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5"/>
  </p:sldMasterIdLst>
  <p:notesMasterIdLst>
    <p:notesMasterId r:id="rId21"/>
  </p:notesMasterIdLst>
  <p:sldIdLst>
    <p:sldId id="256" r:id="rId6"/>
    <p:sldId id="930" r:id="rId7"/>
    <p:sldId id="285" r:id="rId8"/>
    <p:sldId id="483" r:id="rId9"/>
    <p:sldId id="910" r:id="rId10"/>
    <p:sldId id="913" r:id="rId11"/>
    <p:sldId id="911" r:id="rId12"/>
    <p:sldId id="915" r:id="rId13"/>
    <p:sldId id="917" r:id="rId14"/>
    <p:sldId id="916" r:id="rId15"/>
    <p:sldId id="919" r:id="rId16"/>
    <p:sldId id="928" r:id="rId17"/>
    <p:sldId id="907" r:id="rId18"/>
    <p:sldId id="923"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stas Valaitis" initials="JV" lastIdx="4" clrIdx="0">
    <p:extLst>
      <p:ext uri="{19B8F6BF-5375-455C-9EA6-DF929625EA0E}">
        <p15:presenceInfo xmlns:p15="http://schemas.microsoft.com/office/powerpoint/2012/main" userId="Justas Valaitis" providerId="None"/>
      </p:ext>
    </p:extLst>
  </p:cmAuthor>
  <p:cmAuthor id="2" name="Ignas Kazakevičius" initials="IK" lastIdx="2" clrIdx="1">
    <p:extLst>
      <p:ext uri="{19B8F6BF-5375-455C-9EA6-DF929625EA0E}">
        <p15:presenceInfo xmlns:p15="http://schemas.microsoft.com/office/powerpoint/2012/main" userId="Ignas Kazakevičiu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32" autoAdjust="0"/>
    <p:restoredTop sz="91768" autoAdjust="0"/>
  </p:normalViewPr>
  <p:slideViewPr>
    <p:cSldViewPr snapToGrid="0">
      <p:cViewPr varScale="1">
        <p:scale>
          <a:sx n="63" d="100"/>
          <a:sy n="63" d="100"/>
        </p:scale>
        <p:origin x="86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0" Type="http://schemas.openxmlformats.org/officeDocument/2006/relationships/slide" Target="slides/slide15.xml"/><Relationship Id="rId16" Type="http://schemas.openxmlformats.org/officeDocument/2006/relationships/slide" Target="slides/slide11.xml"/><Relationship Id="rId24" Type="http://schemas.openxmlformats.org/officeDocument/2006/relationships/viewProps" Target="viewProps.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oleObject" Target="https://vkekk-my.sharepoint.com/personal/adas_zakarauskas_vert_lt/Documents/Darbalaukis/Knyga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vkekk-my.sharepoint.com/personal/adas_zakarauskas_vert_lt/Documents/Darbalaukis/Knyga1.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pivotSource>
    <c:name>[LT-LV PRICE 2016-2021 (version 1).xlsx]1. LT-LV-EE-FI-SO4 PRICE!PivotTable6</c:name>
    <c:fmtId val="-1"/>
  </c:pivotSource>
  <c:chart>
    <c:autoTitleDeleted val="1"/>
    <c:pivotFmts>
      <c:pivotFmt>
        <c:idx val="0"/>
        <c:dLbl>
          <c:idx val="0"/>
          <c:showLegendKey val="0"/>
          <c:showVal val="0"/>
          <c:showCatName val="0"/>
          <c:showSerName val="0"/>
          <c:showPercent val="0"/>
          <c:showBubbleSize val="0"/>
          <c:extLst>
            <c:ext xmlns:c15="http://schemas.microsoft.com/office/drawing/2012/chart" uri="{CE6537A1-D6FC-4f65-9D91-7224C49458BB}"/>
          </c:extLst>
        </c:dLbl>
      </c:pivotFmt>
      <c:pivotFmt>
        <c:idx val="1"/>
        <c:dLbl>
          <c:idx val="0"/>
          <c:showLegendKey val="0"/>
          <c:showVal val="0"/>
          <c:showCatName val="0"/>
          <c:showSerName val="0"/>
          <c:showPercent val="0"/>
          <c:showBubbleSize val="0"/>
          <c:extLst>
            <c:ext xmlns:c15="http://schemas.microsoft.com/office/drawing/2012/chart" uri="{CE6537A1-D6FC-4f65-9D91-7224C49458BB}"/>
          </c:extLst>
        </c:dLbl>
      </c:pivotFmt>
      <c:pivotFmt>
        <c:idx val="2"/>
        <c:dLbl>
          <c:idx val="0"/>
          <c:showLegendKey val="0"/>
          <c:showVal val="0"/>
          <c:showCatName val="0"/>
          <c:showSerName val="0"/>
          <c:showPercent val="0"/>
          <c:showBubbleSize val="0"/>
          <c:extLst>
            <c:ext xmlns:c15="http://schemas.microsoft.com/office/drawing/2012/chart" uri="{CE6537A1-D6FC-4f65-9D91-7224C49458BB}"/>
          </c:extLst>
        </c:dLbl>
      </c:pivotFmt>
      <c:pivotFmt>
        <c:idx val="3"/>
        <c:dLbl>
          <c:idx val="0"/>
          <c:showLegendKey val="0"/>
          <c:showVal val="0"/>
          <c:showCatName val="0"/>
          <c:showSerName val="0"/>
          <c:showPercent val="0"/>
          <c:showBubbleSize val="0"/>
          <c:extLst>
            <c:ext xmlns:c15="http://schemas.microsoft.com/office/drawing/2012/chart" uri="{CE6537A1-D6FC-4f65-9D91-7224C49458BB}"/>
          </c:extLst>
        </c:dLbl>
      </c:pivotFmt>
      <c:pivotFmt>
        <c:idx val="4"/>
        <c:dLbl>
          <c:idx val="0"/>
          <c:showLegendKey val="0"/>
          <c:showVal val="0"/>
          <c:showCatName val="0"/>
          <c:showSerName val="0"/>
          <c:showPercent val="0"/>
          <c:showBubbleSize val="0"/>
          <c:extLst>
            <c:ext xmlns:c15="http://schemas.microsoft.com/office/drawing/2012/chart" uri="{CE6537A1-D6FC-4f65-9D91-7224C49458BB}"/>
          </c:extLst>
        </c:dLbl>
      </c:pivotFmt>
      <c:pivotFmt>
        <c:idx val="5"/>
        <c:dLbl>
          <c:idx val="0"/>
          <c:showLegendKey val="0"/>
          <c:showVal val="0"/>
          <c:showCatName val="0"/>
          <c:showSerName val="0"/>
          <c:showPercent val="0"/>
          <c:showBubbleSize val="0"/>
          <c:extLst>
            <c:ext xmlns:c15="http://schemas.microsoft.com/office/drawing/2012/chart" uri="{CE6537A1-D6FC-4f65-9D91-7224C49458BB}"/>
          </c:extLst>
        </c:dLbl>
      </c:pivotFmt>
      <c:pivotFmt>
        <c:idx val="6"/>
        <c:dLbl>
          <c:idx val="0"/>
          <c:showLegendKey val="0"/>
          <c:showVal val="0"/>
          <c:showCatName val="0"/>
          <c:showSerName val="0"/>
          <c:showPercent val="0"/>
          <c:showBubbleSize val="0"/>
          <c:extLst>
            <c:ext xmlns:c15="http://schemas.microsoft.com/office/drawing/2012/chart" uri="{CE6537A1-D6FC-4f65-9D91-7224C49458BB}"/>
          </c:extLst>
        </c:dLbl>
      </c:pivotFmt>
      <c:pivotFmt>
        <c:idx val="7"/>
        <c:dLbl>
          <c:idx val="0"/>
          <c:showLegendKey val="0"/>
          <c:showVal val="0"/>
          <c:showCatName val="0"/>
          <c:showSerName val="0"/>
          <c:showPercent val="0"/>
          <c:showBubbleSize val="0"/>
          <c:extLst>
            <c:ext xmlns:c15="http://schemas.microsoft.com/office/drawing/2012/chart" uri="{CE6537A1-D6FC-4f65-9D91-7224C49458BB}"/>
          </c:extLst>
        </c:dLbl>
      </c:pivotFmt>
      <c:pivotFmt>
        <c:idx val="8"/>
        <c:dLbl>
          <c:idx val="0"/>
          <c:showLegendKey val="0"/>
          <c:showVal val="0"/>
          <c:showCatName val="0"/>
          <c:showSerName val="0"/>
          <c:showPercent val="0"/>
          <c:showBubbleSize val="0"/>
          <c:extLst>
            <c:ext xmlns:c15="http://schemas.microsoft.com/office/drawing/2012/chart" uri="{CE6537A1-D6FC-4f65-9D91-7224C49458BB}"/>
          </c:extLst>
        </c:dLbl>
      </c:pivotFmt>
      <c:pivotFmt>
        <c:idx val="9"/>
        <c:dLbl>
          <c:idx val="0"/>
          <c:showLegendKey val="0"/>
          <c:showVal val="0"/>
          <c:showCatName val="0"/>
          <c:showSerName val="0"/>
          <c:showPercent val="0"/>
          <c:showBubbleSize val="0"/>
          <c:extLst>
            <c:ext xmlns:c15="http://schemas.microsoft.com/office/drawing/2012/chart" uri="{CE6537A1-D6FC-4f65-9D91-7224C49458BB}"/>
          </c:extLst>
        </c:dLbl>
      </c:pivotFmt>
      <c:pivotFmt>
        <c:idx val="10"/>
        <c:dLbl>
          <c:idx val="0"/>
          <c:showLegendKey val="0"/>
          <c:showVal val="0"/>
          <c:showCatName val="0"/>
          <c:showSerName val="0"/>
          <c:showPercent val="0"/>
          <c:showBubbleSize val="0"/>
          <c:extLst>
            <c:ext xmlns:c15="http://schemas.microsoft.com/office/drawing/2012/chart" uri="{CE6537A1-D6FC-4f65-9D91-7224C49458BB}"/>
          </c:extLst>
        </c:dLbl>
      </c:pivotFmt>
      <c:pivotFmt>
        <c:idx val="11"/>
        <c:dLbl>
          <c:idx val="0"/>
          <c:showLegendKey val="0"/>
          <c:showVal val="0"/>
          <c:showCatName val="0"/>
          <c:showSerName val="0"/>
          <c:showPercent val="0"/>
          <c:showBubbleSize val="0"/>
          <c:extLst>
            <c:ext xmlns:c15="http://schemas.microsoft.com/office/drawing/2012/chart" uri="{CE6537A1-D6FC-4f65-9D91-7224C49458BB}"/>
          </c:extLst>
        </c:dLbl>
      </c:pivotFmt>
      <c:pivotFmt>
        <c:idx val="12"/>
        <c:dLbl>
          <c:idx val="0"/>
          <c:showLegendKey val="0"/>
          <c:showVal val="0"/>
          <c:showCatName val="0"/>
          <c:showSerName val="0"/>
          <c:showPercent val="0"/>
          <c:showBubbleSize val="0"/>
          <c:extLst>
            <c:ext xmlns:c15="http://schemas.microsoft.com/office/drawing/2012/chart" uri="{CE6537A1-D6FC-4f65-9D91-7224C49458BB}"/>
          </c:extLst>
        </c:dLbl>
      </c:pivotFmt>
      <c:pivotFmt>
        <c:idx val="13"/>
        <c:dLbl>
          <c:idx val="0"/>
          <c:showLegendKey val="0"/>
          <c:showVal val="0"/>
          <c:showCatName val="0"/>
          <c:showSerName val="0"/>
          <c:showPercent val="0"/>
          <c:showBubbleSize val="0"/>
          <c:extLst>
            <c:ext xmlns:c15="http://schemas.microsoft.com/office/drawing/2012/chart" uri="{CE6537A1-D6FC-4f65-9D91-7224C49458BB}"/>
          </c:extLst>
        </c:dLbl>
      </c:pivotFmt>
      <c:pivotFmt>
        <c:idx val="14"/>
        <c:dLbl>
          <c:idx val="0"/>
          <c:showLegendKey val="0"/>
          <c:showVal val="0"/>
          <c:showCatName val="0"/>
          <c:showSerName val="0"/>
          <c:showPercent val="0"/>
          <c:showBubbleSize val="0"/>
          <c:extLst>
            <c:ext xmlns:c15="http://schemas.microsoft.com/office/drawing/2012/chart" uri="{CE6537A1-D6FC-4f65-9D91-7224C49458BB}"/>
          </c:extLst>
        </c:dLbl>
      </c:pivotFmt>
      <c:pivotFmt>
        <c:idx val="15"/>
        <c:dLbl>
          <c:idx val="0"/>
          <c:showLegendKey val="0"/>
          <c:showVal val="0"/>
          <c:showCatName val="0"/>
          <c:showSerName val="0"/>
          <c:showPercent val="0"/>
          <c:showBubbleSize val="0"/>
          <c:extLst>
            <c:ext xmlns:c15="http://schemas.microsoft.com/office/drawing/2012/chart" uri="{CE6537A1-D6FC-4f65-9D91-7224C49458BB}"/>
          </c:extLst>
        </c:dLbl>
      </c:pivotFmt>
      <c:pivotFmt>
        <c:idx val="16"/>
        <c:dLbl>
          <c:idx val="0"/>
          <c:showLegendKey val="0"/>
          <c:showVal val="0"/>
          <c:showCatName val="0"/>
          <c:showSerName val="0"/>
          <c:showPercent val="0"/>
          <c:showBubbleSize val="0"/>
          <c:extLst>
            <c:ext xmlns:c15="http://schemas.microsoft.com/office/drawing/2012/chart" uri="{CE6537A1-D6FC-4f65-9D91-7224C49458BB}"/>
          </c:extLst>
        </c:dLbl>
      </c:pivotFmt>
      <c:pivotFmt>
        <c:idx val="17"/>
        <c:dLbl>
          <c:idx val="0"/>
          <c:showLegendKey val="0"/>
          <c:showVal val="0"/>
          <c:showCatName val="0"/>
          <c:showSerName val="0"/>
          <c:showPercent val="0"/>
          <c:showBubbleSize val="0"/>
          <c:extLst>
            <c:ext xmlns:c15="http://schemas.microsoft.com/office/drawing/2012/chart" uri="{CE6537A1-D6FC-4f65-9D91-7224C49458BB}"/>
          </c:extLst>
        </c:dLbl>
      </c:pivotFmt>
      <c:pivotFmt>
        <c:idx val="18"/>
        <c:dLbl>
          <c:idx val="0"/>
          <c:showLegendKey val="0"/>
          <c:showVal val="0"/>
          <c:showCatName val="0"/>
          <c:showSerName val="0"/>
          <c:showPercent val="0"/>
          <c:showBubbleSize val="0"/>
          <c:extLst>
            <c:ext xmlns:c15="http://schemas.microsoft.com/office/drawing/2012/chart" uri="{CE6537A1-D6FC-4f65-9D91-7224C49458BB}"/>
          </c:extLst>
        </c:dLbl>
      </c:pivotFmt>
      <c:pivotFmt>
        <c:idx val="19"/>
        <c:dLbl>
          <c:idx val="0"/>
          <c:showLegendKey val="0"/>
          <c:showVal val="0"/>
          <c:showCatName val="0"/>
          <c:showSerName val="0"/>
          <c:showPercent val="0"/>
          <c:showBubbleSize val="0"/>
          <c:extLst>
            <c:ext xmlns:c15="http://schemas.microsoft.com/office/drawing/2012/chart" uri="{CE6537A1-D6FC-4f65-9D91-7224C49458BB}"/>
          </c:extLst>
        </c:dLbl>
      </c:pivotFmt>
      <c:pivotFmt>
        <c:idx val="20"/>
        <c:dLbl>
          <c:idx val="0"/>
          <c:showLegendKey val="0"/>
          <c:showVal val="0"/>
          <c:showCatName val="0"/>
          <c:showSerName val="0"/>
          <c:showPercent val="0"/>
          <c:showBubbleSize val="0"/>
          <c:extLst>
            <c:ext xmlns:c15="http://schemas.microsoft.com/office/drawing/2012/chart" uri="{CE6537A1-D6FC-4f65-9D91-7224C49458BB}"/>
          </c:extLst>
        </c:dLbl>
      </c:pivotFmt>
      <c:pivotFmt>
        <c:idx val="21"/>
        <c:dLbl>
          <c:idx val="0"/>
          <c:showLegendKey val="0"/>
          <c:showVal val="0"/>
          <c:showCatName val="0"/>
          <c:showSerName val="0"/>
          <c:showPercent val="0"/>
          <c:showBubbleSize val="0"/>
          <c:extLst>
            <c:ext xmlns:c15="http://schemas.microsoft.com/office/drawing/2012/chart" uri="{CE6537A1-D6FC-4f65-9D91-7224C49458BB}"/>
          </c:extLst>
        </c:dLbl>
      </c:pivotFmt>
      <c:pivotFmt>
        <c:idx val="22"/>
        <c:dLbl>
          <c:idx val="0"/>
          <c:showLegendKey val="0"/>
          <c:showVal val="0"/>
          <c:showCatName val="0"/>
          <c:showSerName val="0"/>
          <c:showPercent val="0"/>
          <c:showBubbleSize val="0"/>
          <c:extLst>
            <c:ext xmlns:c15="http://schemas.microsoft.com/office/drawing/2012/chart" uri="{CE6537A1-D6FC-4f65-9D91-7224C49458BB}"/>
          </c:extLst>
        </c:dLbl>
      </c:pivotFmt>
      <c:pivotFmt>
        <c:idx val="23"/>
        <c:dLbl>
          <c:idx val="0"/>
          <c:showLegendKey val="0"/>
          <c:showVal val="0"/>
          <c:showCatName val="0"/>
          <c:showSerName val="0"/>
          <c:showPercent val="0"/>
          <c:showBubbleSize val="0"/>
          <c:extLst>
            <c:ext xmlns:c15="http://schemas.microsoft.com/office/drawing/2012/chart" uri="{CE6537A1-D6FC-4f65-9D91-7224C49458BB}"/>
          </c:extLst>
        </c:dLbl>
      </c:pivotFmt>
      <c:pivotFmt>
        <c:idx val="24"/>
        <c:dLbl>
          <c:idx val="0"/>
          <c:showLegendKey val="0"/>
          <c:showVal val="0"/>
          <c:showCatName val="0"/>
          <c:showSerName val="0"/>
          <c:showPercent val="0"/>
          <c:showBubbleSize val="0"/>
          <c:extLst>
            <c:ext xmlns:c15="http://schemas.microsoft.com/office/drawing/2012/chart" uri="{CE6537A1-D6FC-4f65-9D91-7224C49458BB}"/>
          </c:extLst>
        </c:dLbl>
      </c:pivotFmt>
      <c:pivotFmt>
        <c:idx val="25"/>
        <c:dLbl>
          <c:idx val="0"/>
          <c:showLegendKey val="0"/>
          <c:showVal val="0"/>
          <c:showCatName val="0"/>
          <c:showSerName val="0"/>
          <c:showPercent val="0"/>
          <c:showBubbleSize val="0"/>
          <c:extLst>
            <c:ext xmlns:c15="http://schemas.microsoft.com/office/drawing/2012/chart" uri="{CE6537A1-D6FC-4f65-9D91-7224C49458BB}"/>
          </c:extLst>
        </c:dLbl>
      </c:pivotFmt>
      <c:pivotFmt>
        <c:idx val="26"/>
        <c:dLbl>
          <c:idx val="0"/>
          <c:showLegendKey val="0"/>
          <c:showVal val="0"/>
          <c:showCatName val="0"/>
          <c:showSerName val="0"/>
          <c:showPercent val="0"/>
          <c:showBubbleSize val="0"/>
          <c:extLst>
            <c:ext xmlns:c15="http://schemas.microsoft.com/office/drawing/2012/chart" uri="{CE6537A1-D6FC-4f65-9D91-7224C49458BB}"/>
          </c:extLst>
        </c:dLbl>
      </c:pivotFmt>
      <c:pivotFmt>
        <c:idx val="27"/>
        <c:dLbl>
          <c:idx val="0"/>
          <c:showLegendKey val="0"/>
          <c:showVal val="0"/>
          <c:showCatName val="0"/>
          <c:showSerName val="0"/>
          <c:showPercent val="0"/>
          <c:showBubbleSize val="0"/>
          <c:extLst>
            <c:ext xmlns:c15="http://schemas.microsoft.com/office/drawing/2012/chart" uri="{CE6537A1-D6FC-4f65-9D91-7224C49458BB}"/>
          </c:extLst>
        </c:dLbl>
      </c:pivotFmt>
      <c:pivotFmt>
        <c:idx val="28"/>
        <c:dLbl>
          <c:idx val="0"/>
          <c:showLegendKey val="0"/>
          <c:showVal val="0"/>
          <c:showCatName val="0"/>
          <c:showSerName val="0"/>
          <c:showPercent val="0"/>
          <c:showBubbleSize val="0"/>
          <c:extLst>
            <c:ext xmlns:c15="http://schemas.microsoft.com/office/drawing/2012/chart" uri="{CE6537A1-D6FC-4f65-9D91-7224C49458BB}"/>
          </c:extLst>
        </c:dLbl>
      </c:pivotFmt>
      <c:pivotFmt>
        <c:idx val="29"/>
        <c:dLbl>
          <c:idx val="0"/>
          <c:showLegendKey val="0"/>
          <c:showVal val="0"/>
          <c:showCatName val="0"/>
          <c:showSerName val="0"/>
          <c:showPercent val="0"/>
          <c:showBubbleSize val="0"/>
          <c:extLst>
            <c:ext xmlns:c15="http://schemas.microsoft.com/office/drawing/2012/chart" uri="{CE6537A1-D6FC-4f65-9D91-7224C49458BB}"/>
          </c:extLst>
        </c:dLbl>
      </c:pivotFmt>
      <c:pivotFmt>
        <c:idx val="30"/>
        <c:dLbl>
          <c:idx val="0"/>
          <c:showLegendKey val="0"/>
          <c:showVal val="0"/>
          <c:showCatName val="0"/>
          <c:showSerName val="0"/>
          <c:showPercent val="0"/>
          <c:showBubbleSize val="0"/>
          <c:extLst>
            <c:ext xmlns:c15="http://schemas.microsoft.com/office/drawing/2012/chart" uri="{CE6537A1-D6FC-4f65-9D91-7224C49458BB}"/>
          </c:extLst>
        </c:dLbl>
      </c:pivotFmt>
      <c:pivotFmt>
        <c:idx val="31"/>
        <c:dLbl>
          <c:idx val="0"/>
          <c:showLegendKey val="0"/>
          <c:showVal val="0"/>
          <c:showCatName val="0"/>
          <c:showSerName val="0"/>
          <c:showPercent val="0"/>
          <c:showBubbleSize val="0"/>
          <c:extLst>
            <c:ext xmlns:c15="http://schemas.microsoft.com/office/drawing/2012/chart" uri="{CE6537A1-D6FC-4f65-9D91-7224C49458BB}"/>
          </c:extLst>
        </c:dLbl>
      </c:pivotFmt>
      <c:pivotFmt>
        <c:idx val="32"/>
        <c:dLbl>
          <c:idx val="0"/>
          <c:showLegendKey val="0"/>
          <c:showVal val="0"/>
          <c:showCatName val="0"/>
          <c:showSerName val="0"/>
          <c:showPercent val="0"/>
          <c:showBubbleSize val="0"/>
          <c:extLst>
            <c:ext xmlns:c15="http://schemas.microsoft.com/office/drawing/2012/chart" uri="{CE6537A1-D6FC-4f65-9D91-7224C49458BB}"/>
          </c:extLst>
        </c:dLbl>
      </c:pivotFmt>
      <c:pivotFmt>
        <c:idx val="33"/>
        <c:dLbl>
          <c:idx val="0"/>
          <c:showLegendKey val="0"/>
          <c:showVal val="0"/>
          <c:showCatName val="0"/>
          <c:showSerName val="0"/>
          <c:showPercent val="0"/>
          <c:showBubbleSize val="0"/>
          <c:extLst>
            <c:ext xmlns:c15="http://schemas.microsoft.com/office/drawing/2012/chart" uri="{CE6537A1-D6FC-4f65-9D91-7224C49458BB}"/>
          </c:extLst>
        </c:dLbl>
      </c:pivotFmt>
      <c:pivotFmt>
        <c:idx val="34"/>
        <c:dLbl>
          <c:idx val="0"/>
          <c:showLegendKey val="0"/>
          <c:showVal val="0"/>
          <c:showCatName val="0"/>
          <c:showSerName val="0"/>
          <c:showPercent val="0"/>
          <c:showBubbleSize val="0"/>
          <c:extLst>
            <c:ext xmlns:c15="http://schemas.microsoft.com/office/drawing/2012/chart" uri="{CE6537A1-D6FC-4f65-9D91-7224C49458BB}"/>
          </c:extLst>
        </c:dLbl>
      </c:pivotFmt>
      <c:pivotFmt>
        <c:idx val="35"/>
        <c:dLbl>
          <c:idx val="0"/>
          <c:showLegendKey val="0"/>
          <c:showVal val="0"/>
          <c:showCatName val="0"/>
          <c:showSerName val="0"/>
          <c:showPercent val="0"/>
          <c:showBubbleSize val="0"/>
          <c:extLst>
            <c:ext xmlns:c15="http://schemas.microsoft.com/office/drawing/2012/chart" uri="{CE6537A1-D6FC-4f65-9D91-7224C49458BB}"/>
          </c:extLst>
        </c:dLbl>
      </c:pivotFmt>
      <c:pivotFmt>
        <c:idx val="36"/>
        <c:dLbl>
          <c:idx val="0"/>
          <c:showLegendKey val="0"/>
          <c:showVal val="0"/>
          <c:showCatName val="0"/>
          <c:showSerName val="0"/>
          <c:showPercent val="0"/>
          <c:showBubbleSize val="0"/>
          <c:extLst>
            <c:ext xmlns:c15="http://schemas.microsoft.com/office/drawing/2012/chart" uri="{CE6537A1-D6FC-4f65-9D91-7224C49458BB}"/>
          </c:extLst>
        </c:dLbl>
      </c:pivotFmt>
      <c:pivotFmt>
        <c:idx val="37"/>
        <c:dLbl>
          <c:idx val="0"/>
          <c:showLegendKey val="0"/>
          <c:showVal val="0"/>
          <c:showCatName val="0"/>
          <c:showSerName val="0"/>
          <c:showPercent val="0"/>
          <c:showBubbleSize val="0"/>
          <c:extLst>
            <c:ext xmlns:c15="http://schemas.microsoft.com/office/drawing/2012/chart" uri="{CE6537A1-D6FC-4f65-9D91-7224C49458BB}"/>
          </c:extLst>
        </c:dLbl>
      </c:pivotFmt>
      <c:pivotFmt>
        <c:idx val="38"/>
        <c:dLbl>
          <c:idx val="0"/>
          <c:showLegendKey val="0"/>
          <c:showVal val="0"/>
          <c:showCatName val="0"/>
          <c:showSerName val="0"/>
          <c:showPercent val="0"/>
          <c:showBubbleSize val="0"/>
          <c:extLst>
            <c:ext xmlns:c15="http://schemas.microsoft.com/office/drawing/2012/chart" uri="{CE6537A1-D6FC-4f65-9D91-7224C49458BB}"/>
          </c:extLst>
        </c:dLbl>
      </c:pivotFmt>
      <c:pivotFmt>
        <c:idx val="39"/>
        <c:dLbl>
          <c:idx val="0"/>
          <c:showLegendKey val="0"/>
          <c:showVal val="0"/>
          <c:showCatName val="0"/>
          <c:showSerName val="0"/>
          <c:showPercent val="0"/>
          <c:showBubbleSize val="0"/>
          <c:extLst>
            <c:ext xmlns:c15="http://schemas.microsoft.com/office/drawing/2012/chart" uri="{CE6537A1-D6FC-4f65-9D91-7224C49458BB}"/>
          </c:extLst>
        </c:dLbl>
      </c:pivotFmt>
      <c:pivotFmt>
        <c:idx val="40"/>
        <c:dLbl>
          <c:idx val="0"/>
          <c:showLegendKey val="0"/>
          <c:showVal val="0"/>
          <c:showCatName val="0"/>
          <c:showSerName val="0"/>
          <c:showPercent val="0"/>
          <c:showBubbleSize val="0"/>
          <c:extLst>
            <c:ext xmlns:c15="http://schemas.microsoft.com/office/drawing/2012/chart" uri="{CE6537A1-D6FC-4f65-9D91-7224C49458BB}"/>
          </c:extLst>
        </c:dLbl>
      </c:pivotFmt>
      <c:pivotFmt>
        <c:idx val="41"/>
        <c:dLbl>
          <c:idx val="0"/>
          <c:showLegendKey val="0"/>
          <c:showVal val="0"/>
          <c:showCatName val="0"/>
          <c:showSerName val="0"/>
          <c:showPercent val="0"/>
          <c:showBubbleSize val="0"/>
          <c:extLst>
            <c:ext xmlns:c15="http://schemas.microsoft.com/office/drawing/2012/chart" uri="{CE6537A1-D6FC-4f65-9D91-7224C49458BB}"/>
          </c:extLst>
        </c:dLbl>
      </c:pivotFmt>
      <c:pivotFmt>
        <c:idx val="42"/>
        <c:dLbl>
          <c:idx val="0"/>
          <c:showLegendKey val="0"/>
          <c:showVal val="0"/>
          <c:showCatName val="0"/>
          <c:showSerName val="0"/>
          <c:showPercent val="0"/>
          <c:showBubbleSize val="0"/>
          <c:extLst>
            <c:ext xmlns:c15="http://schemas.microsoft.com/office/drawing/2012/chart" uri="{CE6537A1-D6FC-4f65-9D91-7224C49458BB}"/>
          </c:extLst>
        </c:dLbl>
      </c:pivotFmt>
      <c:pivotFmt>
        <c:idx val="43"/>
        <c:dLbl>
          <c:idx val="0"/>
          <c:showLegendKey val="0"/>
          <c:showVal val="0"/>
          <c:showCatName val="0"/>
          <c:showSerName val="0"/>
          <c:showPercent val="0"/>
          <c:showBubbleSize val="0"/>
          <c:extLst>
            <c:ext xmlns:c15="http://schemas.microsoft.com/office/drawing/2012/chart" uri="{CE6537A1-D6FC-4f65-9D91-7224C49458BB}"/>
          </c:extLst>
        </c:dLbl>
      </c:pivotFmt>
      <c:pivotFmt>
        <c:idx val="44"/>
        <c:dLbl>
          <c:idx val="0"/>
          <c:showLegendKey val="0"/>
          <c:showVal val="0"/>
          <c:showCatName val="0"/>
          <c:showSerName val="0"/>
          <c:showPercent val="0"/>
          <c:showBubbleSize val="0"/>
          <c:extLst>
            <c:ext xmlns:c15="http://schemas.microsoft.com/office/drawing/2012/chart" uri="{CE6537A1-D6FC-4f65-9D91-7224C49458BB}"/>
          </c:extLst>
        </c:dLbl>
      </c:pivotFmt>
      <c:pivotFmt>
        <c:idx val="45"/>
        <c:dLbl>
          <c:idx val="0"/>
          <c:showLegendKey val="0"/>
          <c:showVal val="0"/>
          <c:showCatName val="0"/>
          <c:showSerName val="0"/>
          <c:showPercent val="0"/>
          <c:showBubbleSize val="0"/>
          <c:extLst>
            <c:ext xmlns:c15="http://schemas.microsoft.com/office/drawing/2012/chart" uri="{CE6537A1-D6FC-4f65-9D91-7224C49458BB}"/>
          </c:extLst>
        </c:dLbl>
      </c:pivotFmt>
      <c:pivotFmt>
        <c:idx val="46"/>
        <c:dLbl>
          <c:idx val="0"/>
          <c:showLegendKey val="0"/>
          <c:showVal val="0"/>
          <c:showCatName val="0"/>
          <c:showSerName val="0"/>
          <c:showPercent val="0"/>
          <c:showBubbleSize val="0"/>
          <c:extLst>
            <c:ext xmlns:c15="http://schemas.microsoft.com/office/drawing/2012/chart" uri="{CE6537A1-D6FC-4f65-9D91-7224C49458BB}"/>
          </c:extLst>
        </c:dLbl>
      </c:pivotFmt>
      <c:pivotFmt>
        <c:idx val="47"/>
        <c:dLbl>
          <c:idx val="0"/>
          <c:showLegendKey val="0"/>
          <c:showVal val="0"/>
          <c:showCatName val="0"/>
          <c:showSerName val="0"/>
          <c:showPercent val="0"/>
          <c:showBubbleSize val="0"/>
          <c:extLst>
            <c:ext xmlns:c15="http://schemas.microsoft.com/office/drawing/2012/chart" uri="{CE6537A1-D6FC-4f65-9D91-7224C49458BB}"/>
          </c:extLst>
        </c:dLbl>
      </c:pivotFmt>
      <c:pivotFmt>
        <c:idx val="48"/>
        <c:dLbl>
          <c:idx val="0"/>
          <c:showLegendKey val="0"/>
          <c:showVal val="0"/>
          <c:showCatName val="0"/>
          <c:showSerName val="0"/>
          <c:showPercent val="0"/>
          <c:showBubbleSize val="0"/>
          <c:extLst>
            <c:ext xmlns:c15="http://schemas.microsoft.com/office/drawing/2012/chart" uri="{CE6537A1-D6FC-4f65-9D91-7224C49458BB}"/>
          </c:extLst>
        </c:dLbl>
      </c:pivotFmt>
      <c:pivotFmt>
        <c:idx val="49"/>
        <c:dLbl>
          <c:idx val="0"/>
          <c:showLegendKey val="0"/>
          <c:showVal val="0"/>
          <c:showCatName val="0"/>
          <c:showSerName val="0"/>
          <c:showPercent val="0"/>
          <c:showBubbleSize val="0"/>
          <c:extLst>
            <c:ext xmlns:c15="http://schemas.microsoft.com/office/drawing/2012/chart" uri="{CE6537A1-D6FC-4f65-9D91-7224C49458BB}"/>
          </c:extLst>
        </c:dLbl>
      </c:pivotFmt>
      <c:pivotFmt>
        <c:idx val="50"/>
        <c:dLbl>
          <c:idx val="0"/>
          <c:showLegendKey val="0"/>
          <c:showVal val="0"/>
          <c:showCatName val="0"/>
          <c:showSerName val="0"/>
          <c:showPercent val="0"/>
          <c:showBubbleSize val="0"/>
          <c:extLst>
            <c:ext xmlns:c15="http://schemas.microsoft.com/office/drawing/2012/chart" uri="{CE6537A1-D6FC-4f65-9D91-7224C49458BB}"/>
          </c:extLst>
        </c:dLbl>
      </c:pivotFmt>
      <c:pivotFmt>
        <c:idx val="51"/>
        <c:dLbl>
          <c:idx val="0"/>
          <c:showLegendKey val="0"/>
          <c:showVal val="0"/>
          <c:showCatName val="0"/>
          <c:showSerName val="0"/>
          <c:showPercent val="0"/>
          <c:showBubbleSize val="0"/>
          <c:extLst>
            <c:ext xmlns:c15="http://schemas.microsoft.com/office/drawing/2012/chart" uri="{CE6537A1-D6FC-4f65-9D91-7224C49458BB}"/>
          </c:extLst>
        </c:dLbl>
      </c:pivotFmt>
      <c:pivotFmt>
        <c:idx val="52"/>
        <c:dLbl>
          <c:idx val="0"/>
          <c:showLegendKey val="0"/>
          <c:showVal val="0"/>
          <c:showCatName val="0"/>
          <c:showSerName val="0"/>
          <c:showPercent val="0"/>
          <c:showBubbleSize val="0"/>
          <c:extLst>
            <c:ext xmlns:c15="http://schemas.microsoft.com/office/drawing/2012/chart" uri="{CE6537A1-D6FC-4f65-9D91-7224C49458BB}"/>
          </c:extLst>
        </c:dLbl>
      </c:pivotFmt>
      <c:pivotFmt>
        <c:idx val="53"/>
        <c:dLbl>
          <c:idx val="0"/>
          <c:showLegendKey val="0"/>
          <c:showVal val="0"/>
          <c:showCatName val="0"/>
          <c:showSerName val="0"/>
          <c:showPercent val="0"/>
          <c:showBubbleSize val="0"/>
          <c:extLst>
            <c:ext xmlns:c15="http://schemas.microsoft.com/office/drawing/2012/chart" uri="{CE6537A1-D6FC-4f65-9D91-7224C49458BB}"/>
          </c:extLst>
        </c:dLbl>
      </c:pivotFmt>
      <c:pivotFmt>
        <c:idx val="54"/>
        <c:dLbl>
          <c:idx val="0"/>
          <c:showLegendKey val="0"/>
          <c:showVal val="0"/>
          <c:showCatName val="0"/>
          <c:showSerName val="0"/>
          <c:showPercent val="0"/>
          <c:showBubbleSize val="0"/>
          <c:extLst>
            <c:ext xmlns:c15="http://schemas.microsoft.com/office/drawing/2012/chart" uri="{CE6537A1-D6FC-4f65-9D91-7224C49458BB}"/>
          </c:extLst>
        </c:dLbl>
      </c:pivotFmt>
      <c:pivotFmt>
        <c:idx val="55"/>
        <c:dLbl>
          <c:idx val="0"/>
          <c:showLegendKey val="0"/>
          <c:showVal val="0"/>
          <c:showCatName val="0"/>
          <c:showSerName val="0"/>
          <c:showPercent val="0"/>
          <c:showBubbleSize val="0"/>
          <c:extLst>
            <c:ext xmlns:c15="http://schemas.microsoft.com/office/drawing/2012/chart" uri="{CE6537A1-D6FC-4f65-9D91-7224C49458BB}"/>
          </c:extLst>
        </c:dLbl>
      </c:pivotFmt>
      <c:pivotFmt>
        <c:idx val="56"/>
        <c:dLbl>
          <c:idx val="0"/>
          <c:showLegendKey val="0"/>
          <c:showVal val="0"/>
          <c:showCatName val="0"/>
          <c:showSerName val="0"/>
          <c:showPercent val="0"/>
          <c:showBubbleSize val="0"/>
          <c:extLst>
            <c:ext xmlns:c15="http://schemas.microsoft.com/office/drawing/2012/chart" uri="{CE6537A1-D6FC-4f65-9D91-7224C49458BB}"/>
          </c:extLst>
        </c:dLbl>
      </c:pivotFmt>
      <c:pivotFmt>
        <c:idx val="57"/>
        <c:dLbl>
          <c:idx val="0"/>
          <c:showLegendKey val="0"/>
          <c:showVal val="0"/>
          <c:showCatName val="0"/>
          <c:showSerName val="0"/>
          <c:showPercent val="0"/>
          <c:showBubbleSize val="0"/>
          <c:extLst>
            <c:ext xmlns:c15="http://schemas.microsoft.com/office/drawing/2012/chart" uri="{CE6537A1-D6FC-4f65-9D91-7224C49458BB}"/>
          </c:extLst>
        </c:dLbl>
      </c:pivotFmt>
      <c:pivotFmt>
        <c:idx val="58"/>
        <c:dLbl>
          <c:idx val="0"/>
          <c:showLegendKey val="0"/>
          <c:showVal val="0"/>
          <c:showCatName val="0"/>
          <c:showSerName val="0"/>
          <c:showPercent val="0"/>
          <c:showBubbleSize val="0"/>
          <c:extLst>
            <c:ext xmlns:c15="http://schemas.microsoft.com/office/drawing/2012/chart" uri="{CE6537A1-D6FC-4f65-9D91-7224C49458BB}"/>
          </c:extLst>
        </c:dLbl>
      </c:pivotFmt>
      <c:pivotFmt>
        <c:idx val="59"/>
        <c:dLbl>
          <c:idx val="0"/>
          <c:showLegendKey val="0"/>
          <c:showVal val="0"/>
          <c:showCatName val="0"/>
          <c:showSerName val="0"/>
          <c:showPercent val="0"/>
          <c:showBubbleSize val="0"/>
          <c:extLst>
            <c:ext xmlns:c15="http://schemas.microsoft.com/office/drawing/2012/chart" uri="{CE6537A1-D6FC-4f65-9D91-7224C49458BB}"/>
          </c:extLst>
        </c:dLbl>
      </c:pivotFmt>
      <c:pivotFmt>
        <c:idx val="60"/>
        <c:dLbl>
          <c:idx val="0"/>
          <c:showLegendKey val="0"/>
          <c:showVal val="0"/>
          <c:showCatName val="0"/>
          <c:showSerName val="0"/>
          <c:showPercent val="0"/>
          <c:showBubbleSize val="0"/>
          <c:extLst>
            <c:ext xmlns:c15="http://schemas.microsoft.com/office/drawing/2012/chart" uri="{CE6537A1-D6FC-4f65-9D91-7224C49458BB}"/>
          </c:extLst>
        </c:dLbl>
      </c:pivotFmt>
      <c:pivotFmt>
        <c:idx val="61"/>
        <c:dLbl>
          <c:idx val="0"/>
          <c:showLegendKey val="0"/>
          <c:showVal val="0"/>
          <c:showCatName val="0"/>
          <c:showSerName val="0"/>
          <c:showPercent val="0"/>
          <c:showBubbleSize val="0"/>
          <c:extLst>
            <c:ext xmlns:c15="http://schemas.microsoft.com/office/drawing/2012/chart" uri="{CE6537A1-D6FC-4f65-9D91-7224C49458BB}"/>
          </c:extLst>
        </c:dLbl>
      </c:pivotFmt>
      <c:pivotFmt>
        <c:idx val="62"/>
        <c:dLbl>
          <c:idx val="0"/>
          <c:showLegendKey val="0"/>
          <c:showVal val="0"/>
          <c:showCatName val="0"/>
          <c:showSerName val="0"/>
          <c:showPercent val="0"/>
          <c:showBubbleSize val="0"/>
          <c:extLst>
            <c:ext xmlns:c15="http://schemas.microsoft.com/office/drawing/2012/chart" uri="{CE6537A1-D6FC-4f65-9D91-7224C49458BB}"/>
          </c:extLst>
        </c:dLbl>
      </c:pivotFmt>
      <c:pivotFmt>
        <c:idx val="63"/>
        <c:dLbl>
          <c:idx val="0"/>
          <c:showLegendKey val="0"/>
          <c:showVal val="0"/>
          <c:showCatName val="0"/>
          <c:showSerName val="0"/>
          <c:showPercent val="0"/>
          <c:showBubbleSize val="0"/>
          <c:extLst>
            <c:ext xmlns:c15="http://schemas.microsoft.com/office/drawing/2012/chart" uri="{CE6537A1-D6FC-4f65-9D91-7224C49458BB}"/>
          </c:extLst>
        </c:dLbl>
      </c:pivotFmt>
      <c:pivotFmt>
        <c:idx val="64"/>
        <c:dLbl>
          <c:idx val="0"/>
          <c:showLegendKey val="0"/>
          <c:showVal val="0"/>
          <c:showCatName val="0"/>
          <c:showSerName val="0"/>
          <c:showPercent val="0"/>
          <c:showBubbleSize val="0"/>
          <c:extLst>
            <c:ext xmlns:c15="http://schemas.microsoft.com/office/drawing/2012/chart" uri="{CE6537A1-D6FC-4f65-9D91-7224C49458BB}"/>
          </c:extLst>
        </c:dLbl>
      </c:pivotFmt>
      <c:pivotFmt>
        <c:idx val="65"/>
        <c:dLbl>
          <c:idx val="0"/>
          <c:showLegendKey val="0"/>
          <c:showVal val="0"/>
          <c:showCatName val="0"/>
          <c:showSerName val="0"/>
          <c:showPercent val="0"/>
          <c:showBubbleSize val="0"/>
          <c:extLst>
            <c:ext xmlns:c15="http://schemas.microsoft.com/office/drawing/2012/chart" uri="{CE6537A1-D6FC-4f65-9D91-7224C49458BB}"/>
          </c:extLst>
        </c:dLbl>
      </c:pivotFmt>
      <c:pivotFmt>
        <c:idx val="66"/>
        <c:dLbl>
          <c:idx val="0"/>
          <c:showLegendKey val="0"/>
          <c:showVal val="0"/>
          <c:showCatName val="0"/>
          <c:showSerName val="0"/>
          <c:showPercent val="0"/>
          <c:showBubbleSize val="0"/>
          <c:extLst>
            <c:ext xmlns:c15="http://schemas.microsoft.com/office/drawing/2012/chart" uri="{CE6537A1-D6FC-4f65-9D91-7224C49458BB}"/>
          </c:extLst>
        </c:dLbl>
      </c:pivotFmt>
      <c:pivotFmt>
        <c:idx val="67"/>
        <c:dLbl>
          <c:idx val="0"/>
          <c:showLegendKey val="0"/>
          <c:showVal val="0"/>
          <c:showCatName val="0"/>
          <c:showSerName val="0"/>
          <c:showPercent val="0"/>
          <c:showBubbleSize val="0"/>
          <c:extLst>
            <c:ext xmlns:c15="http://schemas.microsoft.com/office/drawing/2012/chart" uri="{CE6537A1-D6FC-4f65-9D91-7224C49458BB}"/>
          </c:extLst>
        </c:dLbl>
      </c:pivotFmt>
      <c:pivotFmt>
        <c:idx val="68"/>
        <c:dLbl>
          <c:idx val="0"/>
          <c:showLegendKey val="0"/>
          <c:showVal val="0"/>
          <c:showCatName val="0"/>
          <c:showSerName val="0"/>
          <c:showPercent val="0"/>
          <c:showBubbleSize val="0"/>
          <c:extLst>
            <c:ext xmlns:c15="http://schemas.microsoft.com/office/drawing/2012/chart" uri="{CE6537A1-D6FC-4f65-9D91-7224C49458BB}"/>
          </c:extLst>
        </c:dLbl>
      </c:pivotFmt>
      <c:pivotFmt>
        <c:idx val="69"/>
        <c:dLbl>
          <c:idx val="0"/>
          <c:showLegendKey val="0"/>
          <c:showVal val="0"/>
          <c:showCatName val="0"/>
          <c:showSerName val="0"/>
          <c:showPercent val="0"/>
          <c:showBubbleSize val="0"/>
          <c:extLst>
            <c:ext xmlns:c15="http://schemas.microsoft.com/office/drawing/2012/chart" uri="{CE6537A1-D6FC-4f65-9D91-7224C49458BB}"/>
          </c:extLst>
        </c:dLbl>
      </c:pivotFmt>
      <c:pivotFmt>
        <c:idx val="70"/>
        <c:dLbl>
          <c:idx val="0"/>
          <c:showLegendKey val="0"/>
          <c:showVal val="0"/>
          <c:showCatName val="0"/>
          <c:showSerName val="0"/>
          <c:showPercent val="0"/>
          <c:showBubbleSize val="0"/>
          <c:extLst>
            <c:ext xmlns:c15="http://schemas.microsoft.com/office/drawing/2012/chart" uri="{CE6537A1-D6FC-4f65-9D91-7224C49458BB}"/>
          </c:extLst>
        </c:dLbl>
      </c:pivotFmt>
      <c:pivotFmt>
        <c:idx val="71"/>
        <c:dLbl>
          <c:idx val="0"/>
          <c:showLegendKey val="0"/>
          <c:showVal val="0"/>
          <c:showCatName val="0"/>
          <c:showSerName val="0"/>
          <c:showPercent val="0"/>
          <c:showBubbleSize val="0"/>
          <c:extLst>
            <c:ext xmlns:c15="http://schemas.microsoft.com/office/drawing/2012/chart" uri="{CE6537A1-D6FC-4f65-9D91-7224C49458BB}"/>
          </c:extLst>
        </c:dLbl>
      </c:pivotFmt>
      <c:pivotFmt>
        <c:idx val="72"/>
        <c:dLbl>
          <c:idx val="0"/>
          <c:showLegendKey val="0"/>
          <c:showVal val="0"/>
          <c:showCatName val="0"/>
          <c:showSerName val="0"/>
          <c:showPercent val="0"/>
          <c:showBubbleSize val="0"/>
          <c:extLst>
            <c:ext xmlns:c15="http://schemas.microsoft.com/office/drawing/2012/chart" uri="{CE6537A1-D6FC-4f65-9D91-7224C49458BB}"/>
          </c:extLst>
        </c:dLbl>
      </c:pivotFmt>
      <c:pivotFmt>
        <c:idx val="73"/>
        <c:dLbl>
          <c:idx val="0"/>
          <c:showLegendKey val="0"/>
          <c:showVal val="0"/>
          <c:showCatName val="0"/>
          <c:showSerName val="0"/>
          <c:showPercent val="0"/>
          <c:showBubbleSize val="0"/>
          <c:extLst>
            <c:ext xmlns:c15="http://schemas.microsoft.com/office/drawing/2012/chart" uri="{CE6537A1-D6FC-4f65-9D91-7224C49458BB}"/>
          </c:extLst>
        </c:dLbl>
      </c:pivotFmt>
      <c:pivotFmt>
        <c:idx val="74"/>
        <c:dLbl>
          <c:idx val="0"/>
          <c:showLegendKey val="0"/>
          <c:showVal val="0"/>
          <c:showCatName val="0"/>
          <c:showSerName val="0"/>
          <c:showPercent val="0"/>
          <c:showBubbleSize val="0"/>
          <c:extLst>
            <c:ext xmlns:c15="http://schemas.microsoft.com/office/drawing/2012/chart" uri="{CE6537A1-D6FC-4f65-9D91-7224C49458BB}"/>
          </c:extLst>
        </c:dLbl>
      </c:pivotFmt>
      <c:pivotFmt>
        <c:idx val="75"/>
        <c:dLbl>
          <c:idx val="0"/>
          <c:showLegendKey val="0"/>
          <c:showVal val="0"/>
          <c:showCatName val="0"/>
          <c:showSerName val="0"/>
          <c:showPercent val="0"/>
          <c:showBubbleSize val="0"/>
          <c:extLst>
            <c:ext xmlns:c15="http://schemas.microsoft.com/office/drawing/2012/chart" uri="{CE6537A1-D6FC-4f65-9D91-7224C49458BB}"/>
          </c:extLst>
        </c:dLbl>
      </c:pivotFmt>
      <c:pivotFmt>
        <c:idx val="76"/>
        <c:dLbl>
          <c:idx val="0"/>
          <c:showLegendKey val="0"/>
          <c:showVal val="0"/>
          <c:showCatName val="0"/>
          <c:showSerName val="0"/>
          <c:showPercent val="0"/>
          <c:showBubbleSize val="0"/>
          <c:extLst>
            <c:ext xmlns:c15="http://schemas.microsoft.com/office/drawing/2012/chart" uri="{CE6537A1-D6FC-4f65-9D91-7224C49458BB}"/>
          </c:extLst>
        </c:dLbl>
      </c:pivotFmt>
      <c:pivotFmt>
        <c:idx val="77"/>
        <c:dLbl>
          <c:idx val="0"/>
          <c:showLegendKey val="0"/>
          <c:showVal val="0"/>
          <c:showCatName val="0"/>
          <c:showSerName val="0"/>
          <c:showPercent val="0"/>
          <c:showBubbleSize val="0"/>
          <c:extLst>
            <c:ext xmlns:c15="http://schemas.microsoft.com/office/drawing/2012/chart" uri="{CE6537A1-D6FC-4f65-9D91-7224C49458BB}"/>
          </c:extLst>
        </c:dLbl>
      </c:pivotFmt>
      <c:pivotFmt>
        <c:idx val="78"/>
        <c:dLbl>
          <c:idx val="0"/>
          <c:showLegendKey val="0"/>
          <c:showVal val="0"/>
          <c:showCatName val="0"/>
          <c:showSerName val="0"/>
          <c:showPercent val="0"/>
          <c:showBubbleSize val="0"/>
          <c:extLst>
            <c:ext xmlns:c15="http://schemas.microsoft.com/office/drawing/2012/chart" uri="{CE6537A1-D6FC-4f65-9D91-7224C49458BB}"/>
          </c:extLst>
        </c:dLbl>
      </c:pivotFmt>
      <c:pivotFmt>
        <c:idx val="79"/>
        <c:dLbl>
          <c:idx val="0"/>
          <c:showLegendKey val="0"/>
          <c:showVal val="0"/>
          <c:showCatName val="0"/>
          <c:showSerName val="0"/>
          <c:showPercent val="0"/>
          <c:showBubbleSize val="0"/>
          <c:extLst>
            <c:ext xmlns:c15="http://schemas.microsoft.com/office/drawing/2012/chart" uri="{CE6537A1-D6FC-4f65-9D91-7224C49458BB}"/>
          </c:extLst>
        </c:dLbl>
      </c:pivotFmt>
      <c:pivotFmt>
        <c:idx val="80"/>
        <c:dLbl>
          <c:idx val="0"/>
          <c:showLegendKey val="0"/>
          <c:showVal val="0"/>
          <c:showCatName val="0"/>
          <c:showSerName val="0"/>
          <c:showPercent val="0"/>
          <c:showBubbleSize val="0"/>
          <c:extLst>
            <c:ext xmlns:c15="http://schemas.microsoft.com/office/drawing/2012/chart" uri="{CE6537A1-D6FC-4f65-9D91-7224C49458BB}"/>
          </c:extLst>
        </c:dLbl>
      </c:pivotFmt>
      <c:pivotFmt>
        <c:idx val="81"/>
        <c:dLbl>
          <c:idx val="0"/>
          <c:showLegendKey val="0"/>
          <c:showVal val="0"/>
          <c:showCatName val="0"/>
          <c:showSerName val="0"/>
          <c:showPercent val="0"/>
          <c:showBubbleSize val="0"/>
          <c:extLst>
            <c:ext xmlns:c15="http://schemas.microsoft.com/office/drawing/2012/chart" uri="{CE6537A1-D6FC-4f65-9D91-7224C49458BB}"/>
          </c:extLst>
        </c:dLbl>
      </c:pivotFmt>
      <c:pivotFmt>
        <c:idx val="82"/>
        <c:dLbl>
          <c:idx val="0"/>
          <c:showLegendKey val="0"/>
          <c:showVal val="0"/>
          <c:showCatName val="0"/>
          <c:showSerName val="0"/>
          <c:showPercent val="0"/>
          <c:showBubbleSize val="0"/>
          <c:extLst>
            <c:ext xmlns:c15="http://schemas.microsoft.com/office/drawing/2012/chart" uri="{CE6537A1-D6FC-4f65-9D91-7224C49458BB}"/>
          </c:extLst>
        </c:dLbl>
      </c:pivotFmt>
      <c:pivotFmt>
        <c:idx val="83"/>
        <c:dLbl>
          <c:idx val="0"/>
          <c:showLegendKey val="0"/>
          <c:showVal val="0"/>
          <c:showCatName val="0"/>
          <c:showSerName val="0"/>
          <c:showPercent val="0"/>
          <c:showBubbleSize val="0"/>
          <c:extLst>
            <c:ext xmlns:c15="http://schemas.microsoft.com/office/drawing/2012/chart" uri="{CE6537A1-D6FC-4f65-9D91-7224C49458BB}"/>
          </c:extLst>
        </c:dLbl>
      </c:pivotFmt>
      <c:pivotFmt>
        <c:idx val="84"/>
        <c:dLbl>
          <c:idx val="0"/>
          <c:showLegendKey val="0"/>
          <c:showVal val="0"/>
          <c:showCatName val="0"/>
          <c:showSerName val="0"/>
          <c:showPercent val="0"/>
          <c:showBubbleSize val="0"/>
          <c:extLst>
            <c:ext xmlns:c15="http://schemas.microsoft.com/office/drawing/2012/chart" uri="{CE6537A1-D6FC-4f65-9D91-7224C49458BB}"/>
          </c:extLst>
        </c:dLbl>
      </c:pivotFmt>
      <c:pivotFmt>
        <c:idx val="85"/>
        <c:dLbl>
          <c:idx val="0"/>
          <c:showLegendKey val="0"/>
          <c:showVal val="0"/>
          <c:showCatName val="0"/>
          <c:showSerName val="0"/>
          <c:showPercent val="0"/>
          <c:showBubbleSize val="0"/>
          <c:extLst>
            <c:ext xmlns:c15="http://schemas.microsoft.com/office/drawing/2012/chart" uri="{CE6537A1-D6FC-4f65-9D91-7224C49458BB}"/>
          </c:extLst>
        </c:dLbl>
      </c:pivotFmt>
      <c:pivotFmt>
        <c:idx val="86"/>
        <c:dLbl>
          <c:idx val="0"/>
          <c:showLegendKey val="0"/>
          <c:showVal val="0"/>
          <c:showCatName val="0"/>
          <c:showSerName val="0"/>
          <c:showPercent val="0"/>
          <c:showBubbleSize val="0"/>
          <c:extLst>
            <c:ext xmlns:c15="http://schemas.microsoft.com/office/drawing/2012/chart" uri="{CE6537A1-D6FC-4f65-9D91-7224C49458BB}"/>
          </c:extLst>
        </c:dLbl>
      </c:pivotFmt>
      <c:pivotFmt>
        <c:idx val="87"/>
        <c:dLbl>
          <c:idx val="0"/>
          <c:showLegendKey val="0"/>
          <c:showVal val="0"/>
          <c:showCatName val="0"/>
          <c:showSerName val="0"/>
          <c:showPercent val="0"/>
          <c:showBubbleSize val="0"/>
          <c:extLst>
            <c:ext xmlns:c15="http://schemas.microsoft.com/office/drawing/2012/chart" uri="{CE6537A1-D6FC-4f65-9D91-7224C49458BB}"/>
          </c:extLst>
        </c:dLbl>
      </c:pivotFmt>
      <c:pivotFmt>
        <c:idx val="88"/>
        <c:dLbl>
          <c:idx val="0"/>
          <c:showLegendKey val="0"/>
          <c:showVal val="0"/>
          <c:showCatName val="0"/>
          <c:showSerName val="0"/>
          <c:showPercent val="0"/>
          <c:showBubbleSize val="0"/>
          <c:extLst>
            <c:ext xmlns:c15="http://schemas.microsoft.com/office/drawing/2012/chart" uri="{CE6537A1-D6FC-4f65-9D91-7224C49458BB}"/>
          </c:extLst>
        </c:dLbl>
      </c:pivotFmt>
      <c:pivotFmt>
        <c:idx val="89"/>
        <c:dLbl>
          <c:idx val="0"/>
          <c:showLegendKey val="0"/>
          <c:showVal val="0"/>
          <c:showCatName val="0"/>
          <c:showSerName val="0"/>
          <c:showPercent val="0"/>
          <c:showBubbleSize val="0"/>
          <c:extLst>
            <c:ext xmlns:c15="http://schemas.microsoft.com/office/drawing/2012/chart" uri="{CE6537A1-D6FC-4f65-9D91-7224C49458BB}"/>
          </c:extLst>
        </c:dLbl>
      </c:pivotFmt>
      <c:pivotFmt>
        <c:idx val="90"/>
        <c:dLbl>
          <c:idx val="0"/>
          <c:showLegendKey val="0"/>
          <c:showVal val="0"/>
          <c:showCatName val="0"/>
          <c:showSerName val="0"/>
          <c:showPercent val="0"/>
          <c:showBubbleSize val="0"/>
          <c:extLst>
            <c:ext xmlns:c15="http://schemas.microsoft.com/office/drawing/2012/chart" uri="{CE6537A1-D6FC-4f65-9D91-7224C49458BB}"/>
          </c:extLst>
        </c:dLbl>
      </c:pivotFmt>
      <c:pivotFmt>
        <c:idx val="91"/>
        <c:dLbl>
          <c:idx val="0"/>
          <c:showLegendKey val="0"/>
          <c:showVal val="0"/>
          <c:showCatName val="0"/>
          <c:showSerName val="0"/>
          <c:showPercent val="0"/>
          <c:showBubbleSize val="0"/>
          <c:extLst>
            <c:ext xmlns:c15="http://schemas.microsoft.com/office/drawing/2012/chart" uri="{CE6537A1-D6FC-4f65-9D91-7224C49458BB}"/>
          </c:extLst>
        </c:dLbl>
      </c:pivotFmt>
      <c:pivotFmt>
        <c:idx val="92"/>
        <c:dLbl>
          <c:idx val="0"/>
          <c:showLegendKey val="0"/>
          <c:showVal val="0"/>
          <c:showCatName val="0"/>
          <c:showSerName val="0"/>
          <c:showPercent val="0"/>
          <c:showBubbleSize val="0"/>
          <c:extLst>
            <c:ext xmlns:c15="http://schemas.microsoft.com/office/drawing/2012/chart" uri="{CE6537A1-D6FC-4f65-9D91-7224C49458BB}"/>
          </c:extLst>
        </c:dLbl>
      </c:pivotFmt>
      <c:pivotFmt>
        <c:idx val="93"/>
        <c:dLbl>
          <c:idx val="0"/>
          <c:showLegendKey val="0"/>
          <c:showVal val="0"/>
          <c:showCatName val="0"/>
          <c:showSerName val="0"/>
          <c:showPercent val="0"/>
          <c:showBubbleSize val="0"/>
          <c:extLst>
            <c:ext xmlns:c15="http://schemas.microsoft.com/office/drawing/2012/chart" uri="{CE6537A1-D6FC-4f65-9D91-7224C49458BB}"/>
          </c:extLst>
        </c:dLbl>
      </c:pivotFmt>
      <c:pivotFmt>
        <c:idx val="94"/>
        <c:dLbl>
          <c:idx val="0"/>
          <c:showLegendKey val="0"/>
          <c:showVal val="0"/>
          <c:showCatName val="0"/>
          <c:showSerName val="0"/>
          <c:showPercent val="0"/>
          <c:showBubbleSize val="0"/>
          <c:extLst>
            <c:ext xmlns:c15="http://schemas.microsoft.com/office/drawing/2012/chart" uri="{CE6537A1-D6FC-4f65-9D91-7224C49458BB}"/>
          </c:extLst>
        </c:dLbl>
      </c:pivotFmt>
      <c:pivotFmt>
        <c:idx val="95"/>
        <c:dLbl>
          <c:idx val="0"/>
          <c:showLegendKey val="0"/>
          <c:showVal val="0"/>
          <c:showCatName val="0"/>
          <c:showSerName val="0"/>
          <c:showPercent val="0"/>
          <c:showBubbleSize val="0"/>
          <c:extLst>
            <c:ext xmlns:c15="http://schemas.microsoft.com/office/drawing/2012/chart" uri="{CE6537A1-D6FC-4f65-9D91-7224C49458BB}"/>
          </c:extLst>
        </c:dLbl>
      </c:pivotFmt>
      <c:pivotFmt>
        <c:idx val="96"/>
        <c:dLbl>
          <c:idx val="0"/>
          <c:showLegendKey val="0"/>
          <c:showVal val="0"/>
          <c:showCatName val="0"/>
          <c:showSerName val="0"/>
          <c:showPercent val="0"/>
          <c:showBubbleSize val="0"/>
          <c:extLst>
            <c:ext xmlns:c15="http://schemas.microsoft.com/office/drawing/2012/chart" uri="{CE6537A1-D6FC-4f65-9D91-7224C49458BB}"/>
          </c:extLst>
        </c:dLbl>
      </c:pivotFmt>
      <c:pivotFmt>
        <c:idx val="97"/>
        <c:dLbl>
          <c:idx val="0"/>
          <c:showLegendKey val="0"/>
          <c:showVal val="0"/>
          <c:showCatName val="0"/>
          <c:showSerName val="0"/>
          <c:showPercent val="0"/>
          <c:showBubbleSize val="0"/>
          <c:extLst>
            <c:ext xmlns:c15="http://schemas.microsoft.com/office/drawing/2012/chart" uri="{CE6537A1-D6FC-4f65-9D91-7224C49458BB}"/>
          </c:extLst>
        </c:dLbl>
      </c:pivotFmt>
      <c:pivotFmt>
        <c:idx val="98"/>
        <c:dLbl>
          <c:idx val="0"/>
          <c:showLegendKey val="0"/>
          <c:showVal val="0"/>
          <c:showCatName val="0"/>
          <c:showSerName val="0"/>
          <c:showPercent val="0"/>
          <c:showBubbleSize val="0"/>
          <c:extLst>
            <c:ext xmlns:c15="http://schemas.microsoft.com/office/drawing/2012/chart" uri="{CE6537A1-D6FC-4f65-9D91-7224C49458BB}"/>
          </c:extLst>
        </c:dLbl>
      </c:pivotFmt>
      <c:pivotFmt>
        <c:idx val="99"/>
        <c:dLbl>
          <c:idx val="0"/>
          <c:showLegendKey val="0"/>
          <c:showVal val="0"/>
          <c:showCatName val="0"/>
          <c:showSerName val="0"/>
          <c:showPercent val="0"/>
          <c:showBubbleSize val="0"/>
          <c:extLst>
            <c:ext xmlns:c15="http://schemas.microsoft.com/office/drawing/2012/chart" uri="{CE6537A1-D6FC-4f65-9D91-7224C49458BB}"/>
          </c:extLst>
        </c:dLbl>
      </c:pivotFmt>
      <c:pivotFmt>
        <c:idx val="100"/>
        <c:dLbl>
          <c:idx val="0"/>
          <c:showLegendKey val="0"/>
          <c:showVal val="0"/>
          <c:showCatName val="0"/>
          <c:showSerName val="0"/>
          <c:showPercent val="0"/>
          <c:showBubbleSize val="0"/>
          <c:extLst>
            <c:ext xmlns:c15="http://schemas.microsoft.com/office/drawing/2012/chart" uri="{CE6537A1-D6FC-4f65-9D91-7224C49458BB}"/>
          </c:extLst>
        </c:dLbl>
      </c:pivotFmt>
      <c:pivotFmt>
        <c:idx val="101"/>
        <c:dLbl>
          <c:idx val="0"/>
          <c:showLegendKey val="0"/>
          <c:showVal val="0"/>
          <c:showCatName val="0"/>
          <c:showSerName val="0"/>
          <c:showPercent val="0"/>
          <c:showBubbleSize val="0"/>
          <c:extLst>
            <c:ext xmlns:c15="http://schemas.microsoft.com/office/drawing/2012/chart" uri="{CE6537A1-D6FC-4f65-9D91-7224C49458BB}"/>
          </c:extLst>
        </c:dLbl>
      </c:pivotFmt>
      <c:pivotFmt>
        <c:idx val="102"/>
        <c:dLbl>
          <c:idx val="0"/>
          <c:showLegendKey val="0"/>
          <c:showVal val="0"/>
          <c:showCatName val="0"/>
          <c:showSerName val="0"/>
          <c:showPercent val="0"/>
          <c:showBubbleSize val="0"/>
          <c:extLst>
            <c:ext xmlns:c15="http://schemas.microsoft.com/office/drawing/2012/chart" uri="{CE6537A1-D6FC-4f65-9D91-7224C49458BB}"/>
          </c:extLst>
        </c:dLbl>
      </c:pivotFmt>
      <c:pivotFmt>
        <c:idx val="103"/>
        <c:dLbl>
          <c:idx val="0"/>
          <c:showLegendKey val="0"/>
          <c:showVal val="0"/>
          <c:showCatName val="0"/>
          <c:showSerName val="0"/>
          <c:showPercent val="0"/>
          <c:showBubbleSize val="0"/>
          <c:extLst>
            <c:ext xmlns:c15="http://schemas.microsoft.com/office/drawing/2012/chart" uri="{CE6537A1-D6FC-4f65-9D91-7224C49458BB}"/>
          </c:extLst>
        </c:dLbl>
      </c:pivotFmt>
      <c:pivotFmt>
        <c:idx val="104"/>
        <c:dLbl>
          <c:idx val="0"/>
          <c:showLegendKey val="0"/>
          <c:showVal val="0"/>
          <c:showCatName val="0"/>
          <c:showSerName val="0"/>
          <c:showPercent val="0"/>
          <c:showBubbleSize val="0"/>
          <c:extLst>
            <c:ext xmlns:c15="http://schemas.microsoft.com/office/drawing/2012/chart" uri="{CE6537A1-D6FC-4f65-9D91-7224C49458BB}"/>
          </c:extLst>
        </c:dLbl>
      </c:pivotFmt>
      <c:pivotFmt>
        <c:idx val="105"/>
        <c:dLbl>
          <c:idx val="0"/>
          <c:showLegendKey val="0"/>
          <c:showVal val="0"/>
          <c:showCatName val="0"/>
          <c:showSerName val="0"/>
          <c:showPercent val="0"/>
          <c:showBubbleSize val="0"/>
          <c:extLst>
            <c:ext xmlns:c15="http://schemas.microsoft.com/office/drawing/2012/chart" uri="{CE6537A1-D6FC-4f65-9D91-7224C49458BB}"/>
          </c:extLst>
        </c:dLbl>
      </c:pivotFmt>
      <c:pivotFmt>
        <c:idx val="106"/>
        <c:dLbl>
          <c:idx val="0"/>
          <c:showLegendKey val="0"/>
          <c:showVal val="0"/>
          <c:showCatName val="0"/>
          <c:showSerName val="0"/>
          <c:showPercent val="0"/>
          <c:showBubbleSize val="0"/>
          <c:extLst>
            <c:ext xmlns:c15="http://schemas.microsoft.com/office/drawing/2012/chart" uri="{CE6537A1-D6FC-4f65-9D91-7224C49458BB}"/>
          </c:extLst>
        </c:dLbl>
      </c:pivotFmt>
      <c:pivotFmt>
        <c:idx val="107"/>
        <c:dLbl>
          <c:idx val="0"/>
          <c:showLegendKey val="0"/>
          <c:showVal val="0"/>
          <c:showCatName val="0"/>
          <c:showSerName val="0"/>
          <c:showPercent val="0"/>
          <c:showBubbleSize val="0"/>
          <c:extLst>
            <c:ext xmlns:c15="http://schemas.microsoft.com/office/drawing/2012/chart" uri="{CE6537A1-D6FC-4f65-9D91-7224C49458BB}"/>
          </c:extLst>
        </c:dLbl>
      </c:pivotFmt>
      <c:pivotFmt>
        <c:idx val="108"/>
        <c:dLbl>
          <c:idx val="0"/>
          <c:showLegendKey val="0"/>
          <c:showVal val="0"/>
          <c:showCatName val="0"/>
          <c:showSerName val="0"/>
          <c:showPercent val="0"/>
          <c:showBubbleSize val="0"/>
          <c:extLst>
            <c:ext xmlns:c15="http://schemas.microsoft.com/office/drawing/2012/chart" uri="{CE6537A1-D6FC-4f65-9D91-7224C49458BB}"/>
          </c:extLst>
        </c:dLbl>
      </c:pivotFmt>
      <c:pivotFmt>
        <c:idx val="109"/>
        <c:dLbl>
          <c:idx val="0"/>
          <c:showLegendKey val="0"/>
          <c:showVal val="0"/>
          <c:showCatName val="0"/>
          <c:showSerName val="0"/>
          <c:showPercent val="0"/>
          <c:showBubbleSize val="0"/>
          <c:extLst>
            <c:ext xmlns:c15="http://schemas.microsoft.com/office/drawing/2012/chart" uri="{CE6537A1-D6FC-4f65-9D91-7224C49458BB}"/>
          </c:extLst>
        </c:dLbl>
      </c:pivotFmt>
      <c:pivotFmt>
        <c:idx val="110"/>
        <c:dLbl>
          <c:idx val="0"/>
          <c:showLegendKey val="0"/>
          <c:showVal val="0"/>
          <c:showCatName val="0"/>
          <c:showSerName val="0"/>
          <c:showPercent val="0"/>
          <c:showBubbleSize val="0"/>
          <c:extLst>
            <c:ext xmlns:c15="http://schemas.microsoft.com/office/drawing/2012/chart" uri="{CE6537A1-D6FC-4f65-9D91-7224C49458BB}"/>
          </c:extLst>
        </c:dLbl>
      </c:pivotFmt>
      <c:pivotFmt>
        <c:idx val="111"/>
        <c:dLbl>
          <c:idx val="0"/>
          <c:showLegendKey val="0"/>
          <c:showVal val="0"/>
          <c:showCatName val="0"/>
          <c:showSerName val="0"/>
          <c:showPercent val="0"/>
          <c:showBubbleSize val="0"/>
          <c:extLst>
            <c:ext xmlns:c15="http://schemas.microsoft.com/office/drawing/2012/chart" uri="{CE6537A1-D6FC-4f65-9D91-7224C49458BB}"/>
          </c:extLst>
        </c:dLbl>
      </c:pivotFmt>
      <c:pivotFmt>
        <c:idx val="112"/>
        <c:dLbl>
          <c:idx val="0"/>
          <c:showLegendKey val="0"/>
          <c:showVal val="0"/>
          <c:showCatName val="0"/>
          <c:showSerName val="0"/>
          <c:showPercent val="0"/>
          <c:showBubbleSize val="0"/>
          <c:extLst>
            <c:ext xmlns:c15="http://schemas.microsoft.com/office/drawing/2012/chart" uri="{CE6537A1-D6FC-4f65-9D91-7224C49458BB}"/>
          </c:extLst>
        </c:dLbl>
      </c:pivotFmt>
      <c:pivotFmt>
        <c:idx val="113"/>
        <c:dLbl>
          <c:idx val="0"/>
          <c:showLegendKey val="0"/>
          <c:showVal val="0"/>
          <c:showCatName val="0"/>
          <c:showSerName val="0"/>
          <c:showPercent val="0"/>
          <c:showBubbleSize val="0"/>
          <c:extLst>
            <c:ext xmlns:c15="http://schemas.microsoft.com/office/drawing/2012/chart" uri="{CE6537A1-D6FC-4f65-9D91-7224C49458BB}"/>
          </c:extLst>
        </c:dLbl>
      </c:pivotFmt>
      <c:pivotFmt>
        <c:idx val="114"/>
        <c:dLbl>
          <c:idx val="0"/>
          <c:showLegendKey val="0"/>
          <c:showVal val="0"/>
          <c:showCatName val="0"/>
          <c:showSerName val="0"/>
          <c:showPercent val="0"/>
          <c:showBubbleSize val="0"/>
          <c:extLst>
            <c:ext xmlns:c15="http://schemas.microsoft.com/office/drawing/2012/chart" uri="{CE6537A1-D6FC-4f65-9D91-7224C49458BB}"/>
          </c:extLst>
        </c:dLbl>
      </c:pivotFmt>
      <c:pivotFmt>
        <c:idx val="115"/>
        <c:dLbl>
          <c:idx val="0"/>
          <c:showLegendKey val="0"/>
          <c:showVal val="0"/>
          <c:showCatName val="0"/>
          <c:showSerName val="0"/>
          <c:showPercent val="0"/>
          <c:showBubbleSize val="0"/>
          <c:extLst>
            <c:ext xmlns:c15="http://schemas.microsoft.com/office/drawing/2012/chart" uri="{CE6537A1-D6FC-4f65-9D91-7224C49458BB}"/>
          </c:extLst>
        </c:dLbl>
      </c:pivotFmt>
      <c:pivotFmt>
        <c:idx val="116"/>
        <c:dLbl>
          <c:idx val="0"/>
          <c:showLegendKey val="0"/>
          <c:showVal val="0"/>
          <c:showCatName val="0"/>
          <c:showSerName val="0"/>
          <c:showPercent val="0"/>
          <c:showBubbleSize val="0"/>
          <c:extLst>
            <c:ext xmlns:c15="http://schemas.microsoft.com/office/drawing/2012/chart" uri="{CE6537A1-D6FC-4f65-9D91-7224C49458BB}"/>
          </c:extLst>
        </c:dLbl>
      </c:pivotFmt>
      <c:pivotFmt>
        <c:idx val="117"/>
        <c:dLbl>
          <c:idx val="0"/>
          <c:showLegendKey val="0"/>
          <c:showVal val="0"/>
          <c:showCatName val="0"/>
          <c:showSerName val="0"/>
          <c:showPercent val="0"/>
          <c:showBubbleSize val="0"/>
          <c:extLst>
            <c:ext xmlns:c15="http://schemas.microsoft.com/office/drawing/2012/chart" uri="{CE6537A1-D6FC-4f65-9D91-7224C49458BB}"/>
          </c:extLst>
        </c:dLbl>
      </c:pivotFmt>
      <c:pivotFmt>
        <c:idx val="118"/>
        <c:dLbl>
          <c:idx val="0"/>
          <c:showLegendKey val="0"/>
          <c:showVal val="0"/>
          <c:showCatName val="0"/>
          <c:showSerName val="0"/>
          <c:showPercent val="0"/>
          <c:showBubbleSize val="0"/>
          <c:extLst>
            <c:ext xmlns:c15="http://schemas.microsoft.com/office/drawing/2012/chart" uri="{CE6537A1-D6FC-4f65-9D91-7224C49458BB}"/>
          </c:extLst>
        </c:dLbl>
      </c:pivotFmt>
      <c:pivotFmt>
        <c:idx val="119"/>
        <c:dLbl>
          <c:idx val="0"/>
          <c:showLegendKey val="0"/>
          <c:showVal val="0"/>
          <c:showCatName val="0"/>
          <c:showSerName val="0"/>
          <c:showPercent val="0"/>
          <c:showBubbleSize val="0"/>
          <c:extLst>
            <c:ext xmlns:c15="http://schemas.microsoft.com/office/drawing/2012/chart" uri="{CE6537A1-D6FC-4f65-9D91-7224C49458BB}"/>
          </c:extLst>
        </c:dLbl>
      </c:pivotFmt>
      <c:pivotFmt>
        <c:idx val="120"/>
        <c:dLbl>
          <c:idx val="0"/>
          <c:showLegendKey val="0"/>
          <c:showVal val="0"/>
          <c:showCatName val="0"/>
          <c:showSerName val="0"/>
          <c:showPercent val="0"/>
          <c:showBubbleSize val="0"/>
          <c:extLst>
            <c:ext xmlns:c15="http://schemas.microsoft.com/office/drawing/2012/chart" uri="{CE6537A1-D6FC-4f65-9D91-7224C49458BB}"/>
          </c:extLst>
        </c:dLbl>
      </c:pivotFmt>
      <c:pivotFmt>
        <c:idx val="121"/>
        <c:dLbl>
          <c:idx val="0"/>
          <c:showLegendKey val="0"/>
          <c:showVal val="0"/>
          <c:showCatName val="0"/>
          <c:showSerName val="0"/>
          <c:showPercent val="0"/>
          <c:showBubbleSize val="0"/>
          <c:extLst>
            <c:ext xmlns:c15="http://schemas.microsoft.com/office/drawing/2012/chart" uri="{CE6537A1-D6FC-4f65-9D91-7224C49458BB}"/>
          </c:extLst>
        </c:dLbl>
      </c:pivotFmt>
      <c:pivotFmt>
        <c:idx val="122"/>
        <c:dLbl>
          <c:idx val="0"/>
          <c:showLegendKey val="0"/>
          <c:showVal val="0"/>
          <c:showCatName val="0"/>
          <c:showSerName val="0"/>
          <c:showPercent val="0"/>
          <c:showBubbleSize val="0"/>
          <c:extLst>
            <c:ext xmlns:c15="http://schemas.microsoft.com/office/drawing/2012/chart" uri="{CE6537A1-D6FC-4f65-9D91-7224C49458BB}"/>
          </c:extLst>
        </c:dLbl>
      </c:pivotFmt>
      <c:pivotFmt>
        <c:idx val="123"/>
        <c:dLbl>
          <c:idx val="0"/>
          <c:showLegendKey val="0"/>
          <c:showVal val="0"/>
          <c:showCatName val="0"/>
          <c:showSerName val="0"/>
          <c:showPercent val="0"/>
          <c:showBubbleSize val="0"/>
          <c:extLst>
            <c:ext xmlns:c15="http://schemas.microsoft.com/office/drawing/2012/chart" uri="{CE6537A1-D6FC-4f65-9D91-7224C49458BB}"/>
          </c:extLst>
        </c:dLbl>
      </c:pivotFmt>
      <c:pivotFmt>
        <c:idx val="124"/>
        <c:dLbl>
          <c:idx val="0"/>
          <c:showLegendKey val="0"/>
          <c:showVal val="0"/>
          <c:showCatName val="0"/>
          <c:showSerName val="0"/>
          <c:showPercent val="0"/>
          <c:showBubbleSize val="0"/>
          <c:extLst>
            <c:ext xmlns:c15="http://schemas.microsoft.com/office/drawing/2012/chart" uri="{CE6537A1-D6FC-4f65-9D91-7224C49458BB}"/>
          </c:extLst>
        </c:dLbl>
      </c:pivotFmt>
      <c:pivotFmt>
        <c:idx val="125"/>
        <c:dLbl>
          <c:idx val="0"/>
          <c:showLegendKey val="0"/>
          <c:showVal val="0"/>
          <c:showCatName val="0"/>
          <c:showSerName val="0"/>
          <c:showPercent val="0"/>
          <c:showBubbleSize val="0"/>
          <c:extLst>
            <c:ext xmlns:c15="http://schemas.microsoft.com/office/drawing/2012/chart" uri="{CE6537A1-D6FC-4f65-9D91-7224C49458BB}"/>
          </c:extLst>
        </c:dLbl>
      </c:pivotFmt>
      <c:pivotFmt>
        <c:idx val="126"/>
        <c:dLbl>
          <c:idx val="0"/>
          <c:showLegendKey val="0"/>
          <c:showVal val="0"/>
          <c:showCatName val="0"/>
          <c:showSerName val="0"/>
          <c:showPercent val="0"/>
          <c:showBubbleSize val="0"/>
          <c:extLst>
            <c:ext xmlns:c15="http://schemas.microsoft.com/office/drawing/2012/chart" uri="{CE6537A1-D6FC-4f65-9D91-7224C49458BB}"/>
          </c:extLst>
        </c:dLbl>
      </c:pivotFmt>
      <c:pivotFmt>
        <c:idx val="127"/>
        <c:dLbl>
          <c:idx val="0"/>
          <c:showLegendKey val="0"/>
          <c:showVal val="0"/>
          <c:showCatName val="0"/>
          <c:showSerName val="0"/>
          <c:showPercent val="0"/>
          <c:showBubbleSize val="0"/>
          <c:extLst>
            <c:ext xmlns:c15="http://schemas.microsoft.com/office/drawing/2012/chart" uri="{CE6537A1-D6FC-4f65-9D91-7224C49458BB}"/>
          </c:extLst>
        </c:dLbl>
      </c:pivotFmt>
      <c:pivotFmt>
        <c:idx val="128"/>
        <c:dLbl>
          <c:idx val="0"/>
          <c:showLegendKey val="0"/>
          <c:showVal val="0"/>
          <c:showCatName val="0"/>
          <c:showSerName val="0"/>
          <c:showPercent val="0"/>
          <c:showBubbleSize val="0"/>
          <c:extLst>
            <c:ext xmlns:c15="http://schemas.microsoft.com/office/drawing/2012/chart" uri="{CE6537A1-D6FC-4f65-9D91-7224C49458BB}"/>
          </c:extLst>
        </c:dLbl>
      </c:pivotFmt>
      <c:pivotFmt>
        <c:idx val="129"/>
        <c:dLbl>
          <c:idx val="0"/>
          <c:showLegendKey val="0"/>
          <c:showVal val="0"/>
          <c:showCatName val="0"/>
          <c:showSerName val="0"/>
          <c:showPercent val="0"/>
          <c:showBubbleSize val="0"/>
          <c:extLst>
            <c:ext xmlns:c15="http://schemas.microsoft.com/office/drawing/2012/chart" uri="{CE6537A1-D6FC-4f65-9D91-7224C49458BB}"/>
          </c:extLst>
        </c:dLbl>
      </c:pivotFmt>
      <c:pivotFmt>
        <c:idx val="130"/>
        <c:dLbl>
          <c:idx val="0"/>
          <c:showLegendKey val="0"/>
          <c:showVal val="0"/>
          <c:showCatName val="0"/>
          <c:showSerName val="0"/>
          <c:showPercent val="0"/>
          <c:showBubbleSize val="0"/>
          <c:extLst>
            <c:ext xmlns:c15="http://schemas.microsoft.com/office/drawing/2012/chart" uri="{CE6537A1-D6FC-4f65-9D91-7224C49458BB}"/>
          </c:extLst>
        </c:dLbl>
      </c:pivotFmt>
      <c:pivotFmt>
        <c:idx val="131"/>
        <c:dLbl>
          <c:idx val="0"/>
          <c:showLegendKey val="0"/>
          <c:showVal val="0"/>
          <c:showCatName val="0"/>
          <c:showSerName val="0"/>
          <c:showPercent val="0"/>
          <c:showBubbleSize val="0"/>
          <c:extLst>
            <c:ext xmlns:c15="http://schemas.microsoft.com/office/drawing/2012/chart" uri="{CE6537A1-D6FC-4f65-9D91-7224C49458BB}"/>
          </c:extLst>
        </c:dLbl>
      </c:pivotFmt>
      <c:pivotFmt>
        <c:idx val="132"/>
        <c:dLbl>
          <c:idx val="0"/>
          <c:showLegendKey val="0"/>
          <c:showVal val="0"/>
          <c:showCatName val="0"/>
          <c:showSerName val="0"/>
          <c:showPercent val="0"/>
          <c:showBubbleSize val="0"/>
          <c:extLst>
            <c:ext xmlns:c15="http://schemas.microsoft.com/office/drawing/2012/chart" uri="{CE6537A1-D6FC-4f65-9D91-7224C49458BB}"/>
          </c:extLst>
        </c:dLbl>
      </c:pivotFmt>
      <c:pivotFmt>
        <c:idx val="133"/>
        <c:dLbl>
          <c:idx val="0"/>
          <c:showLegendKey val="0"/>
          <c:showVal val="0"/>
          <c:showCatName val="0"/>
          <c:showSerName val="0"/>
          <c:showPercent val="0"/>
          <c:showBubbleSize val="0"/>
          <c:extLst>
            <c:ext xmlns:c15="http://schemas.microsoft.com/office/drawing/2012/chart" uri="{CE6537A1-D6FC-4f65-9D91-7224C49458BB}"/>
          </c:extLst>
        </c:dLbl>
      </c:pivotFmt>
      <c:pivotFmt>
        <c:idx val="134"/>
        <c:dLbl>
          <c:idx val="0"/>
          <c:showLegendKey val="0"/>
          <c:showVal val="0"/>
          <c:showCatName val="0"/>
          <c:showSerName val="0"/>
          <c:showPercent val="0"/>
          <c:showBubbleSize val="0"/>
          <c:extLst>
            <c:ext xmlns:c15="http://schemas.microsoft.com/office/drawing/2012/chart" uri="{CE6537A1-D6FC-4f65-9D91-7224C49458BB}"/>
          </c:extLst>
        </c:dLbl>
      </c:pivotFmt>
      <c:pivotFmt>
        <c:idx val="135"/>
        <c:dLbl>
          <c:idx val="0"/>
          <c:showLegendKey val="0"/>
          <c:showVal val="0"/>
          <c:showCatName val="0"/>
          <c:showSerName val="0"/>
          <c:showPercent val="0"/>
          <c:showBubbleSize val="0"/>
          <c:extLst>
            <c:ext xmlns:c15="http://schemas.microsoft.com/office/drawing/2012/chart" uri="{CE6537A1-D6FC-4f65-9D91-7224C49458BB}"/>
          </c:extLst>
        </c:dLbl>
      </c:pivotFmt>
      <c:pivotFmt>
        <c:idx val="136"/>
        <c:dLbl>
          <c:idx val="0"/>
          <c:showLegendKey val="0"/>
          <c:showVal val="0"/>
          <c:showCatName val="0"/>
          <c:showSerName val="0"/>
          <c:showPercent val="0"/>
          <c:showBubbleSize val="0"/>
          <c:extLst>
            <c:ext xmlns:c15="http://schemas.microsoft.com/office/drawing/2012/chart" uri="{CE6537A1-D6FC-4f65-9D91-7224C49458BB}"/>
          </c:extLst>
        </c:dLbl>
      </c:pivotFmt>
      <c:pivotFmt>
        <c:idx val="137"/>
        <c:dLbl>
          <c:idx val="0"/>
          <c:showLegendKey val="0"/>
          <c:showVal val="0"/>
          <c:showCatName val="0"/>
          <c:showSerName val="0"/>
          <c:showPercent val="0"/>
          <c:showBubbleSize val="0"/>
          <c:extLst>
            <c:ext xmlns:c15="http://schemas.microsoft.com/office/drawing/2012/chart" uri="{CE6537A1-D6FC-4f65-9D91-7224C49458BB}"/>
          </c:extLst>
        </c:dLbl>
      </c:pivotFmt>
      <c:pivotFmt>
        <c:idx val="138"/>
        <c:dLbl>
          <c:idx val="0"/>
          <c:showLegendKey val="0"/>
          <c:showVal val="0"/>
          <c:showCatName val="0"/>
          <c:showSerName val="0"/>
          <c:showPercent val="0"/>
          <c:showBubbleSize val="0"/>
          <c:extLst>
            <c:ext xmlns:c15="http://schemas.microsoft.com/office/drawing/2012/chart" uri="{CE6537A1-D6FC-4f65-9D91-7224C49458BB}"/>
          </c:extLst>
        </c:dLbl>
      </c:pivotFmt>
      <c:pivotFmt>
        <c:idx val="139"/>
        <c:dLbl>
          <c:idx val="0"/>
          <c:showLegendKey val="0"/>
          <c:showVal val="0"/>
          <c:showCatName val="0"/>
          <c:showSerName val="0"/>
          <c:showPercent val="0"/>
          <c:showBubbleSize val="0"/>
          <c:extLst>
            <c:ext xmlns:c15="http://schemas.microsoft.com/office/drawing/2012/chart" uri="{CE6537A1-D6FC-4f65-9D91-7224C49458BB}"/>
          </c:extLst>
        </c:dLbl>
      </c:pivotFmt>
      <c:pivotFmt>
        <c:idx val="140"/>
        <c:dLbl>
          <c:idx val="0"/>
          <c:showLegendKey val="0"/>
          <c:showVal val="0"/>
          <c:showCatName val="0"/>
          <c:showSerName val="0"/>
          <c:showPercent val="0"/>
          <c:showBubbleSize val="0"/>
          <c:extLst>
            <c:ext xmlns:c15="http://schemas.microsoft.com/office/drawing/2012/chart" uri="{CE6537A1-D6FC-4f65-9D91-7224C49458BB}"/>
          </c:extLst>
        </c:dLbl>
      </c:pivotFmt>
      <c:pivotFmt>
        <c:idx val="141"/>
        <c:dLbl>
          <c:idx val="0"/>
          <c:showLegendKey val="0"/>
          <c:showVal val="0"/>
          <c:showCatName val="0"/>
          <c:showSerName val="0"/>
          <c:showPercent val="0"/>
          <c:showBubbleSize val="0"/>
          <c:extLst>
            <c:ext xmlns:c15="http://schemas.microsoft.com/office/drawing/2012/chart" uri="{CE6537A1-D6FC-4f65-9D91-7224C49458BB}"/>
          </c:extLst>
        </c:dLbl>
      </c:pivotFmt>
      <c:pivotFmt>
        <c:idx val="142"/>
        <c:dLbl>
          <c:idx val="0"/>
          <c:showLegendKey val="0"/>
          <c:showVal val="0"/>
          <c:showCatName val="0"/>
          <c:showSerName val="0"/>
          <c:showPercent val="0"/>
          <c:showBubbleSize val="0"/>
          <c:extLst>
            <c:ext xmlns:c15="http://schemas.microsoft.com/office/drawing/2012/chart" uri="{CE6537A1-D6FC-4f65-9D91-7224C49458BB}"/>
          </c:extLst>
        </c:dLbl>
      </c:pivotFmt>
      <c:pivotFmt>
        <c:idx val="143"/>
        <c:dLbl>
          <c:idx val="0"/>
          <c:showLegendKey val="0"/>
          <c:showVal val="0"/>
          <c:showCatName val="0"/>
          <c:showSerName val="0"/>
          <c:showPercent val="0"/>
          <c:showBubbleSize val="0"/>
          <c:extLst>
            <c:ext xmlns:c15="http://schemas.microsoft.com/office/drawing/2012/chart" uri="{CE6537A1-D6FC-4f65-9D91-7224C49458BB}"/>
          </c:extLst>
        </c:dLbl>
      </c:pivotFmt>
      <c:pivotFmt>
        <c:idx val="144"/>
        <c:dLbl>
          <c:idx val="0"/>
          <c:showLegendKey val="0"/>
          <c:showVal val="0"/>
          <c:showCatName val="0"/>
          <c:showSerName val="0"/>
          <c:showPercent val="0"/>
          <c:showBubbleSize val="0"/>
          <c:extLst>
            <c:ext xmlns:c15="http://schemas.microsoft.com/office/drawing/2012/chart" uri="{CE6537A1-D6FC-4f65-9D91-7224C49458BB}"/>
          </c:extLst>
        </c:dLbl>
      </c:pivotFmt>
      <c:pivotFmt>
        <c:idx val="145"/>
        <c:dLbl>
          <c:idx val="0"/>
          <c:showLegendKey val="0"/>
          <c:showVal val="0"/>
          <c:showCatName val="0"/>
          <c:showSerName val="0"/>
          <c:showPercent val="0"/>
          <c:showBubbleSize val="0"/>
          <c:extLst>
            <c:ext xmlns:c15="http://schemas.microsoft.com/office/drawing/2012/chart" uri="{CE6537A1-D6FC-4f65-9D91-7224C49458BB}"/>
          </c:extLst>
        </c:dLbl>
      </c:pivotFmt>
      <c:pivotFmt>
        <c:idx val="146"/>
        <c:dLbl>
          <c:idx val="0"/>
          <c:showLegendKey val="0"/>
          <c:showVal val="0"/>
          <c:showCatName val="0"/>
          <c:showSerName val="0"/>
          <c:showPercent val="0"/>
          <c:showBubbleSize val="0"/>
          <c:extLst>
            <c:ext xmlns:c15="http://schemas.microsoft.com/office/drawing/2012/chart" uri="{CE6537A1-D6FC-4f65-9D91-7224C49458BB}"/>
          </c:extLst>
        </c:dLbl>
      </c:pivotFmt>
      <c:pivotFmt>
        <c:idx val="147"/>
        <c:dLbl>
          <c:idx val="0"/>
          <c:showLegendKey val="0"/>
          <c:showVal val="0"/>
          <c:showCatName val="0"/>
          <c:showSerName val="0"/>
          <c:showPercent val="0"/>
          <c:showBubbleSize val="0"/>
          <c:extLst>
            <c:ext xmlns:c15="http://schemas.microsoft.com/office/drawing/2012/chart" uri="{CE6537A1-D6FC-4f65-9D91-7224C49458BB}"/>
          </c:extLst>
        </c:dLbl>
      </c:pivotFmt>
      <c:pivotFmt>
        <c:idx val="148"/>
        <c:dLbl>
          <c:idx val="0"/>
          <c:showLegendKey val="0"/>
          <c:showVal val="0"/>
          <c:showCatName val="0"/>
          <c:showSerName val="0"/>
          <c:showPercent val="0"/>
          <c:showBubbleSize val="0"/>
          <c:extLst>
            <c:ext xmlns:c15="http://schemas.microsoft.com/office/drawing/2012/chart" uri="{CE6537A1-D6FC-4f65-9D91-7224C49458BB}"/>
          </c:extLst>
        </c:dLbl>
      </c:pivotFmt>
      <c:pivotFmt>
        <c:idx val="149"/>
        <c:spPr>
          <a:solidFill>
            <a:schemeClr val="accent1"/>
          </a:solidFill>
          <a:ln w="285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0"/>
        <c:spPr>
          <a:solidFill>
            <a:schemeClr val="accent1"/>
          </a:solidFill>
          <a:ln w="285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1"/>
        <c:spPr>
          <a:solidFill>
            <a:schemeClr val="accent3">
              <a:lumMod val="40000"/>
              <a:lumOff val="60000"/>
            </a:schemeClr>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2"/>
        <c:spPr>
          <a:solidFill>
            <a:schemeClr val="accent1"/>
          </a:solidFill>
          <a:ln w="952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3"/>
        <c:spPr>
          <a:solidFill>
            <a:schemeClr val="accent1"/>
          </a:solidFill>
          <a:ln w="31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4"/>
        <c:spPr>
          <a:solidFill>
            <a:schemeClr val="accent1"/>
          </a:solidFill>
          <a:ln w="31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5"/>
        <c:spPr>
          <a:solidFill>
            <a:schemeClr val="accent1"/>
          </a:solidFill>
          <a:ln w="3175" cap="rnd">
            <a:solidFill>
              <a:schemeClr val="accent6"/>
            </a:solidFill>
            <a:round/>
          </a:ln>
          <a:effectLst/>
        </c:spPr>
        <c:marker>
          <c:symbol val="none"/>
        </c:marker>
      </c:pivotFmt>
      <c:pivotFmt>
        <c:idx val="156"/>
        <c:spPr>
          <a:solidFill>
            <a:schemeClr val="accent3">
              <a:lumMod val="40000"/>
              <a:lumOff val="60000"/>
            </a:schemeClr>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7"/>
        <c:spPr>
          <a:solidFill>
            <a:schemeClr val="accent1"/>
          </a:solidFill>
          <a:ln w="285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8"/>
        <c:spPr>
          <a:solidFill>
            <a:schemeClr val="accent1"/>
          </a:solidFill>
          <a:ln w="285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59"/>
        <c:spPr>
          <a:solidFill>
            <a:schemeClr val="accent1"/>
          </a:solidFill>
          <a:ln w="952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0"/>
        <c:spPr>
          <a:solidFill>
            <a:schemeClr val="accent1"/>
          </a:solidFill>
          <a:ln w="31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1"/>
        <c:spPr>
          <a:solidFill>
            <a:schemeClr val="accent1"/>
          </a:solidFill>
          <a:ln w="31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2"/>
        <c:spPr>
          <a:solidFill>
            <a:schemeClr val="accent3">
              <a:lumMod val="40000"/>
              <a:lumOff val="60000"/>
            </a:schemeClr>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3"/>
        <c:spPr>
          <a:solidFill>
            <a:schemeClr val="accent1"/>
          </a:solidFill>
          <a:ln w="285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4"/>
        <c:spPr>
          <a:solidFill>
            <a:schemeClr val="accent1"/>
          </a:solidFill>
          <a:ln w="285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5"/>
        <c:spPr>
          <a:solidFill>
            <a:schemeClr val="accent1"/>
          </a:solidFill>
          <a:ln w="952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6"/>
        <c:spPr>
          <a:solidFill>
            <a:schemeClr val="accent1"/>
          </a:solidFill>
          <a:ln w="31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
        <c:idx val="167"/>
        <c:spPr>
          <a:solidFill>
            <a:schemeClr val="accent1"/>
          </a:solidFill>
          <a:ln w="3175" cap="rnd">
            <a:solidFill>
              <a:schemeClr val="accent1"/>
            </a:solidFill>
            <a:round/>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lang="en-US" sz="900" b="0" i="0" u="none" strike="noStrike" kern="1200" baseline="0">
                  <a:solidFill>
                    <a:schemeClr val="tx1">
                      <a:lumMod val="75000"/>
                      <a:lumOff val="25000"/>
                    </a:schemeClr>
                  </a:solidFill>
                  <a:latin typeface="+mn-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extLst>
        </c:dLbl>
      </c:pivotFmt>
    </c:pivotFmts>
    <c:plotArea>
      <c:layout>
        <c:manualLayout>
          <c:layoutTarget val="inner"/>
          <c:xMode val="edge"/>
          <c:yMode val="edge"/>
          <c:x val="8.8321587933330767E-2"/>
          <c:y val="6.8765514480181492E-2"/>
          <c:w val="0.84680455703906599"/>
          <c:h val="0.75041298489064134"/>
        </c:manualLayout>
      </c:layout>
      <c:areaChart>
        <c:grouping val="standard"/>
        <c:varyColors val="0"/>
        <c:ser>
          <c:idx val="2"/>
          <c:order val="2"/>
          <c:tx>
            <c:strRef>
              <c:f>'1. LT-LV-EE-FI-SO4 PRICE'!$D$3</c:f>
              <c:strCache>
                <c:ptCount val="1"/>
                <c:pt idx="0">
                  <c:v> DIF. LT-LV</c:v>
                </c:pt>
              </c:strCache>
            </c:strRef>
          </c:tx>
          <c:spPr>
            <a:solidFill>
              <a:srgbClr val="ED7D31">
                <a:lumMod val="75000"/>
              </a:srgbClr>
            </a:solidFill>
            <a:ln>
              <a:noFill/>
            </a:ln>
            <a:effectLst/>
          </c:spPr>
          <c:cat>
            <c:multiLvlStrRef>
              <c:f>'1. LT-LV-EE-FI-SO4 PRICE'!$A$4:$A$23</c:f>
              <c:multiLvlStrCache>
                <c:ptCount val="17"/>
                <c:lvl>
                  <c:pt idx="0">
                    <c:v>Jan</c:v>
                  </c:pt>
                  <c:pt idx="1">
                    <c:v>Feb</c:v>
                  </c:pt>
                  <c:pt idx="2">
                    <c:v>Mar</c:v>
                  </c:pt>
                  <c:pt idx="3">
                    <c:v>Apr</c:v>
                  </c:pt>
                  <c:pt idx="4">
                    <c:v>May</c:v>
                  </c:pt>
                  <c:pt idx="5">
                    <c:v>Jun</c:v>
                  </c:pt>
                  <c:pt idx="6">
                    <c:v>Jul</c:v>
                  </c:pt>
                  <c:pt idx="7">
                    <c:v>Aug</c:v>
                  </c:pt>
                  <c:pt idx="8">
                    <c:v>Sep</c:v>
                  </c:pt>
                  <c:pt idx="9">
                    <c:v>Oct</c:v>
                  </c:pt>
                  <c:pt idx="10">
                    <c:v>Nov</c:v>
                  </c:pt>
                  <c:pt idx="11">
                    <c:v>Dec</c:v>
                  </c:pt>
                  <c:pt idx="12">
                    <c:v>Jan</c:v>
                  </c:pt>
                  <c:pt idx="13">
                    <c:v>Feb</c:v>
                  </c:pt>
                  <c:pt idx="14">
                    <c:v>Mar</c:v>
                  </c:pt>
                  <c:pt idx="15">
                    <c:v>Apr</c:v>
                  </c:pt>
                  <c:pt idx="16">
                    <c:v>May</c:v>
                  </c:pt>
                </c:lvl>
                <c:lvl>
                  <c:pt idx="0">
                    <c:v>2020</c:v>
                  </c:pt>
                  <c:pt idx="12">
                    <c:v>2021</c:v>
                  </c:pt>
                </c:lvl>
              </c:multiLvlStrCache>
            </c:multiLvlStrRef>
          </c:cat>
          <c:val>
            <c:numRef>
              <c:f>'1. LT-LV-EE-FI-SO4 PRICE'!$D$4:$D$23</c:f>
              <c:numCache>
                <c:formatCode>0.00</c:formatCode>
                <c:ptCount val="17"/>
                <c:pt idx="0">
                  <c:v>0</c:v>
                </c:pt>
                <c:pt idx="1">
                  <c:v>-0.28482758620689647</c:v>
                </c:pt>
                <c:pt idx="2">
                  <c:v>-2.4567741935483917E-2</c:v>
                </c:pt>
                <c:pt idx="3">
                  <c:v>-0.20677999999999983</c:v>
                </c:pt>
                <c:pt idx="4">
                  <c:v>-9.11290322580653E-3</c:v>
                </c:pt>
                <c:pt idx="5">
                  <c:v>-1.072333333333333E-2</c:v>
                </c:pt>
                <c:pt idx="6">
                  <c:v>-0.10223225806451601</c:v>
                </c:pt>
                <c:pt idx="7">
                  <c:v>-8.8454838709677672E-2</c:v>
                </c:pt>
                <c:pt idx="8">
                  <c:v>-0.41503666666666678</c:v>
                </c:pt>
                <c:pt idx="9">
                  <c:v>0</c:v>
                </c:pt>
                <c:pt idx="10">
                  <c:v>8.958333333333357E-2</c:v>
                </c:pt>
                <c:pt idx="11">
                  <c:v>0.88967419354838684</c:v>
                </c:pt>
                <c:pt idx="12">
                  <c:v>9.8709677419355144E-2</c:v>
                </c:pt>
                <c:pt idx="13">
                  <c:v>0.15642857142857128</c:v>
                </c:pt>
                <c:pt idx="14">
                  <c:v>4.4654838709677422</c:v>
                </c:pt>
                <c:pt idx="15">
                  <c:v>1.1393333333333329</c:v>
                </c:pt>
                <c:pt idx="16">
                  <c:v>0.16439999999999999</c:v>
                </c:pt>
              </c:numCache>
            </c:numRef>
          </c:val>
          <c:extLst>
            <c:ext xmlns:c16="http://schemas.microsoft.com/office/drawing/2014/chart" uri="{C3380CC4-5D6E-409C-BE32-E72D297353CC}">
              <c16:uniqueId val="{00000000-E4C2-4870-91B9-89F908306A5D}"/>
            </c:ext>
          </c:extLst>
        </c:ser>
        <c:dLbls>
          <c:showLegendKey val="0"/>
          <c:showVal val="0"/>
          <c:showCatName val="0"/>
          <c:showSerName val="0"/>
          <c:showPercent val="0"/>
          <c:showBubbleSize val="0"/>
        </c:dLbls>
        <c:axId val="834742047"/>
        <c:axId val="834738303"/>
      </c:areaChart>
      <c:lineChart>
        <c:grouping val="standard"/>
        <c:varyColors val="0"/>
        <c:ser>
          <c:idx val="0"/>
          <c:order val="0"/>
          <c:tx>
            <c:strRef>
              <c:f>'1. LT-LV-EE-FI-SO4 PRICE'!$B$3</c:f>
              <c:strCache>
                <c:ptCount val="1"/>
                <c:pt idx="0">
                  <c:v>LV</c:v>
                </c:pt>
              </c:strCache>
            </c:strRef>
          </c:tx>
          <c:spPr>
            <a:ln w="28575" cap="rnd">
              <a:solidFill>
                <a:schemeClr val="accent1"/>
              </a:solidFill>
              <a:round/>
            </a:ln>
            <a:effectLst/>
          </c:spPr>
          <c:marker>
            <c:symbol val="none"/>
          </c:marker>
          <c:cat>
            <c:multiLvlStrRef>
              <c:f>'1. LT-LV-EE-FI-SO4 PRICE'!$A$4:$A$23</c:f>
              <c:multiLvlStrCache>
                <c:ptCount val="17"/>
                <c:lvl>
                  <c:pt idx="0">
                    <c:v>Jan</c:v>
                  </c:pt>
                  <c:pt idx="1">
                    <c:v>Feb</c:v>
                  </c:pt>
                  <c:pt idx="2">
                    <c:v>Mar</c:v>
                  </c:pt>
                  <c:pt idx="3">
                    <c:v>Apr</c:v>
                  </c:pt>
                  <c:pt idx="4">
                    <c:v>May</c:v>
                  </c:pt>
                  <c:pt idx="5">
                    <c:v>Jun</c:v>
                  </c:pt>
                  <c:pt idx="6">
                    <c:v>Jul</c:v>
                  </c:pt>
                  <c:pt idx="7">
                    <c:v>Aug</c:v>
                  </c:pt>
                  <c:pt idx="8">
                    <c:v>Sep</c:v>
                  </c:pt>
                  <c:pt idx="9">
                    <c:v>Oct</c:v>
                  </c:pt>
                  <c:pt idx="10">
                    <c:v>Nov</c:v>
                  </c:pt>
                  <c:pt idx="11">
                    <c:v>Dec</c:v>
                  </c:pt>
                  <c:pt idx="12">
                    <c:v>Jan</c:v>
                  </c:pt>
                  <c:pt idx="13">
                    <c:v>Feb</c:v>
                  </c:pt>
                  <c:pt idx="14">
                    <c:v>Mar</c:v>
                  </c:pt>
                  <c:pt idx="15">
                    <c:v>Apr</c:v>
                  </c:pt>
                  <c:pt idx="16">
                    <c:v>May</c:v>
                  </c:pt>
                </c:lvl>
                <c:lvl>
                  <c:pt idx="0">
                    <c:v>2020</c:v>
                  </c:pt>
                  <c:pt idx="12">
                    <c:v>2021</c:v>
                  </c:pt>
                </c:lvl>
              </c:multiLvlStrCache>
            </c:multiLvlStrRef>
          </c:cat>
          <c:val>
            <c:numRef>
              <c:f>'1. LT-LV-EE-FI-SO4 PRICE'!$B$4:$B$23</c:f>
              <c:numCache>
                <c:formatCode>0.00</c:formatCode>
                <c:ptCount val="17"/>
                <c:pt idx="0">
                  <c:v>30.821361290322582</c:v>
                </c:pt>
                <c:pt idx="1">
                  <c:v>28.05482068965517</c:v>
                </c:pt>
                <c:pt idx="2">
                  <c:v>24.005158064516127</c:v>
                </c:pt>
                <c:pt idx="3">
                  <c:v>23.516956666666665</c:v>
                </c:pt>
                <c:pt idx="4">
                  <c:v>24.527441935483871</c:v>
                </c:pt>
                <c:pt idx="5">
                  <c:v>38.664903333333335</c:v>
                </c:pt>
                <c:pt idx="6">
                  <c:v>31.800748387096775</c:v>
                </c:pt>
                <c:pt idx="7">
                  <c:v>43.410474193548389</c:v>
                </c:pt>
                <c:pt idx="8">
                  <c:v>39.910489999999996</c:v>
                </c:pt>
                <c:pt idx="9">
                  <c:v>37.736267741935485</c:v>
                </c:pt>
                <c:pt idx="10">
                  <c:v>41.096996666666669</c:v>
                </c:pt>
                <c:pt idx="11">
                  <c:v>44.863906451612898</c:v>
                </c:pt>
                <c:pt idx="12">
                  <c:v>53.53612903225806</c:v>
                </c:pt>
                <c:pt idx="13">
                  <c:v>59.153928571428573</c:v>
                </c:pt>
                <c:pt idx="14">
                  <c:v>43.514193548387098</c:v>
                </c:pt>
                <c:pt idx="15">
                  <c:v>43.597999999999999</c:v>
                </c:pt>
                <c:pt idx="16">
                  <c:v>47.635600000000004</c:v>
                </c:pt>
              </c:numCache>
            </c:numRef>
          </c:val>
          <c:smooth val="0"/>
          <c:extLst>
            <c:ext xmlns:c16="http://schemas.microsoft.com/office/drawing/2014/chart" uri="{C3380CC4-5D6E-409C-BE32-E72D297353CC}">
              <c16:uniqueId val="{00000001-E4C2-4870-91B9-89F908306A5D}"/>
            </c:ext>
          </c:extLst>
        </c:ser>
        <c:ser>
          <c:idx val="1"/>
          <c:order val="1"/>
          <c:tx>
            <c:strRef>
              <c:f>'1. LT-LV-EE-FI-SO4 PRICE'!$C$3</c:f>
              <c:strCache>
                <c:ptCount val="1"/>
                <c:pt idx="0">
                  <c:v> LT</c:v>
                </c:pt>
              </c:strCache>
            </c:strRef>
          </c:tx>
          <c:spPr>
            <a:ln w="38100" cap="rnd">
              <a:solidFill>
                <a:schemeClr val="accent2"/>
              </a:solidFill>
              <a:round/>
            </a:ln>
            <a:effectLst/>
          </c:spPr>
          <c:marker>
            <c:symbol val="none"/>
          </c:marker>
          <c:cat>
            <c:multiLvlStrRef>
              <c:f>'1. LT-LV-EE-FI-SO4 PRICE'!$A$4:$A$23</c:f>
              <c:multiLvlStrCache>
                <c:ptCount val="17"/>
                <c:lvl>
                  <c:pt idx="0">
                    <c:v>Jan</c:v>
                  </c:pt>
                  <c:pt idx="1">
                    <c:v>Feb</c:v>
                  </c:pt>
                  <c:pt idx="2">
                    <c:v>Mar</c:v>
                  </c:pt>
                  <c:pt idx="3">
                    <c:v>Apr</c:v>
                  </c:pt>
                  <c:pt idx="4">
                    <c:v>May</c:v>
                  </c:pt>
                  <c:pt idx="5">
                    <c:v>Jun</c:v>
                  </c:pt>
                  <c:pt idx="6">
                    <c:v>Jul</c:v>
                  </c:pt>
                  <c:pt idx="7">
                    <c:v>Aug</c:v>
                  </c:pt>
                  <c:pt idx="8">
                    <c:v>Sep</c:v>
                  </c:pt>
                  <c:pt idx="9">
                    <c:v>Oct</c:v>
                  </c:pt>
                  <c:pt idx="10">
                    <c:v>Nov</c:v>
                  </c:pt>
                  <c:pt idx="11">
                    <c:v>Dec</c:v>
                  </c:pt>
                  <c:pt idx="12">
                    <c:v>Jan</c:v>
                  </c:pt>
                  <c:pt idx="13">
                    <c:v>Feb</c:v>
                  </c:pt>
                  <c:pt idx="14">
                    <c:v>Mar</c:v>
                  </c:pt>
                  <c:pt idx="15">
                    <c:v>Apr</c:v>
                  </c:pt>
                  <c:pt idx="16">
                    <c:v>May</c:v>
                  </c:pt>
                </c:lvl>
                <c:lvl>
                  <c:pt idx="0">
                    <c:v>2020</c:v>
                  </c:pt>
                  <c:pt idx="12">
                    <c:v>2021</c:v>
                  </c:pt>
                </c:lvl>
              </c:multiLvlStrCache>
            </c:multiLvlStrRef>
          </c:cat>
          <c:val>
            <c:numRef>
              <c:f>'1. LT-LV-EE-FI-SO4 PRICE'!$C$4:$C$23</c:f>
              <c:numCache>
                <c:formatCode>0.00</c:formatCode>
                <c:ptCount val="17"/>
                <c:pt idx="0">
                  <c:v>30.821361290322582</c:v>
                </c:pt>
                <c:pt idx="1">
                  <c:v>27.769993103448275</c:v>
                </c:pt>
                <c:pt idx="2">
                  <c:v>23.980590322580642</c:v>
                </c:pt>
                <c:pt idx="3">
                  <c:v>23.310176666666667</c:v>
                </c:pt>
                <c:pt idx="4">
                  <c:v>24.518329032258066</c:v>
                </c:pt>
                <c:pt idx="5">
                  <c:v>38.654179999999997</c:v>
                </c:pt>
                <c:pt idx="6">
                  <c:v>31.698516129032257</c:v>
                </c:pt>
                <c:pt idx="7">
                  <c:v>43.322019354838709</c:v>
                </c:pt>
                <c:pt idx="8">
                  <c:v>39.49545333333333</c:v>
                </c:pt>
                <c:pt idx="9">
                  <c:v>37.736267741935485</c:v>
                </c:pt>
                <c:pt idx="10">
                  <c:v>41.186580000000006</c:v>
                </c:pt>
                <c:pt idx="11">
                  <c:v>45.753580645161293</c:v>
                </c:pt>
                <c:pt idx="12">
                  <c:v>53.634838709677425</c:v>
                </c:pt>
                <c:pt idx="13">
                  <c:v>59.310357142857143</c:v>
                </c:pt>
                <c:pt idx="14">
                  <c:v>47.979677419354836</c:v>
                </c:pt>
                <c:pt idx="15">
                  <c:v>44.737333333333332</c:v>
                </c:pt>
                <c:pt idx="16">
                  <c:v>47.8</c:v>
                </c:pt>
              </c:numCache>
            </c:numRef>
          </c:val>
          <c:smooth val="0"/>
          <c:extLst>
            <c:ext xmlns:c16="http://schemas.microsoft.com/office/drawing/2014/chart" uri="{C3380CC4-5D6E-409C-BE32-E72D297353CC}">
              <c16:uniqueId val="{00000002-E4C2-4870-91B9-89F908306A5D}"/>
            </c:ext>
          </c:extLst>
        </c:ser>
        <c:ser>
          <c:idx val="3"/>
          <c:order val="3"/>
          <c:tx>
            <c:strRef>
              <c:f>'1. LT-LV-EE-FI-SO4 PRICE'!$E$3</c:f>
              <c:strCache>
                <c:ptCount val="1"/>
                <c:pt idx="0">
                  <c:v> SE4</c:v>
                </c:pt>
              </c:strCache>
            </c:strRef>
          </c:tx>
          <c:spPr>
            <a:ln w="9525" cap="rnd">
              <a:solidFill>
                <a:schemeClr val="accent4"/>
              </a:solidFill>
              <a:round/>
            </a:ln>
            <a:effectLst/>
          </c:spPr>
          <c:marker>
            <c:symbol val="none"/>
          </c:marker>
          <c:cat>
            <c:multiLvlStrRef>
              <c:f>'1. LT-LV-EE-FI-SO4 PRICE'!$A$4:$A$23</c:f>
              <c:multiLvlStrCache>
                <c:ptCount val="17"/>
                <c:lvl>
                  <c:pt idx="0">
                    <c:v>Jan</c:v>
                  </c:pt>
                  <c:pt idx="1">
                    <c:v>Feb</c:v>
                  </c:pt>
                  <c:pt idx="2">
                    <c:v>Mar</c:v>
                  </c:pt>
                  <c:pt idx="3">
                    <c:v>Apr</c:v>
                  </c:pt>
                  <c:pt idx="4">
                    <c:v>May</c:v>
                  </c:pt>
                  <c:pt idx="5">
                    <c:v>Jun</c:v>
                  </c:pt>
                  <c:pt idx="6">
                    <c:v>Jul</c:v>
                  </c:pt>
                  <c:pt idx="7">
                    <c:v>Aug</c:v>
                  </c:pt>
                  <c:pt idx="8">
                    <c:v>Sep</c:v>
                  </c:pt>
                  <c:pt idx="9">
                    <c:v>Oct</c:v>
                  </c:pt>
                  <c:pt idx="10">
                    <c:v>Nov</c:v>
                  </c:pt>
                  <c:pt idx="11">
                    <c:v>Dec</c:v>
                  </c:pt>
                  <c:pt idx="12">
                    <c:v>Jan</c:v>
                  </c:pt>
                  <c:pt idx="13">
                    <c:v>Feb</c:v>
                  </c:pt>
                  <c:pt idx="14">
                    <c:v>Mar</c:v>
                  </c:pt>
                  <c:pt idx="15">
                    <c:v>Apr</c:v>
                  </c:pt>
                  <c:pt idx="16">
                    <c:v>May</c:v>
                  </c:pt>
                </c:lvl>
                <c:lvl>
                  <c:pt idx="0">
                    <c:v>2020</c:v>
                  </c:pt>
                  <c:pt idx="12">
                    <c:v>2021</c:v>
                  </c:pt>
                </c:lvl>
              </c:multiLvlStrCache>
            </c:multiLvlStrRef>
          </c:cat>
          <c:val>
            <c:numRef>
              <c:f>'1. LT-LV-EE-FI-SO4 PRICE'!$E$4:$E$23</c:f>
              <c:numCache>
                <c:formatCode>0.00</c:formatCode>
                <c:ptCount val="17"/>
                <c:pt idx="0">
                  <c:v>26.386709677419358</c:v>
                </c:pt>
                <c:pt idx="1">
                  <c:v>18.561241379310342</c:v>
                </c:pt>
                <c:pt idx="2">
                  <c:v>15.955148387096774</c:v>
                </c:pt>
                <c:pt idx="3">
                  <c:v>13.743833333333333</c:v>
                </c:pt>
                <c:pt idx="4">
                  <c:v>14.028474193548387</c:v>
                </c:pt>
                <c:pt idx="5">
                  <c:v>24.211796666666665</c:v>
                </c:pt>
                <c:pt idx="6">
                  <c:v>22.864945161290322</c:v>
                </c:pt>
                <c:pt idx="7">
                  <c:v>40.411203225806453</c:v>
                </c:pt>
                <c:pt idx="8">
                  <c:v>35.64893</c:v>
                </c:pt>
                <c:pt idx="9">
                  <c:v>26.289790322580647</c:v>
                </c:pt>
                <c:pt idx="10">
                  <c:v>34.6038</c:v>
                </c:pt>
                <c:pt idx="11">
                  <c:v>37.323829032258068</c:v>
                </c:pt>
                <c:pt idx="12">
                  <c:v>49.76064516129032</c:v>
                </c:pt>
                <c:pt idx="13">
                  <c:v>53.888928571428572</c:v>
                </c:pt>
                <c:pt idx="14">
                  <c:v>45.09870967741935</c:v>
                </c:pt>
                <c:pt idx="15">
                  <c:v>42.465000000000003</c:v>
                </c:pt>
                <c:pt idx="16">
                  <c:v>44.761200000000002</c:v>
                </c:pt>
              </c:numCache>
            </c:numRef>
          </c:val>
          <c:smooth val="0"/>
          <c:extLst>
            <c:ext xmlns:c16="http://schemas.microsoft.com/office/drawing/2014/chart" uri="{C3380CC4-5D6E-409C-BE32-E72D297353CC}">
              <c16:uniqueId val="{00000003-E4C2-4870-91B9-89F908306A5D}"/>
            </c:ext>
          </c:extLst>
        </c:ser>
        <c:ser>
          <c:idx val="4"/>
          <c:order val="4"/>
          <c:tx>
            <c:strRef>
              <c:f>'1. LT-LV-EE-FI-SO4 PRICE'!$F$3</c:f>
              <c:strCache>
                <c:ptCount val="1"/>
                <c:pt idx="0">
                  <c:v>EE</c:v>
                </c:pt>
              </c:strCache>
            </c:strRef>
          </c:tx>
          <c:spPr>
            <a:ln w="38100" cap="rnd">
              <a:solidFill>
                <a:schemeClr val="accent5"/>
              </a:solidFill>
              <a:round/>
            </a:ln>
            <a:effectLst/>
          </c:spPr>
          <c:marker>
            <c:symbol val="none"/>
          </c:marker>
          <c:cat>
            <c:multiLvlStrRef>
              <c:f>'1. LT-LV-EE-FI-SO4 PRICE'!$A$4:$A$23</c:f>
              <c:multiLvlStrCache>
                <c:ptCount val="17"/>
                <c:lvl>
                  <c:pt idx="0">
                    <c:v>Jan</c:v>
                  </c:pt>
                  <c:pt idx="1">
                    <c:v>Feb</c:v>
                  </c:pt>
                  <c:pt idx="2">
                    <c:v>Mar</c:v>
                  </c:pt>
                  <c:pt idx="3">
                    <c:v>Apr</c:v>
                  </c:pt>
                  <c:pt idx="4">
                    <c:v>May</c:v>
                  </c:pt>
                  <c:pt idx="5">
                    <c:v>Jun</c:v>
                  </c:pt>
                  <c:pt idx="6">
                    <c:v>Jul</c:v>
                  </c:pt>
                  <c:pt idx="7">
                    <c:v>Aug</c:v>
                  </c:pt>
                  <c:pt idx="8">
                    <c:v>Sep</c:v>
                  </c:pt>
                  <c:pt idx="9">
                    <c:v>Oct</c:v>
                  </c:pt>
                  <c:pt idx="10">
                    <c:v>Nov</c:v>
                  </c:pt>
                  <c:pt idx="11">
                    <c:v>Dec</c:v>
                  </c:pt>
                  <c:pt idx="12">
                    <c:v>Jan</c:v>
                  </c:pt>
                  <c:pt idx="13">
                    <c:v>Feb</c:v>
                  </c:pt>
                  <c:pt idx="14">
                    <c:v>Mar</c:v>
                  </c:pt>
                  <c:pt idx="15">
                    <c:v>Apr</c:v>
                  </c:pt>
                  <c:pt idx="16">
                    <c:v>May</c:v>
                  </c:pt>
                </c:lvl>
                <c:lvl>
                  <c:pt idx="0">
                    <c:v>2020</c:v>
                  </c:pt>
                  <c:pt idx="12">
                    <c:v>2021</c:v>
                  </c:pt>
                </c:lvl>
              </c:multiLvlStrCache>
            </c:multiLvlStrRef>
          </c:cat>
          <c:val>
            <c:numRef>
              <c:f>'1. LT-LV-EE-FI-SO4 PRICE'!$F$4:$F$23</c:f>
              <c:numCache>
                <c:formatCode>0.00</c:formatCode>
                <c:ptCount val="17"/>
                <c:pt idx="0">
                  <c:v>30.821361290322582</c:v>
                </c:pt>
                <c:pt idx="1">
                  <c:v>28.105741379310345</c:v>
                </c:pt>
                <c:pt idx="2">
                  <c:v>24.005158064516127</c:v>
                </c:pt>
                <c:pt idx="3">
                  <c:v>23.694346666666668</c:v>
                </c:pt>
                <c:pt idx="4">
                  <c:v>25.021154838709677</c:v>
                </c:pt>
                <c:pt idx="5">
                  <c:v>37.773463333333332</c:v>
                </c:pt>
                <c:pt idx="6">
                  <c:v>30.103361290322582</c:v>
                </c:pt>
                <c:pt idx="7">
                  <c:v>40.904206451612907</c:v>
                </c:pt>
                <c:pt idx="8">
                  <c:v>39.597160000000002</c:v>
                </c:pt>
                <c:pt idx="9">
                  <c:v>37.630354838709678</c:v>
                </c:pt>
                <c:pt idx="10">
                  <c:v>40.987176666666663</c:v>
                </c:pt>
                <c:pt idx="11">
                  <c:v>45.494887096774193</c:v>
                </c:pt>
                <c:pt idx="12">
                  <c:v>53.546451612903226</c:v>
                </c:pt>
                <c:pt idx="13">
                  <c:v>59.153928571428573</c:v>
                </c:pt>
                <c:pt idx="14">
                  <c:v>43.514193548387098</c:v>
                </c:pt>
                <c:pt idx="15">
                  <c:v>43.597999999999999</c:v>
                </c:pt>
                <c:pt idx="16">
                  <c:v>47.635600000000004</c:v>
                </c:pt>
              </c:numCache>
            </c:numRef>
          </c:val>
          <c:smooth val="0"/>
          <c:extLst>
            <c:ext xmlns:c16="http://schemas.microsoft.com/office/drawing/2014/chart" uri="{C3380CC4-5D6E-409C-BE32-E72D297353CC}">
              <c16:uniqueId val="{00000004-E4C2-4870-91B9-89F908306A5D}"/>
            </c:ext>
          </c:extLst>
        </c:ser>
        <c:ser>
          <c:idx val="5"/>
          <c:order val="5"/>
          <c:tx>
            <c:strRef>
              <c:f>'1. LT-LV-EE-FI-SO4 PRICE'!$G$3</c:f>
              <c:strCache>
                <c:ptCount val="1"/>
                <c:pt idx="0">
                  <c:v>FI</c:v>
                </c:pt>
              </c:strCache>
            </c:strRef>
          </c:tx>
          <c:spPr>
            <a:ln w="3175" cap="rnd">
              <a:solidFill>
                <a:schemeClr val="accent6"/>
              </a:solidFill>
              <a:round/>
            </a:ln>
            <a:effectLst/>
          </c:spPr>
          <c:marker>
            <c:symbol val="none"/>
          </c:marker>
          <c:cat>
            <c:multiLvlStrRef>
              <c:f>'1. LT-LV-EE-FI-SO4 PRICE'!$A$4:$A$23</c:f>
              <c:multiLvlStrCache>
                <c:ptCount val="17"/>
                <c:lvl>
                  <c:pt idx="0">
                    <c:v>Jan</c:v>
                  </c:pt>
                  <c:pt idx="1">
                    <c:v>Feb</c:v>
                  </c:pt>
                  <c:pt idx="2">
                    <c:v>Mar</c:v>
                  </c:pt>
                  <c:pt idx="3">
                    <c:v>Apr</c:v>
                  </c:pt>
                  <c:pt idx="4">
                    <c:v>May</c:v>
                  </c:pt>
                  <c:pt idx="5">
                    <c:v>Jun</c:v>
                  </c:pt>
                  <c:pt idx="6">
                    <c:v>Jul</c:v>
                  </c:pt>
                  <c:pt idx="7">
                    <c:v>Aug</c:v>
                  </c:pt>
                  <c:pt idx="8">
                    <c:v>Sep</c:v>
                  </c:pt>
                  <c:pt idx="9">
                    <c:v>Oct</c:v>
                  </c:pt>
                  <c:pt idx="10">
                    <c:v>Nov</c:v>
                  </c:pt>
                  <c:pt idx="11">
                    <c:v>Dec</c:v>
                  </c:pt>
                  <c:pt idx="12">
                    <c:v>Jan</c:v>
                  </c:pt>
                  <c:pt idx="13">
                    <c:v>Feb</c:v>
                  </c:pt>
                  <c:pt idx="14">
                    <c:v>Mar</c:v>
                  </c:pt>
                  <c:pt idx="15">
                    <c:v>Apr</c:v>
                  </c:pt>
                  <c:pt idx="16">
                    <c:v>May</c:v>
                  </c:pt>
                </c:lvl>
                <c:lvl>
                  <c:pt idx="0">
                    <c:v>2020</c:v>
                  </c:pt>
                  <c:pt idx="12">
                    <c:v>2021</c:v>
                  </c:pt>
                </c:lvl>
              </c:multiLvlStrCache>
            </c:multiLvlStrRef>
          </c:cat>
          <c:val>
            <c:numRef>
              <c:f>'1. LT-LV-EE-FI-SO4 PRICE'!$G$4:$G$23</c:f>
              <c:numCache>
                <c:formatCode>0.00</c:formatCode>
                <c:ptCount val="17"/>
                <c:pt idx="0">
                  <c:v>27.16322580645161</c:v>
                </c:pt>
                <c:pt idx="1">
                  <c:v>24.434275862068969</c:v>
                </c:pt>
                <c:pt idx="2">
                  <c:v>20.36593548387097</c:v>
                </c:pt>
                <c:pt idx="3">
                  <c:v>19.820550000000001</c:v>
                </c:pt>
                <c:pt idx="4">
                  <c:v>19.464987096774191</c:v>
                </c:pt>
                <c:pt idx="5">
                  <c:v>28.256243333333334</c:v>
                </c:pt>
                <c:pt idx="6">
                  <c:v>20.207029032258067</c:v>
                </c:pt>
                <c:pt idx="7">
                  <c:v>40.545790322580643</c:v>
                </c:pt>
                <c:pt idx="8">
                  <c:v>37.825240000000001</c:v>
                </c:pt>
                <c:pt idx="9">
                  <c:v>31.099751612903226</c:v>
                </c:pt>
                <c:pt idx="10">
                  <c:v>27.623753333333333</c:v>
                </c:pt>
                <c:pt idx="11">
                  <c:v>39.25499677419355</c:v>
                </c:pt>
                <c:pt idx="12">
                  <c:v>51.222580645161294</c:v>
                </c:pt>
                <c:pt idx="13">
                  <c:v>57.129642857142862</c:v>
                </c:pt>
                <c:pt idx="14">
                  <c:v>38.323548387096771</c:v>
                </c:pt>
                <c:pt idx="15">
                  <c:v>36.763333333333335</c:v>
                </c:pt>
                <c:pt idx="16">
                  <c:v>45.884399999999999</c:v>
                </c:pt>
              </c:numCache>
            </c:numRef>
          </c:val>
          <c:smooth val="0"/>
          <c:extLst>
            <c:ext xmlns:c16="http://schemas.microsoft.com/office/drawing/2014/chart" uri="{C3380CC4-5D6E-409C-BE32-E72D297353CC}">
              <c16:uniqueId val="{00000005-E4C2-4870-91B9-89F908306A5D}"/>
            </c:ext>
          </c:extLst>
        </c:ser>
        <c:dLbls>
          <c:showLegendKey val="0"/>
          <c:showVal val="0"/>
          <c:showCatName val="0"/>
          <c:showSerName val="0"/>
          <c:showPercent val="0"/>
          <c:showBubbleSize val="0"/>
        </c:dLbls>
        <c:marker val="1"/>
        <c:smooth val="0"/>
        <c:axId val="1440552079"/>
        <c:axId val="1440560815"/>
      </c:lineChart>
      <c:catAx>
        <c:axId val="14405520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crossAx val="1440560815"/>
        <c:crosses val="autoZero"/>
        <c:auto val="1"/>
        <c:lblAlgn val="ctr"/>
        <c:lblOffset val="100"/>
        <c:noMultiLvlLbl val="0"/>
      </c:catAx>
      <c:valAx>
        <c:axId val="1440560815"/>
        <c:scaling>
          <c:orientation val="minMax"/>
          <c:max val="6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lgn="ctr" rtl="0">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r>
                  <a:rPr lang="lt-LT"/>
                  <a:t>EUR/MWh</a:t>
                </a:r>
              </a:p>
              <a:p>
                <a:pPr algn="ctr" rtl="0">
                  <a:defRPr/>
                </a:pPr>
                <a:endParaRPr lang="lt-LT"/>
              </a:p>
            </c:rich>
          </c:tx>
          <c:layout>
            <c:manualLayout>
              <c:xMode val="edge"/>
              <c:yMode val="edge"/>
              <c:x val="6.0469409601978996E-2"/>
              <c:y val="0.39437344834052129"/>
            </c:manualLayout>
          </c:layout>
          <c:overlay val="0"/>
          <c:spPr>
            <a:noFill/>
            <a:ln>
              <a:noFill/>
            </a:ln>
            <a:effectLst/>
          </c:spPr>
          <c:txPr>
            <a:bodyPr rot="-5400000" spcFirstLastPara="1" vertOverflow="ellipsis" vert="horz" wrap="square" anchor="ctr" anchorCtr="1"/>
            <a:lstStyle/>
            <a:p>
              <a:pPr algn="ctr" rtl="0">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crossAx val="1440552079"/>
        <c:crosses val="autoZero"/>
        <c:crossBetween val="between"/>
      </c:valAx>
      <c:valAx>
        <c:axId val="834738303"/>
        <c:scaling>
          <c:orientation val="minMax"/>
        </c:scaling>
        <c:delete val="0"/>
        <c:axPos val="r"/>
        <c:title>
          <c:tx>
            <c:rich>
              <a:bodyPr rot="-5400000" spcFirstLastPara="1" vertOverflow="ellipsis" vert="horz" wrap="square" anchor="ctr" anchorCtr="1"/>
              <a:lstStyle/>
              <a:p>
                <a:pP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r>
                  <a:rPr lang="lt-LT"/>
                  <a:t>EUR/MWh</a:t>
                </a:r>
              </a:p>
            </c:rich>
          </c:tx>
          <c:layout>
            <c:manualLayout>
              <c:xMode val="edge"/>
              <c:yMode val="edge"/>
              <c:x val="0.90372674324827285"/>
              <c:y val="0.41317832364522783"/>
            </c:manualLayout>
          </c:layout>
          <c:overlay val="0"/>
          <c:spPr>
            <a:noFill/>
            <a:ln>
              <a:noFill/>
            </a:ln>
            <a:effectLst/>
          </c:spPr>
          <c:txPr>
            <a:bodyPr rot="-5400000" spcFirstLastPara="1" vertOverflow="ellipsis" vert="horz" wrap="square" anchor="ctr" anchorCtr="1"/>
            <a:lstStyle/>
            <a:p>
              <a:pP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crossAx val="834742047"/>
        <c:crosses val="max"/>
        <c:crossBetween val="between"/>
      </c:valAx>
      <c:catAx>
        <c:axId val="834742047"/>
        <c:scaling>
          <c:orientation val="minMax"/>
        </c:scaling>
        <c:delete val="1"/>
        <c:axPos val="b"/>
        <c:numFmt formatCode="General" sourceLinked="1"/>
        <c:majorTickMark val="none"/>
        <c:minorTickMark val="none"/>
        <c:tickLblPos val="nextTo"/>
        <c:crossAx val="834738303"/>
        <c:crosses val="autoZero"/>
        <c:auto val="1"/>
        <c:lblAlgn val="ctr"/>
        <c:lblOffset val="100"/>
        <c:noMultiLvlLbl val="0"/>
      </c:catAx>
      <c:spPr>
        <a:noFill/>
        <a:ln>
          <a:noFill/>
        </a:ln>
        <a:effectLst/>
      </c:spPr>
    </c:plotArea>
    <c:legend>
      <c:legendPos val="r"/>
      <c:layout>
        <c:manualLayout>
          <c:xMode val="edge"/>
          <c:yMode val="edge"/>
          <c:x val="0.22292529623719121"/>
          <c:y val="0.93164037683106138"/>
          <c:w val="0.60610836697913284"/>
          <c:h val="5.9446512606412837E-2"/>
        </c:manualLayout>
      </c:layout>
      <c:overlay val="0"/>
      <c:spPr>
        <a:noFill/>
        <a:ln>
          <a:noFill/>
        </a:ln>
        <a:effectLst/>
      </c:spPr>
      <c:txPr>
        <a:bodyPr rot="0" spcFirstLastPara="1" vertOverflow="ellipsis" vert="horz" wrap="square" anchor="ctr" anchorCtr="1"/>
        <a:lstStyle/>
        <a:p>
          <a:pP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lgn="ct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externalData r:id="rId4">
    <c:autoUpdate val="0"/>
  </c:externalData>
  <c:userShapes r:id="rId5"/>
  <c:extLst>
    <c:ext xmlns:c14="http://schemas.microsoft.com/office/drawing/2007/8/2/chart" uri="{781A3756-C4B2-4CAC-9D66-4F8BD8637D16}">
      <c14:pivotOptions>
        <c14:dropZoneFilter val="1"/>
        <c14:dropZoneCategories val="1"/>
        <c14:dropZoneData val="1"/>
        <c14:dropZoneSeries val="1"/>
        <c14:dropZonesVisible val="1"/>
      </c14:pivotOptions>
    </c:ext>
    <c:ext xmlns:c16="http://schemas.microsoft.com/office/drawing/2014/chart" uri="{E28EC0CA-F0BB-4C9C-879D-F8772B89E7AC}">
      <c16:pivotOptions16>
        <c16:showExpandCollapseFieldButtons val="1"/>
      </c16:pivotOptions16>
    </c:ext>
  </c:extLst>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6.3377093707559978E-2"/>
          <c:w val="0.94930875576036866"/>
          <c:h val="0.76799349832289521"/>
        </c:manualLayout>
      </c:layout>
      <c:barChart>
        <c:barDir val="col"/>
        <c:grouping val="stacked"/>
        <c:varyColors val="0"/>
        <c:ser>
          <c:idx val="0"/>
          <c:order val="0"/>
          <c:tx>
            <c:strRef>
              <c:f>Lapas3!$N$25</c:f>
              <c:strCache>
                <c:ptCount val="1"/>
                <c:pt idx="0">
                  <c:v>RU-LV</c:v>
                </c:pt>
              </c:strCache>
            </c:strRef>
          </c:tx>
          <c:spPr>
            <a:solidFill>
              <a:schemeClr val="accent2"/>
            </a:solidFill>
            <a:ln>
              <a:noFill/>
            </a:ln>
            <a:effectLst/>
          </c:spPr>
          <c:invertIfNegative val="0"/>
          <c:dLbls>
            <c:dLbl>
              <c:idx val="0"/>
              <c:layout>
                <c:manualLayout>
                  <c:x val="0.18624922737900082"/>
                  <c:y val="-8.2693376398506038E-1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D8D-4660-90AD-19F12A7D9BC7}"/>
                </c:ext>
              </c:extLst>
            </c:dLbl>
            <c:numFmt formatCode="0\ &quot;MW&quot;" sourceLinked="0"/>
            <c:spPr>
              <a:noFill/>
              <a:ln>
                <a:noFill/>
              </a:ln>
              <a:effectLst/>
            </c:spPr>
            <c:txPr>
              <a:bodyPr rot="0" spcFirstLastPara="1" vertOverflow="ellipsis" vert="horz" wrap="square" anchor="ctr" anchorCtr="0"/>
              <a:lstStyle/>
              <a:p>
                <a:pPr algn="ct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Lapas3!$N$26:$N$27</c:f>
              <c:numCache>
                <c:formatCode>General</c:formatCode>
                <c:ptCount val="2"/>
                <c:pt idx="0">
                  <c:v>804</c:v>
                </c:pt>
              </c:numCache>
            </c:numRef>
          </c:val>
          <c:extLst>
            <c:ext xmlns:c16="http://schemas.microsoft.com/office/drawing/2014/chart" uri="{C3380CC4-5D6E-409C-BE32-E72D297353CC}">
              <c16:uniqueId val="{00000001-9D8D-4660-90AD-19F12A7D9BC7}"/>
            </c:ext>
          </c:extLst>
        </c:ser>
        <c:ser>
          <c:idx val="1"/>
          <c:order val="1"/>
          <c:tx>
            <c:strRef>
              <c:f>Lapas3!$O$25</c:f>
              <c:strCache>
                <c:ptCount val="1"/>
                <c:pt idx="0">
                  <c:v>LV generacija</c:v>
                </c:pt>
              </c:strCache>
            </c:strRef>
          </c:tx>
          <c:spPr>
            <a:solidFill>
              <a:srgbClr val="1EA917"/>
            </a:solidFill>
            <a:ln>
              <a:noFill/>
            </a:ln>
            <a:effectLst/>
          </c:spPr>
          <c:invertIfNegative val="0"/>
          <c:dLbls>
            <c:dLbl>
              <c:idx val="0"/>
              <c:layout>
                <c:manualLayout>
                  <c:x val="0.1688231974416167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D8D-4660-90AD-19F12A7D9BC7}"/>
                </c:ext>
              </c:extLst>
            </c:dLbl>
            <c:numFmt formatCode="0\ &quot;MW&quot;" sourceLinked="0"/>
            <c:spPr>
              <a:noFill/>
              <a:ln>
                <a:noFill/>
              </a:ln>
              <a:effectLst/>
            </c:spPr>
            <c:txPr>
              <a:bodyPr rot="0" spcFirstLastPara="1" vertOverflow="ellipsis" vert="horz" wrap="square" anchor="ctr" anchorCtr="0"/>
              <a:lstStyle/>
              <a:p>
                <a:pPr algn="ct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Lapas3!$O$26:$O$27</c:f>
              <c:numCache>
                <c:formatCode>General</c:formatCode>
                <c:ptCount val="2"/>
                <c:pt idx="0">
                  <c:v>47</c:v>
                </c:pt>
              </c:numCache>
            </c:numRef>
          </c:val>
          <c:extLst>
            <c:ext xmlns:c16="http://schemas.microsoft.com/office/drawing/2014/chart" uri="{C3380CC4-5D6E-409C-BE32-E72D297353CC}">
              <c16:uniqueId val="{00000003-9D8D-4660-90AD-19F12A7D9BC7}"/>
            </c:ext>
          </c:extLst>
        </c:ser>
        <c:ser>
          <c:idx val="2"/>
          <c:order val="2"/>
          <c:tx>
            <c:strRef>
              <c:f>Lapas3!$P$25</c:f>
              <c:strCache>
                <c:ptCount val="1"/>
                <c:pt idx="0">
                  <c:v>EE-LV</c:v>
                </c:pt>
              </c:strCache>
            </c:strRef>
          </c:tx>
          <c:spPr>
            <a:solidFill>
              <a:schemeClr val="accent1"/>
            </a:solidFill>
            <a:ln>
              <a:noFill/>
            </a:ln>
            <a:effectLst/>
          </c:spPr>
          <c:invertIfNegative val="0"/>
          <c:dLbls>
            <c:dLbl>
              <c:idx val="0"/>
              <c:layout>
                <c:manualLayout>
                  <c:x val="0"/>
                  <c:y val="-7.550579967776265E-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D8D-4660-90AD-19F12A7D9BC7}"/>
                </c:ext>
              </c:extLst>
            </c:dLbl>
            <c:numFmt formatCode="0\ &quot;MW&quot;" sourceLinked="0"/>
            <c:spPr>
              <a:noFill/>
              <a:ln>
                <a:noFill/>
              </a:ln>
              <a:effectLst/>
            </c:spPr>
            <c:txPr>
              <a:bodyPr rot="0" spcFirstLastPara="1" vertOverflow="ellipsis" vert="horz" wrap="square" anchor="ctr" anchorCtr="0"/>
              <a:lstStyle/>
              <a:p>
                <a:pPr algn="ct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Lapas3!$P$26:$P$27</c:f>
              <c:numCache>
                <c:formatCode>General</c:formatCode>
                <c:ptCount val="2"/>
                <c:pt idx="0">
                  <c:v>157</c:v>
                </c:pt>
              </c:numCache>
            </c:numRef>
          </c:val>
          <c:extLst>
            <c:ext xmlns:c16="http://schemas.microsoft.com/office/drawing/2014/chart" uri="{C3380CC4-5D6E-409C-BE32-E72D297353CC}">
              <c16:uniqueId val="{00000005-9D8D-4660-90AD-19F12A7D9BC7}"/>
            </c:ext>
          </c:extLst>
        </c:ser>
        <c:ser>
          <c:idx val="3"/>
          <c:order val="3"/>
          <c:tx>
            <c:strRef>
              <c:f>Lapas3!$Q$25</c:f>
              <c:strCache>
                <c:ptCount val="1"/>
                <c:pt idx="0">
                  <c:v>Fiziniai srautai LV-LT</c:v>
                </c:pt>
              </c:strCache>
            </c:strRef>
          </c:tx>
          <c:spPr>
            <a:solidFill>
              <a:schemeClr val="accent3">
                <a:lumMod val="60000"/>
                <a:lumOff val="40000"/>
              </a:schemeClr>
            </a:solidFill>
            <a:ln>
              <a:noFill/>
            </a:ln>
            <a:effectLst/>
          </c:spPr>
          <c:invertIfNegative val="0"/>
          <c:dLbls>
            <c:dLbl>
              <c:idx val="1"/>
              <c:layout>
                <c:manualLayout>
                  <c:x val="-5.5497836349116354E-3"/>
                  <c:y val="-0.17882952555259576"/>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9D8D-4660-90AD-19F12A7D9BC7}"/>
                </c:ext>
              </c:extLst>
            </c:dLbl>
            <c:numFmt formatCode="0\ &quot;MW&quot;" sourceLinked="0"/>
            <c:spPr>
              <a:noFill/>
              <a:ln>
                <a:noFill/>
              </a:ln>
              <a:effectLst/>
            </c:spPr>
            <c:txPr>
              <a:bodyPr rot="0" spcFirstLastPara="1" vertOverflow="ellipsis" vert="horz" wrap="square" anchor="ctr" anchorCtr="0"/>
              <a:lstStyle/>
              <a:p>
                <a:pPr algn="ct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Lapas3!$Q$26:$Q$27</c:f>
              <c:numCache>
                <c:formatCode>General</c:formatCode>
                <c:ptCount val="2"/>
                <c:pt idx="1">
                  <c:v>461</c:v>
                </c:pt>
              </c:numCache>
            </c:numRef>
          </c:val>
          <c:extLst>
            <c:ext xmlns:c16="http://schemas.microsoft.com/office/drawing/2014/chart" uri="{C3380CC4-5D6E-409C-BE32-E72D297353CC}">
              <c16:uniqueId val="{00000007-9D8D-4660-90AD-19F12A7D9BC7}"/>
            </c:ext>
          </c:extLst>
        </c:ser>
        <c:dLbls>
          <c:dLblPos val="ctr"/>
          <c:showLegendKey val="0"/>
          <c:showVal val="1"/>
          <c:showCatName val="0"/>
          <c:showSerName val="0"/>
          <c:showPercent val="0"/>
          <c:showBubbleSize val="0"/>
        </c:dLbls>
        <c:gapWidth val="150"/>
        <c:overlap val="100"/>
        <c:axId val="1330962351"/>
        <c:axId val="1330975663"/>
      </c:barChart>
      <c:catAx>
        <c:axId val="1330962351"/>
        <c:scaling>
          <c:orientation val="minMax"/>
        </c:scaling>
        <c:delete val="1"/>
        <c:axPos val="b"/>
        <c:numFmt formatCode="General" sourceLinked="1"/>
        <c:majorTickMark val="none"/>
        <c:minorTickMark val="none"/>
        <c:tickLblPos val="nextTo"/>
        <c:crossAx val="1330975663"/>
        <c:crosses val="autoZero"/>
        <c:auto val="1"/>
        <c:lblAlgn val="ctr"/>
        <c:lblOffset val="100"/>
        <c:noMultiLvlLbl val="0"/>
      </c:catAx>
      <c:valAx>
        <c:axId val="1330975663"/>
        <c:scaling>
          <c:orientation val="minMax"/>
        </c:scaling>
        <c:delete val="1"/>
        <c:axPos val="l"/>
        <c:majorGridlines>
          <c:spPr>
            <a:ln w="6350" cap="flat" cmpd="sng" algn="ctr">
              <a:solidFill>
                <a:schemeClr val="tx1">
                  <a:lumMod val="15000"/>
                  <a:lumOff val="85000"/>
                </a:schemeClr>
              </a:solidFill>
              <a:round/>
            </a:ln>
            <a:effectLst/>
          </c:spPr>
        </c:majorGridlines>
        <c:numFmt formatCode="General" sourceLinked="1"/>
        <c:majorTickMark val="none"/>
        <c:minorTickMark val="none"/>
        <c:tickLblPos val="nextTo"/>
        <c:crossAx val="1330962351"/>
        <c:crosses val="autoZero"/>
        <c:crossBetween val="between"/>
      </c:valAx>
      <c:spPr>
        <a:noFill/>
        <a:ln>
          <a:noFill/>
        </a:ln>
        <a:effectLst/>
      </c:spPr>
    </c:plotArea>
    <c:legend>
      <c:legendPos val="b"/>
      <c:layout>
        <c:manualLayout>
          <c:xMode val="edge"/>
          <c:yMode val="edge"/>
          <c:x val="6.9507756610510271E-2"/>
          <c:y val="0.86354278687835839"/>
          <c:w val="0.93049224338948977"/>
          <c:h val="0.10093785286260543"/>
        </c:manualLayout>
      </c:layout>
      <c:overlay val="0"/>
      <c:spPr>
        <a:noFill/>
        <a:ln>
          <a:noFill/>
        </a:ln>
        <a:effectLst/>
      </c:spPr>
      <c:txPr>
        <a:bodyPr rot="0" spcFirstLastPara="1" vertOverflow="ellipsis" vert="horz" wrap="square" anchor="ctr" anchorCtr="1"/>
        <a:lstStyle/>
        <a:p>
          <a:pPr algn="ctr">
            <a:defRPr lang="en-US" sz="9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legend>
    <c:plotVisOnly val="1"/>
    <c:dispBlanksAs val="gap"/>
    <c:showDLblsOverMax val="0"/>
  </c:chart>
  <c:spPr>
    <a:solidFill>
      <a:schemeClr val="bg1"/>
    </a:solidFill>
    <a:ln w="9525" cap="flat" cmpd="sng" algn="ctr">
      <a:noFill/>
      <a:round/>
    </a:ln>
    <a:effectLst/>
  </c:spPr>
  <c:txPr>
    <a:bodyPr/>
    <a:lstStyle/>
    <a:p>
      <a:pPr>
        <a:defRPr>
          <a:solidFill>
            <a:sysClr val="windowText" lastClr="000000"/>
          </a:solidFill>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689398200224972"/>
          <c:y val="7.2564257939823948E-2"/>
          <c:w val="0.77310586542561333"/>
          <c:h val="0.76315872227885362"/>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2"/>
              </a:solidFill>
              <a:ln>
                <a:noFill/>
              </a:ln>
              <a:effectLst/>
            </c:spPr>
            <c:extLst>
              <c:ext xmlns:c16="http://schemas.microsoft.com/office/drawing/2014/chart" uri="{C3380CC4-5D6E-409C-BE32-E72D297353CC}">
                <c16:uniqueId val="{00000001-4C3C-48F3-87DE-8A5D1EBA4118}"/>
              </c:ext>
            </c:extLst>
          </c:dPt>
          <c:dPt>
            <c:idx val="2"/>
            <c:invertIfNegative val="0"/>
            <c:bubble3D val="0"/>
            <c:spPr>
              <a:solidFill>
                <a:srgbClr val="FFC000"/>
              </a:solidFill>
              <a:ln>
                <a:noFill/>
              </a:ln>
              <a:effectLst/>
            </c:spPr>
            <c:extLst>
              <c:ext xmlns:c16="http://schemas.microsoft.com/office/drawing/2014/chart" uri="{C3380CC4-5D6E-409C-BE32-E72D297353CC}">
                <c16:uniqueId val="{00000003-4C3C-48F3-87DE-8A5D1EBA4118}"/>
              </c:ext>
            </c:extLst>
          </c:dPt>
          <c:dLbls>
            <c:numFmt formatCode="0\ &quot;MW&quot;" sourceLinked="0"/>
            <c:spPr>
              <a:noFill/>
              <a:ln>
                <a:noFill/>
              </a:ln>
              <a:effectLst/>
            </c:spPr>
            <c:txPr>
              <a:bodyPr rot="0" spcFirstLastPara="1" vertOverflow="ellipsis" vert="horz" wrap="square" anchor="ctr" anchorCtr="0"/>
              <a:lstStyle/>
              <a:p>
                <a:pPr algn="ct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Lapas3!$D$2:$F$2</c:f>
              <c:strCache>
                <c:ptCount val="3"/>
                <c:pt idx="0">
                  <c:v>RU-LV</c:v>
                </c:pt>
                <c:pt idx="1">
                  <c:v>EE-LV</c:v>
                </c:pt>
                <c:pt idx="2">
                  <c:v>LV-LT</c:v>
                </c:pt>
              </c:strCache>
            </c:strRef>
          </c:cat>
          <c:val>
            <c:numRef>
              <c:f>Lapas3!$D$3:$F$3</c:f>
              <c:numCache>
                <c:formatCode>General</c:formatCode>
                <c:ptCount val="3"/>
                <c:pt idx="0">
                  <c:v>804</c:v>
                </c:pt>
                <c:pt idx="1">
                  <c:v>157</c:v>
                </c:pt>
                <c:pt idx="2">
                  <c:v>1008</c:v>
                </c:pt>
              </c:numCache>
            </c:numRef>
          </c:val>
          <c:extLst>
            <c:ext xmlns:c16="http://schemas.microsoft.com/office/drawing/2014/chart" uri="{C3380CC4-5D6E-409C-BE32-E72D297353CC}">
              <c16:uniqueId val="{00000004-4C3C-48F3-87DE-8A5D1EBA4118}"/>
            </c:ext>
          </c:extLst>
        </c:ser>
        <c:dLbls>
          <c:showLegendKey val="0"/>
          <c:showVal val="0"/>
          <c:showCatName val="0"/>
          <c:showSerName val="0"/>
          <c:showPercent val="0"/>
          <c:showBubbleSize val="0"/>
        </c:dLbls>
        <c:gapWidth val="219"/>
        <c:overlap val="-27"/>
        <c:axId val="1236153615"/>
        <c:axId val="1236156943"/>
      </c:barChart>
      <c:catAx>
        <c:axId val="1236153615"/>
        <c:scaling>
          <c:orientation val="minMax"/>
        </c:scaling>
        <c:delete val="1"/>
        <c:axPos val="b"/>
        <c:numFmt formatCode="General" sourceLinked="1"/>
        <c:majorTickMark val="out"/>
        <c:minorTickMark val="none"/>
        <c:tickLblPos val="nextTo"/>
        <c:crossAx val="1236156943"/>
        <c:crosses val="autoZero"/>
        <c:auto val="1"/>
        <c:lblAlgn val="ctr"/>
        <c:lblOffset val="100"/>
        <c:noMultiLvlLbl val="0"/>
      </c:catAx>
      <c:valAx>
        <c:axId val="1236156943"/>
        <c:scaling>
          <c:orientation val="minMax"/>
        </c:scaling>
        <c:delete val="0"/>
        <c:axPos val="l"/>
        <c:majorGridlines>
          <c:spPr>
            <a:ln w="6350" cap="flat" cmpd="sng" algn="ctr">
              <a:solidFill>
                <a:schemeClr val="tx1">
                  <a:lumMod val="15000"/>
                  <a:lumOff val="85000"/>
                </a:schemeClr>
              </a:solidFill>
              <a:round/>
            </a:ln>
            <a:effectLst/>
          </c:spPr>
        </c:majorGridlines>
        <c:numFmt formatCode="0\ &quot;MW&quot;" sourceLinked="0"/>
        <c:majorTickMark val="out"/>
        <c:minorTickMark val="none"/>
        <c:tickLblPos val="nextTo"/>
        <c:spPr>
          <a:noFill/>
          <a:ln>
            <a:noFill/>
          </a:ln>
          <a:effectLst/>
        </c:spPr>
        <c:txPr>
          <a:bodyPr rot="-60000000" spcFirstLastPara="1" vertOverflow="ellipsis" vert="horz" wrap="square" anchor="ctr" anchorCtr="1"/>
          <a:lstStyle/>
          <a:p>
            <a:pP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crossAx val="1236153615"/>
        <c:crosses val="autoZero"/>
        <c:crossBetween val="between"/>
      </c:valAx>
      <c:spPr>
        <a:noFill/>
        <a:ln>
          <a:noFill/>
        </a:ln>
        <a:effectLst/>
      </c:spPr>
    </c:plotArea>
    <c:legend>
      <c:legendPos val="r"/>
      <c:layout>
        <c:manualLayout>
          <c:xMode val="edge"/>
          <c:yMode val="edge"/>
          <c:x val="0.19500828199583856"/>
          <c:y val="0.88022132750570192"/>
          <c:w val="0.80044649341112151"/>
          <c:h val="9.2552633299118961E-2"/>
        </c:manualLayout>
      </c:layout>
      <c:overlay val="0"/>
      <c:spPr>
        <a:noFill/>
        <a:ln>
          <a:noFill/>
        </a:ln>
        <a:effectLst/>
      </c:spPr>
      <c:txPr>
        <a:bodyPr rot="0" spcFirstLastPara="1" vertOverflow="ellipsis" vert="horz" wrap="square" anchor="ctr" anchorCtr="1"/>
        <a:lstStyle/>
        <a:p>
          <a:pPr algn="ctr">
            <a:defRPr lang="en-US" sz="1200" b="0" i="0" u="none" strike="noStrike" kern="1200" baseline="0">
              <a:solidFill>
                <a:srgbClr val="002D72"/>
              </a:solidFill>
              <a:latin typeface="Calibri" panose="020F0502020204030204" pitchFamily="34" charset="0"/>
              <a:ea typeface="+mn-ea"/>
              <a:cs typeface="Times New Roman" panose="02020603050405020304" pitchFamily="18" charset="0"/>
            </a:defRPr>
          </a:pPr>
          <a:endParaRPr lang="lt-LT"/>
        </a:p>
      </c:txPr>
    </c:legend>
    <c:plotVisOnly val="1"/>
    <c:dispBlanksAs val="gap"/>
    <c:showDLblsOverMax val="0"/>
  </c:chart>
  <c:spPr>
    <a:solidFill>
      <a:schemeClr val="bg1"/>
    </a:solidFill>
    <a:ln w="9525" cap="flat" cmpd="sng" algn="ctr">
      <a:noFill/>
      <a:round/>
    </a:ln>
    <a:effectLst/>
  </c:spPr>
  <c:txPr>
    <a:bodyPr/>
    <a:lstStyle/>
    <a:p>
      <a:pPr>
        <a:defRPr sz="900">
          <a:solidFill>
            <a:sysClr val="windowText" lastClr="000000"/>
          </a:solidFill>
          <a:latin typeface="Calibri" panose="020F0502020204030204" pitchFamily="34" charset="0"/>
          <a:cs typeface="Calibri" panose="020F0502020204030204" pitchFamily="34" charset="0"/>
        </a:defRPr>
      </a:pPr>
      <a:endParaRPr lang="lt-L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9085961794201511E-2"/>
          <c:y val="0.1321642712574729"/>
          <c:w val="0.86763039307008294"/>
          <c:h val="0.65954528228221743"/>
        </c:manualLayout>
      </c:layout>
      <c:areaChart>
        <c:grouping val="standard"/>
        <c:varyColors val="0"/>
        <c:ser>
          <c:idx val="0"/>
          <c:order val="0"/>
          <c:tx>
            <c:strRef>
              <c:f>'P vs C LT-LV 2021'!$E$1</c:f>
              <c:strCache>
                <c:ptCount val="1"/>
                <c:pt idx="0">
                  <c:v>Tinklo komercinis srautas, MW</c:v>
                </c:pt>
              </c:strCache>
            </c:strRef>
          </c:tx>
          <c:spPr>
            <a:solidFill>
              <a:srgbClr val="00B050"/>
            </a:solidFill>
            <a:ln>
              <a:noFill/>
            </a:ln>
            <a:effectLst/>
          </c:spPr>
          <c:cat>
            <c:strRef>
              <c:f>'P vs C LT-LV 2021'!$A$2:$A$3169</c:f>
              <c:strCache>
                <c:ptCount val="3168"/>
                <c:pt idx="0">
                  <c:v>22-05-2021</c:v>
                </c:pt>
                <c:pt idx="1">
                  <c:v>22-05-2021</c:v>
                </c:pt>
                <c:pt idx="2">
                  <c:v>22-05-2021</c:v>
                </c:pt>
                <c:pt idx="3">
                  <c:v>22-05-2021</c:v>
                </c:pt>
                <c:pt idx="4">
                  <c:v>22-05-2021</c:v>
                </c:pt>
                <c:pt idx="5">
                  <c:v>22-05-2021</c:v>
                </c:pt>
                <c:pt idx="6">
                  <c:v>22-05-2021</c:v>
                </c:pt>
                <c:pt idx="7">
                  <c:v>22-05-2021</c:v>
                </c:pt>
                <c:pt idx="8">
                  <c:v>22-05-2021</c:v>
                </c:pt>
                <c:pt idx="9">
                  <c:v>22-05-2021</c:v>
                </c:pt>
                <c:pt idx="10">
                  <c:v>22-05-2021</c:v>
                </c:pt>
                <c:pt idx="11">
                  <c:v>22-05-2021</c:v>
                </c:pt>
                <c:pt idx="12">
                  <c:v>22-05-2021</c:v>
                </c:pt>
                <c:pt idx="13">
                  <c:v>22-05-2021</c:v>
                </c:pt>
                <c:pt idx="14">
                  <c:v>22-05-2021</c:v>
                </c:pt>
                <c:pt idx="15">
                  <c:v>22-05-2021</c:v>
                </c:pt>
                <c:pt idx="16">
                  <c:v>22-05-2021</c:v>
                </c:pt>
                <c:pt idx="17">
                  <c:v>22-05-2021</c:v>
                </c:pt>
                <c:pt idx="18">
                  <c:v>22-05-2021</c:v>
                </c:pt>
                <c:pt idx="19">
                  <c:v>22-05-2021</c:v>
                </c:pt>
                <c:pt idx="20">
                  <c:v>22-05-2021</c:v>
                </c:pt>
                <c:pt idx="21">
                  <c:v>22-05-2021</c:v>
                </c:pt>
                <c:pt idx="22">
                  <c:v>22-05-2021</c:v>
                </c:pt>
                <c:pt idx="23">
                  <c:v>22-05-2021</c:v>
                </c:pt>
                <c:pt idx="24">
                  <c:v>23-05-2021</c:v>
                </c:pt>
                <c:pt idx="25">
                  <c:v>23-05-2021</c:v>
                </c:pt>
                <c:pt idx="26">
                  <c:v>23-05-2021</c:v>
                </c:pt>
                <c:pt idx="27">
                  <c:v>23-05-2021</c:v>
                </c:pt>
                <c:pt idx="28">
                  <c:v>23-05-2021</c:v>
                </c:pt>
                <c:pt idx="29">
                  <c:v>23-05-2021</c:v>
                </c:pt>
                <c:pt idx="30">
                  <c:v>23-05-2021</c:v>
                </c:pt>
                <c:pt idx="31">
                  <c:v>23-05-2021</c:v>
                </c:pt>
                <c:pt idx="32">
                  <c:v>23-05-2021</c:v>
                </c:pt>
                <c:pt idx="33">
                  <c:v>23-05-2021</c:v>
                </c:pt>
                <c:pt idx="34">
                  <c:v>23-05-2021</c:v>
                </c:pt>
                <c:pt idx="35">
                  <c:v>23-05-2021</c:v>
                </c:pt>
                <c:pt idx="36">
                  <c:v>23-05-2021</c:v>
                </c:pt>
                <c:pt idx="37">
                  <c:v>23-05-2021</c:v>
                </c:pt>
                <c:pt idx="38">
                  <c:v>23-05-2021</c:v>
                </c:pt>
                <c:pt idx="39">
                  <c:v>23-05-2021</c:v>
                </c:pt>
                <c:pt idx="40">
                  <c:v>23-05-2021</c:v>
                </c:pt>
                <c:pt idx="41">
                  <c:v>23-05-2021</c:v>
                </c:pt>
                <c:pt idx="42">
                  <c:v>23-05-2021</c:v>
                </c:pt>
                <c:pt idx="43">
                  <c:v>23-05-2021</c:v>
                </c:pt>
                <c:pt idx="44">
                  <c:v>23-05-2021</c:v>
                </c:pt>
                <c:pt idx="45">
                  <c:v>23-05-2021</c:v>
                </c:pt>
                <c:pt idx="46">
                  <c:v>23-05-2021</c:v>
                </c:pt>
                <c:pt idx="47">
                  <c:v>23-05-2021</c:v>
                </c:pt>
                <c:pt idx="48">
                  <c:v>24-05-2021</c:v>
                </c:pt>
                <c:pt idx="49">
                  <c:v>24-05-2021</c:v>
                </c:pt>
                <c:pt idx="50">
                  <c:v>24-05-2021</c:v>
                </c:pt>
                <c:pt idx="51">
                  <c:v>24-05-2021</c:v>
                </c:pt>
                <c:pt idx="52">
                  <c:v>24-05-2021</c:v>
                </c:pt>
                <c:pt idx="53">
                  <c:v>24-05-2021</c:v>
                </c:pt>
                <c:pt idx="54">
                  <c:v>24-05-2021</c:v>
                </c:pt>
                <c:pt idx="55">
                  <c:v>24-05-2021</c:v>
                </c:pt>
                <c:pt idx="56">
                  <c:v>24-05-2021</c:v>
                </c:pt>
                <c:pt idx="57">
                  <c:v>24-05-2021</c:v>
                </c:pt>
                <c:pt idx="58">
                  <c:v>24-05-2021</c:v>
                </c:pt>
                <c:pt idx="59">
                  <c:v>24-05-2021</c:v>
                </c:pt>
                <c:pt idx="60">
                  <c:v>24-05-2021</c:v>
                </c:pt>
                <c:pt idx="61">
                  <c:v>24-05-2021</c:v>
                </c:pt>
                <c:pt idx="62">
                  <c:v>24-05-2021</c:v>
                </c:pt>
                <c:pt idx="63">
                  <c:v>24-05-2021</c:v>
                </c:pt>
                <c:pt idx="64">
                  <c:v>24-05-2021</c:v>
                </c:pt>
                <c:pt idx="65">
                  <c:v>24-05-2021</c:v>
                </c:pt>
                <c:pt idx="66">
                  <c:v>24-05-2021</c:v>
                </c:pt>
                <c:pt idx="67">
                  <c:v>24-05-2021</c:v>
                </c:pt>
                <c:pt idx="68">
                  <c:v>24-05-2021</c:v>
                </c:pt>
                <c:pt idx="69">
                  <c:v>24-05-2021</c:v>
                </c:pt>
                <c:pt idx="70">
                  <c:v>24-05-2021</c:v>
                </c:pt>
                <c:pt idx="71">
                  <c:v>24-05-2021</c:v>
                </c:pt>
                <c:pt idx="72">
                  <c:v>25-05-2021</c:v>
                </c:pt>
                <c:pt idx="73">
                  <c:v>25-05-2021</c:v>
                </c:pt>
                <c:pt idx="74">
                  <c:v>25-05-2021</c:v>
                </c:pt>
                <c:pt idx="75">
                  <c:v>25-05-2021</c:v>
                </c:pt>
                <c:pt idx="76">
                  <c:v>25-05-2021</c:v>
                </c:pt>
                <c:pt idx="77">
                  <c:v>25-05-2021</c:v>
                </c:pt>
                <c:pt idx="78">
                  <c:v>25-05-2021</c:v>
                </c:pt>
                <c:pt idx="79">
                  <c:v>25-05-2021</c:v>
                </c:pt>
                <c:pt idx="80">
                  <c:v>25-05-2021</c:v>
                </c:pt>
                <c:pt idx="81">
                  <c:v>25-05-2021</c:v>
                </c:pt>
                <c:pt idx="82">
                  <c:v>25-05-2021</c:v>
                </c:pt>
                <c:pt idx="83">
                  <c:v>25-05-2021</c:v>
                </c:pt>
                <c:pt idx="84">
                  <c:v>25-05-2021</c:v>
                </c:pt>
                <c:pt idx="85">
                  <c:v>25-05-2021</c:v>
                </c:pt>
                <c:pt idx="86">
                  <c:v>25-05-2021</c:v>
                </c:pt>
                <c:pt idx="87">
                  <c:v>25-05-2021</c:v>
                </c:pt>
                <c:pt idx="88">
                  <c:v>25-05-2021</c:v>
                </c:pt>
                <c:pt idx="89">
                  <c:v>25-05-2021</c:v>
                </c:pt>
                <c:pt idx="90">
                  <c:v>25-05-2021</c:v>
                </c:pt>
                <c:pt idx="91">
                  <c:v>25-05-2021</c:v>
                </c:pt>
                <c:pt idx="92">
                  <c:v>25-05-2021</c:v>
                </c:pt>
                <c:pt idx="93">
                  <c:v>25-05-2021</c:v>
                </c:pt>
                <c:pt idx="94">
                  <c:v>25-05-2021</c:v>
                </c:pt>
                <c:pt idx="95">
                  <c:v>25-05-2021</c:v>
                </c:pt>
                <c:pt idx="96">
                  <c:v>26-05-2021</c:v>
                </c:pt>
                <c:pt idx="97">
                  <c:v>26-05-2021</c:v>
                </c:pt>
                <c:pt idx="98">
                  <c:v>26-05-2021</c:v>
                </c:pt>
                <c:pt idx="99">
                  <c:v>26-05-2021</c:v>
                </c:pt>
                <c:pt idx="100">
                  <c:v>26-05-2021</c:v>
                </c:pt>
                <c:pt idx="101">
                  <c:v>26-05-2021</c:v>
                </c:pt>
                <c:pt idx="102">
                  <c:v>26-05-2021</c:v>
                </c:pt>
                <c:pt idx="103">
                  <c:v>26-05-2021</c:v>
                </c:pt>
                <c:pt idx="104">
                  <c:v>26-05-2021</c:v>
                </c:pt>
                <c:pt idx="105">
                  <c:v>26-05-2021</c:v>
                </c:pt>
                <c:pt idx="106">
                  <c:v>26-05-2021</c:v>
                </c:pt>
                <c:pt idx="107">
                  <c:v>26-05-2021</c:v>
                </c:pt>
                <c:pt idx="108">
                  <c:v>26-05-2021</c:v>
                </c:pt>
                <c:pt idx="109">
                  <c:v>26-05-2021</c:v>
                </c:pt>
                <c:pt idx="110">
                  <c:v>26-05-2021</c:v>
                </c:pt>
                <c:pt idx="111">
                  <c:v>26-05-2021</c:v>
                </c:pt>
                <c:pt idx="112">
                  <c:v>26-05-2021</c:v>
                </c:pt>
                <c:pt idx="113">
                  <c:v>26-05-2021</c:v>
                </c:pt>
                <c:pt idx="114">
                  <c:v>26-05-2021</c:v>
                </c:pt>
                <c:pt idx="115">
                  <c:v>26-05-2021</c:v>
                </c:pt>
                <c:pt idx="116">
                  <c:v>26-05-2021</c:v>
                </c:pt>
                <c:pt idx="117">
                  <c:v>26-05-2021</c:v>
                </c:pt>
                <c:pt idx="118">
                  <c:v>26-05-2021</c:v>
                </c:pt>
                <c:pt idx="119">
                  <c:v>26-05-2021</c:v>
                </c:pt>
                <c:pt idx="120">
                  <c:v>27-05-2021</c:v>
                </c:pt>
                <c:pt idx="121">
                  <c:v>27-05-2021</c:v>
                </c:pt>
                <c:pt idx="122">
                  <c:v>27-05-2021</c:v>
                </c:pt>
                <c:pt idx="123">
                  <c:v>27-05-2021</c:v>
                </c:pt>
                <c:pt idx="124">
                  <c:v>27-05-2021</c:v>
                </c:pt>
                <c:pt idx="125">
                  <c:v>27-05-2021</c:v>
                </c:pt>
                <c:pt idx="126">
                  <c:v>27-05-2021</c:v>
                </c:pt>
                <c:pt idx="127">
                  <c:v>27-05-2021</c:v>
                </c:pt>
                <c:pt idx="128">
                  <c:v>27-05-2021</c:v>
                </c:pt>
                <c:pt idx="129">
                  <c:v>27-05-2021</c:v>
                </c:pt>
                <c:pt idx="130">
                  <c:v>27-05-2021</c:v>
                </c:pt>
                <c:pt idx="131">
                  <c:v>27-05-2021</c:v>
                </c:pt>
                <c:pt idx="132">
                  <c:v>27-05-2021</c:v>
                </c:pt>
                <c:pt idx="133">
                  <c:v>27-05-2021</c:v>
                </c:pt>
                <c:pt idx="134">
                  <c:v>27-05-2021</c:v>
                </c:pt>
                <c:pt idx="135">
                  <c:v>27-05-2021</c:v>
                </c:pt>
                <c:pt idx="136">
                  <c:v>27-05-2021</c:v>
                </c:pt>
                <c:pt idx="137">
                  <c:v>27-05-2021</c:v>
                </c:pt>
                <c:pt idx="138">
                  <c:v>27-05-2021</c:v>
                </c:pt>
                <c:pt idx="139">
                  <c:v>27-05-2021</c:v>
                </c:pt>
                <c:pt idx="140">
                  <c:v>27-05-2021</c:v>
                </c:pt>
                <c:pt idx="141">
                  <c:v>27-05-2021</c:v>
                </c:pt>
                <c:pt idx="142">
                  <c:v>27-05-2021</c:v>
                </c:pt>
                <c:pt idx="143">
                  <c:v>27-05-2021</c:v>
                </c:pt>
                <c:pt idx="144">
                  <c:v>28-05-2021</c:v>
                </c:pt>
                <c:pt idx="145">
                  <c:v>28-05-2021</c:v>
                </c:pt>
                <c:pt idx="146">
                  <c:v>28-05-2021</c:v>
                </c:pt>
                <c:pt idx="147">
                  <c:v>28-05-2021</c:v>
                </c:pt>
                <c:pt idx="148">
                  <c:v>28-05-2021</c:v>
                </c:pt>
                <c:pt idx="149">
                  <c:v>28-05-2021</c:v>
                </c:pt>
                <c:pt idx="150">
                  <c:v>28-05-2021</c:v>
                </c:pt>
                <c:pt idx="151">
                  <c:v>28-05-2021</c:v>
                </c:pt>
                <c:pt idx="152">
                  <c:v>28-05-2021</c:v>
                </c:pt>
                <c:pt idx="153">
                  <c:v>28-05-2021</c:v>
                </c:pt>
                <c:pt idx="154">
                  <c:v>28-05-2021</c:v>
                </c:pt>
                <c:pt idx="155">
                  <c:v>28-05-2021</c:v>
                </c:pt>
                <c:pt idx="156">
                  <c:v>28-05-2021</c:v>
                </c:pt>
                <c:pt idx="157">
                  <c:v>28-05-2021</c:v>
                </c:pt>
                <c:pt idx="158">
                  <c:v>28-05-2021</c:v>
                </c:pt>
                <c:pt idx="159">
                  <c:v>28-05-2021</c:v>
                </c:pt>
                <c:pt idx="160">
                  <c:v>28-05-2021</c:v>
                </c:pt>
                <c:pt idx="161">
                  <c:v>28-05-2021</c:v>
                </c:pt>
                <c:pt idx="162">
                  <c:v>28-05-2021</c:v>
                </c:pt>
                <c:pt idx="163">
                  <c:v>28-05-2021</c:v>
                </c:pt>
                <c:pt idx="164">
                  <c:v>28-05-2021</c:v>
                </c:pt>
                <c:pt idx="165">
                  <c:v>28-05-2021</c:v>
                </c:pt>
                <c:pt idx="166">
                  <c:v>28-05-2021</c:v>
                </c:pt>
                <c:pt idx="167">
                  <c:v>28-05-2021</c:v>
                </c:pt>
                <c:pt idx="168">
                  <c:v>29-05-2021</c:v>
                </c:pt>
                <c:pt idx="169">
                  <c:v>29-05-2021</c:v>
                </c:pt>
                <c:pt idx="170">
                  <c:v>29-05-2021</c:v>
                </c:pt>
                <c:pt idx="171">
                  <c:v>29-05-2021</c:v>
                </c:pt>
                <c:pt idx="172">
                  <c:v>29-05-2021</c:v>
                </c:pt>
                <c:pt idx="173">
                  <c:v>29-05-2021</c:v>
                </c:pt>
                <c:pt idx="174">
                  <c:v>29-05-2021</c:v>
                </c:pt>
                <c:pt idx="175">
                  <c:v>29-05-2021</c:v>
                </c:pt>
                <c:pt idx="176">
                  <c:v>29-05-2021</c:v>
                </c:pt>
                <c:pt idx="177">
                  <c:v>29-05-2021</c:v>
                </c:pt>
                <c:pt idx="178">
                  <c:v>29-05-2021</c:v>
                </c:pt>
                <c:pt idx="179">
                  <c:v>29-05-2021</c:v>
                </c:pt>
                <c:pt idx="180">
                  <c:v>29-05-2021</c:v>
                </c:pt>
                <c:pt idx="181">
                  <c:v>29-05-2021</c:v>
                </c:pt>
                <c:pt idx="182">
                  <c:v>29-05-2021</c:v>
                </c:pt>
                <c:pt idx="183">
                  <c:v>29-05-2021</c:v>
                </c:pt>
                <c:pt idx="184">
                  <c:v>29-05-2021</c:v>
                </c:pt>
                <c:pt idx="185">
                  <c:v>29-05-2021</c:v>
                </c:pt>
                <c:pt idx="186">
                  <c:v>29-05-2021</c:v>
                </c:pt>
                <c:pt idx="187">
                  <c:v>29-05-2021</c:v>
                </c:pt>
                <c:pt idx="188">
                  <c:v>29-05-2021</c:v>
                </c:pt>
                <c:pt idx="189">
                  <c:v>29-05-2021</c:v>
                </c:pt>
                <c:pt idx="190">
                  <c:v>29-05-2021</c:v>
                </c:pt>
                <c:pt idx="191">
                  <c:v>29-05-2021</c:v>
                </c:pt>
                <c:pt idx="192">
                  <c:v>30-05-2021</c:v>
                </c:pt>
                <c:pt idx="193">
                  <c:v>30-05-2021</c:v>
                </c:pt>
                <c:pt idx="194">
                  <c:v>30-05-2021</c:v>
                </c:pt>
                <c:pt idx="195">
                  <c:v>30-05-2021</c:v>
                </c:pt>
                <c:pt idx="196">
                  <c:v>30-05-2021</c:v>
                </c:pt>
                <c:pt idx="197">
                  <c:v>30-05-2021</c:v>
                </c:pt>
                <c:pt idx="198">
                  <c:v>30-05-2021</c:v>
                </c:pt>
                <c:pt idx="199">
                  <c:v>30-05-2021</c:v>
                </c:pt>
                <c:pt idx="200">
                  <c:v>30-05-2021</c:v>
                </c:pt>
                <c:pt idx="201">
                  <c:v>30-05-2021</c:v>
                </c:pt>
                <c:pt idx="202">
                  <c:v>30-05-2021</c:v>
                </c:pt>
                <c:pt idx="203">
                  <c:v>30-05-2021</c:v>
                </c:pt>
                <c:pt idx="204">
                  <c:v>30-05-2021</c:v>
                </c:pt>
                <c:pt idx="205">
                  <c:v>30-05-2021</c:v>
                </c:pt>
                <c:pt idx="206">
                  <c:v>30-05-2021</c:v>
                </c:pt>
                <c:pt idx="207">
                  <c:v>30-05-2021</c:v>
                </c:pt>
                <c:pt idx="208">
                  <c:v>30-05-2021</c:v>
                </c:pt>
                <c:pt idx="209">
                  <c:v>30-05-2021</c:v>
                </c:pt>
                <c:pt idx="210">
                  <c:v>30-05-2021</c:v>
                </c:pt>
                <c:pt idx="211">
                  <c:v>30-05-2021</c:v>
                </c:pt>
                <c:pt idx="212">
                  <c:v>30-05-2021</c:v>
                </c:pt>
                <c:pt idx="213">
                  <c:v>30-05-2021</c:v>
                </c:pt>
                <c:pt idx="214">
                  <c:v>30-05-2021</c:v>
                </c:pt>
                <c:pt idx="215">
                  <c:v>30-05-2021</c:v>
                </c:pt>
                <c:pt idx="216">
                  <c:v>31-05-2021</c:v>
                </c:pt>
                <c:pt idx="217">
                  <c:v>31-05-2021</c:v>
                </c:pt>
                <c:pt idx="218">
                  <c:v>31-05-2021</c:v>
                </c:pt>
                <c:pt idx="219">
                  <c:v>31-05-2021</c:v>
                </c:pt>
                <c:pt idx="220">
                  <c:v>31-05-2021</c:v>
                </c:pt>
                <c:pt idx="221">
                  <c:v>31-05-2021</c:v>
                </c:pt>
                <c:pt idx="222">
                  <c:v>31-05-2021</c:v>
                </c:pt>
                <c:pt idx="223">
                  <c:v>31-05-2021</c:v>
                </c:pt>
                <c:pt idx="224">
                  <c:v>31-05-2021</c:v>
                </c:pt>
                <c:pt idx="225">
                  <c:v>31-05-2021</c:v>
                </c:pt>
                <c:pt idx="226">
                  <c:v>31-05-2021</c:v>
                </c:pt>
                <c:pt idx="227">
                  <c:v>31-05-2021</c:v>
                </c:pt>
                <c:pt idx="228">
                  <c:v>31-05-2021</c:v>
                </c:pt>
                <c:pt idx="229">
                  <c:v>31-05-2021</c:v>
                </c:pt>
                <c:pt idx="230">
                  <c:v>31-05-2021</c:v>
                </c:pt>
                <c:pt idx="231">
                  <c:v>31-05-2021</c:v>
                </c:pt>
                <c:pt idx="232">
                  <c:v>31-05-2021</c:v>
                </c:pt>
                <c:pt idx="233">
                  <c:v>31-05-2021</c:v>
                </c:pt>
                <c:pt idx="234">
                  <c:v>31-05-2021</c:v>
                </c:pt>
                <c:pt idx="235">
                  <c:v>31-05-2021</c:v>
                </c:pt>
                <c:pt idx="236">
                  <c:v>31-05-2021</c:v>
                </c:pt>
                <c:pt idx="237">
                  <c:v>31-05-2021</c:v>
                </c:pt>
                <c:pt idx="238">
                  <c:v>31-05-2021</c:v>
                </c:pt>
                <c:pt idx="239">
                  <c:v>31-05-2021</c:v>
                </c:pt>
                <c:pt idx="240">
                  <c:v>01-06-2021</c:v>
                </c:pt>
                <c:pt idx="241">
                  <c:v>01-06-2021</c:v>
                </c:pt>
                <c:pt idx="242">
                  <c:v>01-06-2021</c:v>
                </c:pt>
                <c:pt idx="243">
                  <c:v>01-06-2021</c:v>
                </c:pt>
                <c:pt idx="244">
                  <c:v>01-06-2021</c:v>
                </c:pt>
                <c:pt idx="245">
                  <c:v>01-06-2021</c:v>
                </c:pt>
                <c:pt idx="246">
                  <c:v>01-06-2021</c:v>
                </c:pt>
                <c:pt idx="247">
                  <c:v>01-06-2021</c:v>
                </c:pt>
                <c:pt idx="248">
                  <c:v>01-06-2021</c:v>
                </c:pt>
                <c:pt idx="249">
                  <c:v>01-06-2021</c:v>
                </c:pt>
                <c:pt idx="250">
                  <c:v>01-06-2021</c:v>
                </c:pt>
                <c:pt idx="251">
                  <c:v>01-06-2021</c:v>
                </c:pt>
                <c:pt idx="252">
                  <c:v>01-06-2021</c:v>
                </c:pt>
                <c:pt idx="253">
                  <c:v>01-06-2021</c:v>
                </c:pt>
                <c:pt idx="254">
                  <c:v>01-06-2021</c:v>
                </c:pt>
                <c:pt idx="255">
                  <c:v>01-06-2021</c:v>
                </c:pt>
                <c:pt idx="256">
                  <c:v>01-06-2021</c:v>
                </c:pt>
                <c:pt idx="257">
                  <c:v>01-06-2021</c:v>
                </c:pt>
                <c:pt idx="258">
                  <c:v>01-06-2021</c:v>
                </c:pt>
                <c:pt idx="259">
                  <c:v>01-06-2021</c:v>
                </c:pt>
                <c:pt idx="260">
                  <c:v>01-06-2021</c:v>
                </c:pt>
                <c:pt idx="261">
                  <c:v>01-06-2021</c:v>
                </c:pt>
                <c:pt idx="262">
                  <c:v>01-06-2021</c:v>
                </c:pt>
                <c:pt idx="263">
                  <c:v>01-06-2021</c:v>
                </c:pt>
                <c:pt idx="264">
                  <c:v>02-06-2021</c:v>
                </c:pt>
                <c:pt idx="265">
                  <c:v>02-06-2021</c:v>
                </c:pt>
                <c:pt idx="266">
                  <c:v>02-06-2021</c:v>
                </c:pt>
                <c:pt idx="267">
                  <c:v>02-06-2021</c:v>
                </c:pt>
                <c:pt idx="268">
                  <c:v>02-06-2021</c:v>
                </c:pt>
                <c:pt idx="269">
                  <c:v>02-06-2021</c:v>
                </c:pt>
                <c:pt idx="270">
                  <c:v>02-06-2021</c:v>
                </c:pt>
                <c:pt idx="271">
                  <c:v>02-06-2021</c:v>
                </c:pt>
                <c:pt idx="272">
                  <c:v>02-06-2021</c:v>
                </c:pt>
                <c:pt idx="273">
                  <c:v>02-06-2021</c:v>
                </c:pt>
                <c:pt idx="274">
                  <c:v>02-06-2021</c:v>
                </c:pt>
                <c:pt idx="275">
                  <c:v>02-06-2021</c:v>
                </c:pt>
                <c:pt idx="276">
                  <c:v>02-06-2021</c:v>
                </c:pt>
                <c:pt idx="277">
                  <c:v>02-06-2021</c:v>
                </c:pt>
                <c:pt idx="278">
                  <c:v>02-06-2021</c:v>
                </c:pt>
                <c:pt idx="279">
                  <c:v>02-06-2021</c:v>
                </c:pt>
                <c:pt idx="280">
                  <c:v>02-06-2021</c:v>
                </c:pt>
                <c:pt idx="281">
                  <c:v>02-06-2021</c:v>
                </c:pt>
                <c:pt idx="282">
                  <c:v>02-06-2021</c:v>
                </c:pt>
                <c:pt idx="283">
                  <c:v>02-06-2021</c:v>
                </c:pt>
                <c:pt idx="284">
                  <c:v>02-06-2021</c:v>
                </c:pt>
                <c:pt idx="285">
                  <c:v>02-06-2021</c:v>
                </c:pt>
                <c:pt idx="286">
                  <c:v>02-06-2021</c:v>
                </c:pt>
                <c:pt idx="287">
                  <c:v>02-06-2021</c:v>
                </c:pt>
                <c:pt idx="288">
                  <c:v>03-06-2021</c:v>
                </c:pt>
                <c:pt idx="289">
                  <c:v>03-06-2021</c:v>
                </c:pt>
                <c:pt idx="290">
                  <c:v>03-06-2021</c:v>
                </c:pt>
                <c:pt idx="291">
                  <c:v>03-06-2021</c:v>
                </c:pt>
                <c:pt idx="292">
                  <c:v>03-06-2021</c:v>
                </c:pt>
                <c:pt idx="293">
                  <c:v>03-06-2021</c:v>
                </c:pt>
                <c:pt idx="294">
                  <c:v>03-06-2021</c:v>
                </c:pt>
                <c:pt idx="295">
                  <c:v>03-06-2021</c:v>
                </c:pt>
                <c:pt idx="296">
                  <c:v>03-06-2021</c:v>
                </c:pt>
                <c:pt idx="297">
                  <c:v>03-06-2021</c:v>
                </c:pt>
                <c:pt idx="298">
                  <c:v>03-06-2021</c:v>
                </c:pt>
                <c:pt idx="299">
                  <c:v>03-06-2021</c:v>
                </c:pt>
                <c:pt idx="300">
                  <c:v>03-06-2021</c:v>
                </c:pt>
                <c:pt idx="301">
                  <c:v>03-06-2021</c:v>
                </c:pt>
                <c:pt idx="302">
                  <c:v>03-06-2021</c:v>
                </c:pt>
                <c:pt idx="303">
                  <c:v>03-06-2021</c:v>
                </c:pt>
                <c:pt idx="304">
                  <c:v>03-06-2021</c:v>
                </c:pt>
                <c:pt idx="305">
                  <c:v>03-06-2021</c:v>
                </c:pt>
                <c:pt idx="306">
                  <c:v>03-06-2021</c:v>
                </c:pt>
                <c:pt idx="307">
                  <c:v>03-06-2021</c:v>
                </c:pt>
                <c:pt idx="308">
                  <c:v>03-06-2021</c:v>
                </c:pt>
                <c:pt idx="309">
                  <c:v>03-06-2021</c:v>
                </c:pt>
                <c:pt idx="310">
                  <c:v>03-06-2021</c:v>
                </c:pt>
                <c:pt idx="311">
                  <c:v>03-06-2021</c:v>
                </c:pt>
                <c:pt idx="312">
                  <c:v>04-06-2021</c:v>
                </c:pt>
                <c:pt idx="313">
                  <c:v>04-06-2021</c:v>
                </c:pt>
                <c:pt idx="314">
                  <c:v>04-06-2021</c:v>
                </c:pt>
                <c:pt idx="315">
                  <c:v>04-06-2021</c:v>
                </c:pt>
                <c:pt idx="316">
                  <c:v>04-06-2021</c:v>
                </c:pt>
                <c:pt idx="317">
                  <c:v>04-06-2021</c:v>
                </c:pt>
                <c:pt idx="318">
                  <c:v>04-06-2021</c:v>
                </c:pt>
                <c:pt idx="319">
                  <c:v>04-06-2021</c:v>
                </c:pt>
                <c:pt idx="320">
                  <c:v>04-06-2021</c:v>
                </c:pt>
                <c:pt idx="321">
                  <c:v>04-06-2021</c:v>
                </c:pt>
                <c:pt idx="322">
                  <c:v>04-06-2021</c:v>
                </c:pt>
                <c:pt idx="323">
                  <c:v>04-06-2021</c:v>
                </c:pt>
                <c:pt idx="324">
                  <c:v>04-06-2021</c:v>
                </c:pt>
                <c:pt idx="325">
                  <c:v>04-06-2021</c:v>
                </c:pt>
                <c:pt idx="326">
                  <c:v>04-06-2021</c:v>
                </c:pt>
                <c:pt idx="327">
                  <c:v>04-06-2021</c:v>
                </c:pt>
                <c:pt idx="328">
                  <c:v>04-06-2021</c:v>
                </c:pt>
                <c:pt idx="329">
                  <c:v>04-06-2021</c:v>
                </c:pt>
                <c:pt idx="330">
                  <c:v>04-06-2021</c:v>
                </c:pt>
                <c:pt idx="331">
                  <c:v>04-06-2021</c:v>
                </c:pt>
                <c:pt idx="332">
                  <c:v>04-06-2021</c:v>
                </c:pt>
                <c:pt idx="333">
                  <c:v>04-06-2021</c:v>
                </c:pt>
                <c:pt idx="334">
                  <c:v>04-06-2021</c:v>
                </c:pt>
                <c:pt idx="335">
                  <c:v>04-06-2021</c:v>
                </c:pt>
                <c:pt idx="336">
                  <c:v>05-06-2021</c:v>
                </c:pt>
                <c:pt idx="337">
                  <c:v>05-06-2021</c:v>
                </c:pt>
                <c:pt idx="338">
                  <c:v>05-06-2021</c:v>
                </c:pt>
                <c:pt idx="339">
                  <c:v>05-06-2021</c:v>
                </c:pt>
                <c:pt idx="340">
                  <c:v>05-06-2021</c:v>
                </c:pt>
                <c:pt idx="341">
                  <c:v>05-06-2021</c:v>
                </c:pt>
                <c:pt idx="342">
                  <c:v>05-06-2021</c:v>
                </c:pt>
                <c:pt idx="343">
                  <c:v>05-06-2021</c:v>
                </c:pt>
                <c:pt idx="344">
                  <c:v>05-06-2021</c:v>
                </c:pt>
                <c:pt idx="345">
                  <c:v>05-06-2021</c:v>
                </c:pt>
                <c:pt idx="346">
                  <c:v>05-06-2021</c:v>
                </c:pt>
                <c:pt idx="347">
                  <c:v>05-06-2021</c:v>
                </c:pt>
                <c:pt idx="348">
                  <c:v>05-06-2021</c:v>
                </c:pt>
                <c:pt idx="349">
                  <c:v>05-06-2021</c:v>
                </c:pt>
                <c:pt idx="350">
                  <c:v>05-06-2021</c:v>
                </c:pt>
                <c:pt idx="351">
                  <c:v>05-06-2021</c:v>
                </c:pt>
                <c:pt idx="352">
                  <c:v>05-06-2021</c:v>
                </c:pt>
                <c:pt idx="353">
                  <c:v>05-06-2021</c:v>
                </c:pt>
                <c:pt idx="354">
                  <c:v>05-06-2021</c:v>
                </c:pt>
                <c:pt idx="355">
                  <c:v>05-06-2021</c:v>
                </c:pt>
                <c:pt idx="356">
                  <c:v>05-06-2021</c:v>
                </c:pt>
                <c:pt idx="357">
                  <c:v>05-06-2021</c:v>
                </c:pt>
                <c:pt idx="358">
                  <c:v>05-06-2021</c:v>
                </c:pt>
                <c:pt idx="359">
                  <c:v>05-06-2021</c:v>
                </c:pt>
                <c:pt idx="360">
                  <c:v>06-06-2021</c:v>
                </c:pt>
                <c:pt idx="361">
                  <c:v>06-06-2021</c:v>
                </c:pt>
                <c:pt idx="362">
                  <c:v>06-06-2021</c:v>
                </c:pt>
                <c:pt idx="363">
                  <c:v>06-06-2021</c:v>
                </c:pt>
                <c:pt idx="364">
                  <c:v>06-06-2021</c:v>
                </c:pt>
                <c:pt idx="365">
                  <c:v>06-06-2021</c:v>
                </c:pt>
                <c:pt idx="366">
                  <c:v>06-06-2021</c:v>
                </c:pt>
                <c:pt idx="367">
                  <c:v>06-06-2021</c:v>
                </c:pt>
                <c:pt idx="368">
                  <c:v>06-06-2021</c:v>
                </c:pt>
                <c:pt idx="369">
                  <c:v>06-06-2021</c:v>
                </c:pt>
                <c:pt idx="370">
                  <c:v>06-06-2021</c:v>
                </c:pt>
                <c:pt idx="371">
                  <c:v>06-06-2021</c:v>
                </c:pt>
                <c:pt idx="372">
                  <c:v>06-06-2021</c:v>
                </c:pt>
                <c:pt idx="373">
                  <c:v>06-06-2021</c:v>
                </c:pt>
                <c:pt idx="374">
                  <c:v>06-06-2021</c:v>
                </c:pt>
                <c:pt idx="375">
                  <c:v>06-06-2021</c:v>
                </c:pt>
                <c:pt idx="376">
                  <c:v>06-06-2021</c:v>
                </c:pt>
                <c:pt idx="377">
                  <c:v>06-06-2021</c:v>
                </c:pt>
                <c:pt idx="378">
                  <c:v>06-06-2021</c:v>
                </c:pt>
                <c:pt idx="379">
                  <c:v>06-06-2021</c:v>
                </c:pt>
                <c:pt idx="380">
                  <c:v>06-06-2021</c:v>
                </c:pt>
                <c:pt idx="381">
                  <c:v>06-06-2021</c:v>
                </c:pt>
                <c:pt idx="382">
                  <c:v>06-06-2021</c:v>
                </c:pt>
                <c:pt idx="383">
                  <c:v>06-06-2021</c:v>
                </c:pt>
                <c:pt idx="384">
                  <c:v>07-06-2021</c:v>
                </c:pt>
                <c:pt idx="385">
                  <c:v>07-06-2021</c:v>
                </c:pt>
                <c:pt idx="386">
                  <c:v>07-06-2021</c:v>
                </c:pt>
                <c:pt idx="387">
                  <c:v>07-06-2021</c:v>
                </c:pt>
                <c:pt idx="388">
                  <c:v>07-06-2021</c:v>
                </c:pt>
                <c:pt idx="389">
                  <c:v>07-06-2021</c:v>
                </c:pt>
                <c:pt idx="390">
                  <c:v>07-06-2021</c:v>
                </c:pt>
                <c:pt idx="391">
                  <c:v>07-06-2021</c:v>
                </c:pt>
                <c:pt idx="392">
                  <c:v>07-06-2021</c:v>
                </c:pt>
                <c:pt idx="393">
                  <c:v>07-06-2021</c:v>
                </c:pt>
                <c:pt idx="394">
                  <c:v>07-06-2021</c:v>
                </c:pt>
                <c:pt idx="395">
                  <c:v>07-06-2021</c:v>
                </c:pt>
                <c:pt idx="396">
                  <c:v>07-06-2021</c:v>
                </c:pt>
                <c:pt idx="397">
                  <c:v>07-06-2021</c:v>
                </c:pt>
                <c:pt idx="398">
                  <c:v>07-06-2021</c:v>
                </c:pt>
                <c:pt idx="399">
                  <c:v>07-06-2021</c:v>
                </c:pt>
                <c:pt idx="400">
                  <c:v>07-06-2021</c:v>
                </c:pt>
                <c:pt idx="401">
                  <c:v>07-06-2021</c:v>
                </c:pt>
                <c:pt idx="402">
                  <c:v>07-06-2021</c:v>
                </c:pt>
                <c:pt idx="403">
                  <c:v>07-06-2021</c:v>
                </c:pt>
                <c:pt idx="404">
                  <c:v>07-06-2021</c:v>
                </c:pt>
                <c:pt idx="405">
                  <c:v>07-06-2021</c:v>
                </c:pt>
                <c:pt idx="406">
                  <c:v>07-06-2021</c:v>
                </c:pt>
                <c:pt idx="407">
                  <c:v>07-06-2021</c:v>
                </c:pt>
                <c:pt idx="408">
                  <c:v>08-06-2021</c:v>
                </c:pt>
                <c:pt idx="409">
                  <c:v>08-06-2021</c:v>
                </c:pt>
                <c:pt idx="410">
                  <c:v>08-06-2021</c:v>
                </c:pt>
                <c:pt idx="411">
                  <c:v>08-06-2021</c:v>
                </c:pt>
                <c:pt idx="412">
                  <c:v>08-06-2021</c:v>
                </c:pt>
                <c:pt idx="413">
                  <c:v>08-06-2021</c:v>
                </c:pt>
                <c:pt idx="414">
                  <c:v>08-06-2021</c:v>
                </c:pt>
                <c:pt idx="415">
                  <c:v>08-06-2021</c:v>
                </c:pt>
                <c:pt idx="416">
                  <c:v>08-06-2021</c:v>
                </c:pt>
                <c:pt idx="417">
                  <c:v>08-06-2021</c:v>
                </c:pt>
                <c:pt idx="418">
                  <c:v>08-06-2021</c:v>
                </c:pt>
                <c:pt idx="419">
                  <c:v>08-06-2021</c:v>
                </c:pt>
                <c:pt idx="420">
                  <c:v>08-06-2021</c:v>
                </c:pt>
                <c:pt idx="421">
                  <c:v>08-06-2021</c:v>
                </c:pt>
                <c:pt idx="422">
                  <c:v>08-06-2021</c:v>
                </c:pt>
                <c:pt idx="423">
                  <c:v>08-06-2021</c:v>
                </c:pt>
                <c:pt idx="424">
                  <c:v>08-06-2021</c:v>
                </c:pt>
                <c:pt idx="425">
                  <c:v>08-06-2021</c:v>
                </c:pt>
                <c:pt idx="426">
                  <c:v>08-06-2021</c:v>
                </c:pt>
                <c:pt idx="427">
                  <c:v>08-06-2021</c:v>
                </c:pt>
                <c:pt idx="428">
                  <c:v>08-06-2021</c:v>
                </c:pt>
                <c:pt idx="429">
                  <c:v>08-06-2021</c:v>
                </c:pt>
                <c:pt idx="430">
                  <c:v>08-06-2021</c:v>
                </c:pt>
                <c:pt idx="431">
                  <c:v>08-06-2021</c:v>
                </c:pt>
                <c:pt idx="432">
                  <c:v>09-06-2021</c:v>
                </c:pt>
                <c:pt idx="433">
                  <c:v>09-06-2021</c:v>
                </c:pt>
                <c:pt idx="434">
                  <c:v>09-06-2021</c:v>
                </c:pt>
                <c:pt idx="435">
                  <c:v>09-06-2021</c:v>
                </c:pt>
                <c:pt idx="436">
                  <c:v>09-06-2021</c:v>
                </c:pt>
                <c:pt idx="437">
                  <c:v>09-06-2021</c:v>
                </c:pt>
                <c:pt idx="438">
                  <c:v>09-06-2021</c:v>
                </c:pt>
                <c:pt idx="439">
                  <c:v>09-06-2021</c:v>
                </c:pt>
                <c:pt idx="440">
                  <c:v>09-06-2021</c:v>
                </c:pt>
                <c:pt idx="441">
                  <c:v>09-06-2021</c:v>
                </c:pt>
                <c:pt idx="442">
                  <c:v>09-06-2021</c:v>
                </c:pt>
                <c:pt idx="443">
                  <c:v>09-06-2021</c:v>
                </c:pt>
                <c:pt idx="444">
                  <c:v>09-06-2021</c:v>
                </c:pt>
                <c:pt idx="445">
                  <c:v>09-06-2021</c:v>
                </c:pt>
                <c:pt idx="446">
                  <c:v>09-06-2021</c:v>
                </c:pt>
                <c:pt idx="447">
                  <c:v>09-06-2021</c:v>
                </c:pt>
                <c:pt idx="448">
                  <c:v>09-06-2021</c:v>
                </c:pt>
                <c:pt idx="449">
                  <c:v>09-06-2021</c:v>
                </c:pt>
                <c:pt idx="450">
                  <c:v>09-06-2021</c:v>
                </c:pt>
                <c:pt idx="451">
                  <c:v>09-06-2021</c:v>
                </c:pt>
                <c:pt idx="452">
                  <c:v>09-06-2021</c:v>
                </c:pt>
                <c:pt idx="453">
                  <c:v>09-06-2021</c:v>
                </c:pt>
                <c:pt idx="454">
                  <c:v>09-06-2021</c:v>
                </c:pt>
                <c:pt idx="455">
                  <c:v>09-06-2021</c:v>
                </c:pt>
                <c:pt idx="456">
                  <c:v>10-06-2021</c:v>
                </c:pt>
                <c:pt idx="457">
                  <c:v>10-06-2021</c:v>
                </c:pt>
                <c:pt idx="458">
                  <c:v>10-06-2021</c:v>
                </c:pt>
                <c:pt idx="459">
                  <c:v>10-06-2021</c:v>
                </c:pt>
                <c:pt idx="460">
                  <c:v>10-06-2021</c:v>
                </c:pt>
                <c:pt idx="461">
                  <c:v>10-06-2021</c:v>
                </c:pt>
                <c:pt idx="462">
                  <c:v>10-06-2021</c:v>
                </c:pt>
                <c:pt idx="463">
                  <c:v>10-06-2021</c:v>
                </c:pt>
                <c:pt idx="464">
                  <c:v>10-06-2021</c:v>
                </c:pt>
                <c:pt idx="465">
                  <c:v>10-06-2021</c:v>
                </c:pt>
                <c:pt idx="466">
                  <c:v>10-06-2021</c:v>
                </c:pt>
                <c:pt idx="467">
                  <c:v>10-06-2021</c:v>
                </c:pt>
                <c:pt idx="468">
                  <c:v>10-06-2021</c:v>
                </c:pt>
                <c:pt idx="469">
                  <c:v>10-06-2021</c:v>
                </c:pt>
                <c:pt idx="470">
                  <c:v>10-06-2021</c:v>
                </c:pt>
                <c:pt idx="471">
                  <c:v>10-06-2021</c:v>
                </c:pt>
                <c:pt idx="472">
                  <c:v>10-06-2021</c:v>
                </c:pt>
                <c:pt idx="473">
                  <c:v>10-06-2021</c:v>
                </c:pt>
                <c:pt idx="474">
                  <c:v>10-06-2021</c:v>
                </c:pt>
                <c:pt idx="475">
                  <c:v>10-06-2021</c:v>
                </c:pt>
                <c:pt idx="476">
                  <c:v>10-06-2021</c:v>
                </c:pt>
                <c:pt idx="477">
                  <c:v>10-06-2021</c:v>
                </c:pt>
                <c:pt idx="478">
                  <c:v>10-06-2021</c:v>
                </c:pt>
                <c:pt idx="479">
                  <c:v>10-06-2021</c:v>
                </c:pt>
                <c:pt idx="480">
                  <c:v>11-06-2021</c:v>
                </c:pt>
                <c:pt idx="481">
                  <c:v>11-06-2021</c:v>
                </c:pt>
                <c:pt idx="482">
                  <c:v>11-06-2021</c:v>
                </c:pt>
                <c:pt idx="483">
                  <c:v>11-06-2021</c:v>
                </c:pt>
                <c:pt idx="484">
                  <c:v>11-06-2021</c:v>
                </c:pt>
                <c:pt idx="485">
                  <c:v>11-06-2021</c:v>
                </c:pt>
                <c:pt idx="486">
                  <c:v>11-06-2021</c:v>
                </c:pt>
                <c:pt idx="487">
                  <c:v>11-06-2021</c:v>
                </c:pt>
                <c:pt idx="488">
                  <c:v>11-06-2021</c:v>
                </c:pt>
                <c:pt idx="489">
                  <c:v>11-06-2021</c:v>
                </c:pt>
                <c:pt idx="490">
                  <c:v>11-06-2021</c:v>
                </c:pt>
                <c:pt idx="491">
                  <c:v>11-06-2021</c:v>
                </c:pt>
                <c:pt idx="492">
                  <c:v>11-06-2021</c:v>
                </c:pt>
                <c:pt idx="493">
                  <c:v>11-06-2021</c:v>
                </c:pt>
                <c:pt idx="494">
                  <c:v>11-06-2021</c:v>
                </c:pt>
                <c:pt idx="495">
                  <c:v>11-06-2021</c:v>
                </c:pt>
                <c:pt idx="496">
                  <c:v>11-06-2021</c:v>
                </c:pt>
                <c:pt idx="497">
                  <c:v>11-06-2021</c:v>
                </c:pt>
                <c:pt idx="498">
                  <c:v>11-06-2021</c:v>
                </c:pt>
                <c:pt idx="499">
                  <c:v>11-06-2021</c:v>
                </c:pt>
                <c:pt idx="500">
                  <c:v>11-06-2021</c:v>
                </c:pt>
                <c:pt idx="501">
                  <c:v>11-06-2021</c:v>
                </c:pt>
                <c:pt idx="502">
                  <c:v>11-06-2021</c:v>
                </c:pt>
                <c:pt idx="503">
                  <c:v>11-06-2021</c:v>
                </c:pt>
                <c:pt idx="504">
                  <c:v>12-06-2021</c:v>
                </c:pt>
                <c:pt idx="505">
                  <c:v>12-06-2021</c:v>
                </c:pt>
                <c:pt idx="506">
                  <c:v>12-06-2021</c:v>
                </c:pt>
                <c:pt idx="507">
                  <c:v>12-06-2021</c:v>
                </c:pt>
                <c:pt idx="508">
                  <c:v>12-06-2021</c:v>
                </c:pt>
                <c:pt idx="509">
                  <c:v>12-06-2021</c:v>
                </c:pt>
                <c:pt idx="510">
                  <c:v>12-06-2021</c:v>
                </c:pt>
                <c:pt idx="511">
                  <c:v>12-06-2021</c:v>
                </c:pt>
                <c:pt idx="512">
                  <c:v>12-06-2021</c:v>
                </c:pt>
                <c:pt idx="513">
                  <c:v>12-06-2021</c:v>
                </c:pt>
                <c:pt idx="514">
                  <c:v>12-06-2021</c:v>
                </c:pt>
                <c:pt idx="515">
                  <c:v>12-06-2021</c:v>
                </c:pt>
                <c:pt idx="516">
                  <c:v>12-06-2021</c:v>
                </c:pt>
                <c:pt idx="517">
                  <c:v>12-06-2021</c:v>
                </c:pt>
                <c:pt idx="518">
                  <c:v>12-06-2021</c:v>
                </c:pt>
                <c:pt idx="519">
                  <c:v>12-06-2021</c:v>
                </c:pt>
                <c:pt idx="520">
                  <c:v>12-06-2021</c:v>
                </c:pt>
                <c:pt idx="521">
                  <c:v>12-06-2021</c:v>
                </c:pt>
                <c:pt idx="522">
                  <c:v>12-06-2021</c:v>
                </c:pt>
                <c:pt idx="523">
                  <c:v>12-06-2021</c:v>
                </c:pt>
                <c:pt idx="524">
                  <c:v>12-06-2021</c:v>
                </c:pt>
                <c:pt idx="525">
                  <c:v>12-06-2021</c:v>
                </c:pt>
                <c:pt idx="526">
                  <c:v>12-06-2021</c:v>
                </c:pt>
                <c:pt idx="527">
                  <c:v>12-06-2021</c:v>
                </c:pt>
                <c:pt idx="528">
                  <c:v>13-06-2021</c:v>
                </c:pt>
                <c:pt idx="529">
                  <c:v>13-06-2021</c:v>
                </c:pt>
                <c:pt idx="530">
                  <c:v>13-06-2021</c:v>
                </c:pt>
                <c:pt idx="531">
                  <c:v>13-06-2021</c:v>
                </c:pt>
                <c:pt idx="532">
                  <c:v>13-06-2021</c:v>
                </c:pt>
                <c:pt idx="533">
                  <c:v>13-06-2021</c:v>
                </c:pt>
                <c:pt idx="534">
                  <c:v>13-06-2021</c:v>
                </c:pt>
                <c:pt idx="535">
                  <c:v>13-06-2021</c:v>
                </c:pt>
                <c:pt idx="536">
                  <c:v>13-06-2021</c:v>
                </c:pt>
                <c:pt idx="537">
                  <c:v>13-06-2021</c:v>
                </c:pt>
                <c:pt idx="538">
                  <c:v>13-06-2021</c:v>
                </c:pt>
                <c:pt idx="539">
                  <c:v>13-06-2021</c:v>
                </c:pt>
                <c:pt idx="540">
                  <c:v>13-06-2021</c:v>
                </c:pt>
                <c:pt idx="541">
                  <c:v>13-06-2021</c:v>
                </c:pt>
                <c:pt idx="542">
                  <c:v>13-06-2021</c:v>
                </c:pt>
                <c:pt idx="543">
                  <c:v>13-06-2021</c:v>
                </c:pt>
                <c:pt idx="544">
                  <c:v>13-06-2021</c:v>
                </c:pt>
                <c:pt idx="545">
                  <c:v>13-06-2021</c:v>
                </c:pt>
                <c:pt idx="546">
                  <c:v>13-06-2021</c:v>
                </c:pt>
                <c:pt idx="547">
                  <c:v>13-06-2021</c:v>
                </c:pt>
                <c:pt idx="548">
                  <c:v>13-06-2021</c:v>
                </c:pt>
                <c:pt idx="549">
                  <c:v>13-06-2021</c:v>
                </c:pt>
                <c:pt idx="550">
                  <c:v>13-06-2021</c:v>
                </c:pt>
                <c:pt idx="551">
                  <c:v>13-06-2021</c:v>
                </c:pt>
                <c:pt idx="552">
                  <c:v>14-06-2021</c:v>
                </c:pt>
                <c:pt idx="553">
                  <c:v>14-06-2021</c:v>
                </c:pt>
                <c:pt idx="554">
                  <c:v>14-06-2021</c:v>
                </c:pt>
                <c:pt idx="555">
                  <c:v>14-06-2021</c:v>
                </c:pt>
                <c:pt idx="556">
                  <c:v>14-06-2021</c:v>
                </c:pt>
                <c:pt idx="557">
                  <c:v>14-06-2021</c:v>
                </c:pt>
                <c:pt idx="558">
                  <c:v>14-06-2021</c:v>
                </c:pt>
                <c:pt idx="559">
                  <c:v>14-06-2021</c:v>
                </c:pt>
                <c:pt idx="560">
                  <c:v>14-06-2021</c:v>
                </c:pt>
                <c:pt idx="561">
                  <c:v>14-06-2021</c:v>
                </c:pt>
                <c:pt idx="562">
                  <c:v>14-06-2021</c:v>
                </c:pt>
                <c:pt idx="563">
                  <c:v>14-06-2021</c:v>
                </c:pt>
                <c:pt idx="564">
                  <c:v>14-06-2021</c:v>
                </c:pt>
                <c:pt idx="565">
                  <c:v>14-06-2021</c:v>
                </c:pt>
                <c:pt idx="566">
                  <c:v>14-06-2021</c:v>
                </c:pt>
                <c:pt idx="567">
                  <c:v>14-06-2021</c:v>
                </c:pt>
                <c:pt idx="568">
                  <c:v>14-06-2021</c:v>
                </c:pt>
                <c:pt idx="569">
                  <c:v>14-06-2021</c:v>
                </c:pt>
                <c:pt idx="570">
                  <c:v>14-06-2021</c:v>
                </c:pt>
                <c:pt idx="571">
                  <c:v>14-06-2021</c:v>
                </c:pt>
                <c:pt idx="572">
                  <c:v>14-06-2021</c:v>
                </c:pt>
                <c:pt idx="573">
                  <c:v>14-06-2021</c:v>
                </c:pt>
                <c:pt idx="574">
                  <c:v>14-06-2021</c:v>
                </c:pt>
                <c:pt idx="575">
                  <c:v>14-06-2021</c:v>
                </c:pt>
                <c:pt idx="576">
                  <c:v>15-06-2021</c:v>
                </c:pt>
                <c:pt idx="577">
                  <c:v>15-06-2021</c:v>
                </c:pt>
                <c:pt idx="578">
                  <c:v>15-06-2021</c:v>
                </c:pt>
                <c:pt idx="579">
                  <c:v>15-06-2021</c:v>
                </c:pt>
                <c:pt idx="580">
                  <c:v>15-06-2021</c:v>
                </c:pt>
                <c:pt idx="581">
                  <c:v>15-06-2021</c:v>
                </c:pt>
                <c:pt idx="582">
                  <c:v>15-06-2021</c:v>
                </c:pt>
                <c:pt idx="583">
                  <c:v>15-06-2021</c:v>
                </c:pt>
                <c:pt idx="584">
                  <c:v>15-06-2021</c:v>
                </c:pt>
                <c:pt idx="585">
                  <c:v>15-06-2021</c:v>
                </c:pt>
                <c:pt idx="586">
                  <c:v>15-06-2021</c:v>
                </c:pt>
                <c:pt idx="587">
                  <c:v>15-06-2021</c:v>
                </c:pt>
                <c:pt idx="588">
                  <c:v>15-06-2021</c:v>
                </c:pt>
                <c:pt idx="589">
                  <c:v>15-06-2021</c:v>
                </c:pt>
                <c:pt idx="590">
                  <c:v>15-06-2021</c:v>
                </c:pt>
                <c:pt idx="591">
                  <c:v>15-06-2021</c:v>
                </c:pt>
                <c:pt idx="592">
                  <c:v>15-06-2021</c:v>
                </c:pt>
                <c:pt idx="593">
                  <c:v>15-06-2021</c:v>
                </c:pt>
                <c:pt idx="594">
                  <c:v>15-06-2021</c:v>
                </c:pt>
                <c:pt idx="595">
                  <c:v>15-06-2021</c:v>
                </c:pt>
                <c:pt idx="596">
                  <c:v>15-06-2021</c:v>
                </c:pt>
                <c:pt idx="597">
                  <c:v>15-06-2021</c:v>
                </c:pt>
                <c:pt idx="598">
                  <c:v>15-06-2021</c:v>
                </c:pt>
                <c:pt idx="599">
                  <c:v>15-06-2021</c:v>
                </c:pt>
                <c:pt idx="600">
                  <c:v>16-06-2021</c:v>
                </c:pt>
                <c:pt idx="601">
                  <c:v>16-06-2021</c:v>
                </c:pt>
                <c:pt idx="602">
                  <c:v>16-06-2021</c:v>
                </c:pt>
                <c:pt idx="603">
                  <c:v>16-06-2021</c:v>
                </c:pt>
                <c:pt idx="604">
                  <c:v>16-06-2021</c:v>
                </c:pt>
                <c:pt idx="605">
                  <c:v>16-06-2021</c:v>
                </c:pt>
                <c:pt idx="606">
                  <c:v>16-06-2021</c:v>
                </c:pt>
                <c:pt idx="607">
                  <c:v>16-06-2021</c:v>
                </c:pt>
                <c:pt idx="608">
                  <c:v>16-06-2021</c:v>
                </c:pt>
                <c:pt idx="609">
                  <c:v>16-06-2021</c:v>
                </c:pt>
                <c:pt idx="610">
                  <c:v>16-06-2021</c:v>
                </c:pt>
                <c:pt idx="611">
                  <c:v>16-06-2021</c:v>
                </c:pt>
                <c:pt idx="612">
                  <c:v>16-06-2021</c:v>
                </c:pt>
                <c:pt idx="613">
                  <c:v>16-06-2021</c:v>
                </c:pt>
                <c:pt idx="614">
                  <c:v>16-06-2021</c:v>
                </c:pt>
                <c:pt idx="615">
                  <c:v>16-06-2021</c:v>
                </c:pt>
                <c:pt idx="616">
                  <c:v>16-06-2021</c:v>
                </c:pt>
                <c:pt idx="617">
                  <c:v>16-06-2021</c:v>
                </c:pt>
                <c:pt idx="618">
                  <c:v>16-06-2021</c:v>
                </c:pt>
                <c:pt idx="619">
                  <c:v>16-06-2021</c:v>
                </c:pt>
                <c:pt idx="620">
                  <c:v>16-06-2021</c:v>
                </c:pt>
                <c:pt idx="621">
                  <c:v>16-06-2021</c:v>
                </c:pt>
                <c:pt idx="622">
                  <c:v>16-06-2021</c:v>
                </c:pt>
                <c:pt idx="623">
                  <c:v>16-06-2021</c:v>
                </c:pt>
                <c:pt idx="624">
                  <c:v>17-06-2021</c:v>
                </c:pt>
                <c:pt idx="625">
                  <c:v>17-06-2021</c:v>
                </c:pt>
                <c:pt idx="626">
                  <c:v>17-06-2021</c:v>
                </c:pt>
                <c:pt idx="627">
                  <c:v>17-06-2021</c:v>
                </c:pt>
                <c:pt idx="628">
                  <c:v>17-06-2021</c:v>
                </c:pt>
                <c:pt idx="629">
                  <c:v>17-06-2021</c:v>
                </c:pt>
                <c:pt idx="630">
                  <c:v>17-06-2021</c:v>
                </c:pt>
                <c:pt idx="631">
                  <c:v>17-06-2021</c:v>
                </c:pt>
                <c:pt idx="632">
                  <c:v>17-06-2021</c:v>
                </c:pt>
                <c:pt idx="633">
                  <c:v>17-06-2021</c:v>
                </c:pt>
                <c:pt idx="634">
                  <c:v>17-06-2021</c:v>
                </c:pt>
                <c:pt idx="635">
                  <c:v>17-06-2021</c:v>
                </c:pt>
                <c:pt idx="636">
                  <c:v>17-06-2021</c:v>
                </c:pt>
                <c:pt idx="637">
                  <c:v>17-06-2021</c:v>
                </c:pt>
                <c:pt idx="638">
                  <c:v>17-06-2021</c:v>
                </c:pt>
                <c:pt idx="639">
                  <c:v>17-06-2021</c:v>
                </c:pt>
                <c:pt idx="640">
                  <c:v>17-06-2021</c:v>
                </c:pt>
                <c:pt idx="641">
                  <c:v>17-06-2021</c:v>
                </c:pt>
                <c:pt idx="642">
                  <c:v>17-06-2021</c:v>
                </c:pt>
                <c:pt idx="643">
                  <c:v>17-06-2021</c:v>
                </c:pt>
                <c:pt idx="644">
                  <c:v>17-06-2021</c:v>
                </c:pt>
                <c:pt idx="645">
                  <c:v>17-06-2021</c:v>
                </c:pt>
                <c:pt idx="646">
                  <c:v>17-06-2021</c:v>
                </c:pt>
                <c:pt idx="647">
                  <c:v>17-06-2021</c:v>
                </c:pt>
                <c:pt idx="648">
                  <c:v>18-06-2021</c:v>
                </c:pt>
                <c:pt idx="649">
                  <c:v>18-06-2021</c:v>
                </c:pt>
                <c:pt idx="650">
                  <c:v>18-06-2021</c:v>
                </c:pt>
                <c:pt idx="651">
                  <c:v>18-06-2021</c:v>
                </c:pt>
                <c:pt idx="652">
                  <c:v>18-06-2021</c:v>
                </c:pt>
                <c:pt idx="653">
                  <c:v>18-06-2021</c:v>
                </c:pt>
                <c:pt idx="654">
                  <c:v>18-06-2021</c:v>
                </c:pt>
                <c:pt idx="655">
                  <c:v>18-06-2021</c:v>
                </c:pt>
                <c:pt idx="656">
                  <c:v>18-06-2021</c:v>
                </c:pt>
                <c:pt idx="657">
                  <c:v>18-06-2021</c:v>
                </c:pt>
                <c:pt idx="658">
                  <c:v>18-06-2021</c:v>
                </c:pt>
                <c:pt idx="659">
                  <c:v>18-06-2021</c:v>
                </c:pt>
                <c:pt idx="660">
                  <c:v>18-06-2021</c:v>
                </c:pt>
                <c:pt idx="661">
                  <c:v>18-06-2021</c:v>
                </c:pt>
                <c:pt idx="662">
                  <c:v>18-06-2021</c:v>
                </c:pt>
                <c:pt idx="663">
                  <c:v>18-06-2021</c:v>
                </c:pt>
                <c:pt idx="664">
                  <c:v>18-06-2021</c:v>
                </c:pt>
                <c:pt idx="665">
                  <c:v>18-06-2021</c:v>
                </c:pt>
                <c:pt idx="666">
                  <c:v>18-06-2021</c:v>
                </c:pt>
                <c:pt idx="667">
                  <c:v>18-06-2021</c:v>
                </c:pt>
                <c:pt idx="668">
                  <c:v>18-06-2021</c:v>
                </c:pt>
                <c:pt idx="669">
                  <c:v>18-06-2021</c:v>
                </c:pt>
                <c:pt idx="670">
                  <c:v>18-06-2021</c:v>
                </c:pt>
                <c:pt idx="671">
                  <c:v>18-06-2021</c:v>
                </c:pt>
                <c:pt idx="672">
                  <c:v>19-06-2021</c:v>
                </c:pt>
                <c:pt idx="673">
                  <c:v>19-06-2021</c:v>
                </c:pt>
                <c:pt idx="674">
                  <c:v>19-06-2021</c:v>
                </c:pt>
                <c:pt idx="675">
                  <c:v>19-06-2021</c:v>
                </c:pt>
                <c:pt idx="676">
                  <c:v>19-06-2021</c:v>
                </c:pt>
                <c:pt idx="677">
                  <c:v>19-06-2021</c:v>
                </c:pt>
                <c:pt idx="678">
                  <c:v>19-06-2021</c:v>
                </c:pt>
                <c:pt idx="679">
                  <c:v>19-06-2021</c:v>
                </c:pt>
                <c:pt idx="680">
                  <c:v>19-06-2021</c:v>
                </c:pt>
                <c:pt idx="681">
                  <c:v>19-06-2021</c:v>
                </c:pt>
                <c:pt idx="682">
                  <c:v>19-06-2021</c:v>
                </c:pt>
                <c:pt idx="683">
                  <c:v>19-06-2021</c:v>
                </c:pt>
                <c:pt idx="684">
                  <c:v>19-06-2021</c:v>
                </c:pt>
                <c:pt idx="685">
                  <c:v>19-06-2021</c:v>
                </c:pt>
                <c:pt idx="686">
                  <c:v>19-06-2021</c:v>
                </c:pt>
                <c:pt idx="687">
                  <c:v>19-06-2021</c:v>
                </c:pt>
                <c:pt idx="688">
                  <c:v>19-06-2021</c:v>
                </c:pt>
                <c:pt idx="689">
                  <c:v>19-06-2021</c:v>
                </c:pt>
                <c:pt idx="690">
                  <c:v>19-06-2021</c:v>
                </c:pt>
                <c:pt idx="691">
                  <c:v>19-06-2021</c:v>
                </c:pt>
                <c:pt idx="692">
                  <c:v>19-06-2021</c:v>
                </c:pt>
                <c:pt idx="693">
                  <c:v>19-06-2021</c:v>
                </c:pt>
                <c:pt idx="694">
                  <c:v>19-06-2021</c:v>
                </c:pt>
                <c:pt idx="695">
                  <c:v>19-06-2021</c:v>
                </c:pt>
                <c:pt idx="696">
                  <c:v>20-06-2021</c:v>
                </c:pt>
                <c:pt idx="697">
                  <c:v>20-06-2021</c:v>
                </c:pt>
                <c:pt idx="698">
                  <c:v>20-06-2021</c:v>
                </c:pt>
                <c:pt idx="699">
                  <c:v>20-06-2021</c:v>
                </c:pt>
                <c:pt idx="700">
                  <c:v>20-06-2021</c:v>
                </c:pt>
                <c:pt idx="701">
                  <c:v>20-06-2021</c:v>
                </c:pt>
                <c:pt idx="702">
                  <c:v>20-06-2021</c:v>
                </c:pt>
                <c:pt idx="703">
                  <c:v>20-06-2021</c:v>
                </c:pt>
                <c:pt idx="704">
                  <c:v>20-06-2021</c:v>
                </c:pt>
                <c:pt idx="705">
                  <c:v>20-06-2021</c:v>
                </c:pt>
                <c:pt idx="706">
                  <c:v>20-06-2021</c:v>
                </c:pt>
                <c:pt idx="707">
                  <c:v>20-06-2021</c:v>
                </c:pt>
                <c:pt idx="708">
                  <c:v>20-06-2021</c:v>
                </c:pt>
                <c:pt idx="709">
                  <c:v>20-06-2021</c:v>
                </c:pt>
                <c:pt idx="710">
                  <c:v>20-06-2021</c:v>
                </c:pt>
                <c:pt idx="711">
                  <c:v>20-06-2021</c:v>
                </c:pt>
                <c:pt idx="712">
                  <c:v>20-06-2021</c:v>
                </c:pt>
                <c:pt idx="713">
                  <c:v>20-06-2021</c:v>
                </c:pt>
                <c:pt idx="714">
                  <c:v>20-06-2021</c:v>
                </c:pt>
                <c:pt idx="715">
                  <c:v>20-06-2021</c:v>
                </c:pt>
                <c:pt idx="716">
                  <c:v>20-06-2021</c:v>
                </c:pt>
                <c:pt idx="717">
                  <c:v>20-06-2021</c:v>
                </c:pt>
                <c:pt idx="718">
                  <c:v>20-06-2021</c:v>
                </c:pt>
                <c:pt idx="719">
                  <c:v>20-06-2021</c:v>
                </c:pt>
                <c:pt idx="720">
                  <c:v>21-06-2021</c:v>
                </c:pt>
                <c:pt idx="721">
                  <c:v>21-06-2021</c:v>
                </c:pt>
                <c:pt idx="722">
                  <c:v>21-06-2021</c:v>
                </c:pt>
                <c:pt idx="723">
                  <c:v>21-06-2021</c:v>
                </c:pt>
                <c:pt idx="724">
                  <c:v>21-06-2021</c:v>
                </c:pt>
                <c:pt idx="725">
                  <c:v>21-06-2021</c:v>
                </c:pt>
                <c:pt idx="726">
                  <c:v>21-06-2021</c:v>
                </c:pt>
                <c:pt idx="727">
                  <c:v>21-06-2021</c:v>
                </c:pt>
                <c:pt idx="728">
                  <c:v>21-06-2021</c:v>
                </c:pt>
                <c:pt idx="729">
                  <c:v>21-06-2021</c:v>
                </c:pt>
                <c:pt idx="730">
                  <c:v>21-06-2021</c:v>
                </c:pt>
                <c:pt idx="731">
                  <c:v>21-06-2021</c:v>
                </c:pt>
                <c:pt idx="732">
                  <c:v>21-06-2021</c:v>
                </c:pt>
                <c:pt idx="733">
                  <c:v>21-06-2021</c:v>
                </c:pt>
                <c:pt idx="734">
                  <c:v>21-06-2021</c:v>
                </c:pt>
                <c:pt idx="735">
                  <c:v>21-06-2021</c:v>
                </c:pt>
                <c:pt idx="736">
                  <c:v>21-06-2021</c:v>
                </c:pt>
                <c:pt idx="737">
                  <c:v>21-06-2021</c:v>
                </c:pt>
                <c:pt idx="738">
                  <c:v>21-06-2021</c:v>
                </c:pt>
                <c:pt idx="739">
                  <c:v>21-06-2021</c:v>
                </c:pt>
                <c:pt idx="740">
                  <c:v>21-06-2021</c:v>
                </c:pt>
                <c:pt idx="741">
                  <c:v>21-06-2021</c:v>
                </c:pt>
                <c:pt idx="742">
                  <c:v>21-06-2021</c:v>
                </c:pt>
                <c:pt idx="743">
                  <c:v>21-06-2021</c:v>
                </c:pt>
                <c:pt idx="744">
                  <c:v>22-06-2021</c:v>
                </c:pt>
                <c:pt idx="745">
                  <c:v>22-06-2021</c:v>
                </c:pt>
                <c:pt idx="746">
                  <c:v>22-06-2021</c:v>
                </c:pt>
                <c:pt idx="747">
                  <c:v>22-06-2021</c:v>
                </c:pt>
                <c:pt idx="748">
                  <c:v>22-06-2021</c:v>
                </c:pt>
                <c:pt idx="749">
                  <c:v>22-06-2021</c:v>
                </c:pt>
                <c:pt idx="750">
                  <c:v>22-06-2021</c:v>
                </c:pt>
                <c:pt idx="751">
                  <c:v>22-06-2021</c:v>
                </c:pt>
                <c:pt idx="752">
                  <c:v>22-06-2021</c:v>
                </c:pt>
                <c:pt idx="753">
                  <c:v>22-06-2021</c:v>
                </c:pt>
                <c:pt idx="754">
                  <c:v>22-06-2021</c:v>
                </c:pt>
                <c:pt idx="755">
                  <c:v>22-06-2021</c:v>
                </c:pt>
                <c:pt idx="756">
                  <c:v>22-06-2021</c:v>
                </c:pt>
                <c:pt idx="757">
                  <c:v>22-06-2021</c:v>
                </c:pt>
                <c:pt idx="758">
                  <c:v>22-06-2021</c:v>
                </c:pt>
                <c:pt idx="759">
                  <c:v>22-06-2021</c:v>
                </c:pt>
                <c:pt idx="760">
                  <c:v>22-06-2021</c:v>
                </c:pt>
                <c:pt idx="761">
                  <c:v>22-06-2021</c:v>
                </c:pt>
                <c:pt idx="762">
                  <c:v>22-06-2021</c:v>
                </c:pt>
                <c:pt idx="763">
                  <c:v>22-06-2021</c:v>
                </c:pt>
                <c:pt idx="764">
                  <c:v>22-06-2021</c:v>
                </c:pt>
                <c:pt idx="765">
                  <c:v>22-06-2021</c:v>
                </c:pt>
                <c:pt idx="766">
                  <c:v>22-06-2021</c:v>
                </c:pt>
                <c:pt idx="767">
                  <c:v>22-06-2021</c:v>
                </c:pt>
                <c:pt idx="768">
                  <c:v>23-06-2021</c:v>
                </c:pt>
                <c:pt idx="769">
                  <c:v>23-06-2021</c:v>
                </c:pt>
                <c:pt idx="770">
                  <c:v>23-06-2021</c:v>
                </c:pt>
                <c:pt idx="771">
                  <c:v>23-06-2021</c:v>
                </c:pt>
                <c:pt idx="772">
                  <c:v>23-06-2021</c:v>
                </c:pt>
                <c:pt idx="773">
                  <c:v>23-06-2021</c:v>
                </c:pt>
                <c:pt idx="774">
                  <c:v>23-06-2021</c:v>
                </c:pt>
                <c:pt idx="775">
                  <c:v>23-06-2021</c:v>
                </c:pt>
                <c:pt idx="776">
                  <c:v>23-06-2021</c:v>
                </c:pt>
                <c:pt idx="777">
                  <c:v>23-06-2021</c:v>
                </c:pt>
                <c:pt idx="778">
                  <c:v>23-06-2021</c:v>
                </c:pt>
                <c:pt idx="779">
                  <c:v>23-06-2021</c:v>
                </c:pt>
                <c:pt idx="780">
                  <c:v>23-06-2021</c:v>
                </c:pt>
                <c:pt idx="781">
                  <c:v>23-06-2021</c:v>
                </c:pt>
                <c:pt idx="782">
                  <c:v>23-06-2021</c:v>
                </c:pt>
                <c:pt idx="783">
                  <c:v>23-06-2021</c:v>
                </c:pt>
                <c:pt idx="784">
                  <c:v>23-06-2021</c:v>
                </c:pt>
                <c:pt idx="785">
                  <c:v>23-06-2021</c:v>
                </c:pt>
                <c:pt idx="786">
                  <c:v>23-06-2021</c:v>
                </c:pt>
                <c:pt idx="787">
                  <c:v>23-06-2021</c:v>
                </c:pt>
                <c:pt idx="788">
                  <c:v>23-06-2021</c:v>
                </c:pt>
                <c:pt idx="789">
                  <c:v>23-06-2021</c:v>
                </c:pt>
                <c:pt idx="790">
                  <c:v>23-06-2021</c:v>
                </c:pt>
                <c:pt idx="791">
                  <c:v>23-06-2021</c:v>
                </c:pt>
                <c:pt idx="792">
                  <c:v>24-06-2021</c:v>
                </c:pt>
                <c:pt idx="793">
                  <c:v>24-06-2021</c:v>
                </c:pt>
                <c:pt idx="794">
                  <c:v>24-06-2021</c:v>
                </c:pt>
                <c:pt idx="795">
                  <c:v>24-06-2021</c:v>
                </c:pt>
                <c:pt idx="796">
                  <c:v>24-06-2021</c:v>
                </c:pt>
                <c:pt idx="797">
                  <c:v>24-06-2021</c:v>
                </c:pt>
                <c:pt idx="798">
                  <c:v>24-06-2021</c:v>
                </c:pt>
                <c:pt idx="799">
                  <c:v>24-06-2021</c:v>
                </c:pt>
                <c:pt idx="800">
                  <c:v>24-06-2021</c:v>
                </c:pt>
                <c:pt idx="801">
                  <c:v>24-06-2021</c:v>
                </c:pt>
                <c:pt idx="802">
                  <c:v>24-06-2021</c:v>
                </c:pt>
                <c:pt idx="803">
                  <c:v>24-06-2021</c:v>
                </c:pt>
                <c:pt idx="804">
                  <c:v>24-06-2021</c:v>
                </c:pt>
                <c:pt idx="805">
                  <c:v>24-06-2021</c:v>
                </c:pt>
                <c:pt idx="806">
                  <c:v>24-06-2021</c:v>
                </c:pt>
                <c:pt idx="807">
                  <c:v>24-06-2021</c:v>
                </c:pt>
                <c:pt idx="808">
                  <c:v>24-06-2021</c:v>
                </c:pt>
                <c:pt idx="809">
                  <c:v>24-06-2021</c:v>
                </c:pt>
                <c:pt idx="810">
                  <c:v>24-06-2021</c:v>
                </c:pt>
                <c:pt idx="811">
                  <c:v>24-06-2021</c:v>
                </c:pt>
                <c:pt idx="812">
                  <c:v>24-06-2021</c:v>
                </c:pt>
                <c:pt idx="813">
                  <c:v>24-06-2021</c:v>
                </c:pt>
                <c:pt idx="814">
                  <c:v>24-06-2021</c:v>
                </c:pt>
                <c:pt idx="815">
                  <c:v>24-06-2021</c:v>
                </c:pt>
                <c:pt idx="816">
                  <c:v>25-06-2021</c:v>
                </c:pt>
                <c:pt idx="817">
                  <c:v>25-06-2021</c:v>
                </c:pt>
                <c:pt idx="818">
                  <c:v>25-06-2021</c:v>
                </c:pt>
                <c:pt idx="819">
                  <c:v>25-06-2021</c:v>
                </c:pt>
                <c:pt idx="820">
                  <c:v>25-06-2021</c:v>
                </c:pt>
                <c:pt idx="821">
                  <c:v>25-06-2021</c:v>
                </c:pt>
                <c:pt idx="822">
                  <c:v>25-06-2021</c:v>
                </c:pt>
                <c:pt idx="823">
                  <c:v>25-06-2021</c:v>
                </c:pt>
                <c:pt idx="824">
                  <c:v>25-06-2021</c:v>
                </c:pt>
                <c:pt idx="825">
                  <c:v>25-06-2021</c:v>
                </c:pt>
                <c:pt idx="826">
                  <c:v>25-06-2021</c:v>
                </c:pt>
                <c:pt idx="827">
                  <c:v>25-06-2021</c:v>
                </c:pt>
                <c:pt idx="828">
                  <c:v>25-06-2021</c:v>
                </c:pt>
                <c:pt idx="829">
                  <c:v>25-06-2021</c:v>
                </c:pt>
                <c:pt idx="830">
                  <c:v>25-06-2021</c:v>
                </c:pt>
                <c:pt idx="831">
                  <c:v>25-06-2021</c:v>
                </c:pt>
                <c:pt idx="832">
                  <c:v>25-06-2021</c:v>
                </c:pt>
                <c:pt idx="833">
                  <c:v>25-06-2021</c:v>
                </c:pt>
                <c:pt idx="834">
                  <c:v>25-06-2021</c:v>
                </c:pt>
                <c:pt idx="835">
                  <c:v>25-06-2021</c:v>
                </c:pt>
                <c:pt idx="836">
                  <c:v>25-06-2021</c:v>
                </c:pt>
                <c:pt idx="837">
                  <c:v>25-06-2021</c:v>
                </c:pt>
                <c:pt idx="838">
                  <c:v>25-06-2021</c:v>
                </c:pt>
                <c:pt idx="839">
                  <c:v>25-06-2021</c:v>
                </c:pt>
                <c:pt idx="840">
                  <c:v>26-06-2021</c:v>
                </c:pt>
                <c:pt idx="841">
                  <c:v>26-06-2021</c:v>
                </c:pt>
                <c:pt idx="842">
                  <c:v>26-06-2021</c:v>
                </c:pt>
                <c:pt idx="843">
                  <c:v>26-06-2021</c:v>
                </c:pt>
                <c:pt idx="844">
                  <c:v>26-06-2021</c:v>
                </c:pt>
                <c:pt idx="845">
                  <c:v>26-06-2021</c:v>
                </c:pt>
                <c:pt idx="846">
                  <c:v>26-06-2021</c:v>
                </c:pt>
                <c:pt idx="847">
                  <c:v>26-06-2021</c:v>
                </c:pt>
                <c:pt idx="848">
                  <c:v>26-06-2021</c:v>
                </c:pt>
                <c:pt idx="849">
                  <c:v>26-06-2021</c:v>
                </c:pt>
                <c:pt idx="850">
                  <c:v>26-06-2021</c:v>
                </c:pt>
                <c:pt idx="851">
                  <c:v>26-06-2021</c:v>
                </c:pt>
                <c:pt idx="852">
                  <c:v>26-06-2021</c:v>
                </c:pt>
                <c:pt idx="853">
                  <c:v>26-06-2021</c:v>
                </c:pt>
                <c:pt idx="854">
                  <c:v>26-06-2021</c:v>
                </c:pt>
                <c:pt idx="855">
                  <c:v>26-06-2021</c:v>
                </c:pt>
                <c:pt idx="856">
                  <c:v>26-06-2021</c:v>
                </c:pt>
                <c:pt idx="857">
                  <c:v>26-06-2021</c:v>
                </c:pt>
                <c:pt idx="858">
                  <c:v>26-06-2021</c:v>
                </c:pt>
                <c:pt idx="859">
                  <c:v>26-06-2021</c:v>
                </c:pt>
                <c:pt idx="860">
                  <c:v>26-06-2021</c:v>
                </c:pt>
                <c:pt idx="861">
                  <c:v>26-06-2021</c:v>
                </c:pt>
                <c:pt idx="862">
                  <c:v>26-06-2021</c:v>
                </c:pt>
                <c:pt idx="863">
                  <c:v>26-06-2021</c:v>
                </c:pt>
                <c:pt idx="864">
                  <c:v>27-06-2021</c:v>
                </c:pt>
                <c:pt idx="865">
                  <c:v>27-06-2021</c:v>
                </c:pt>
                <c:pt idx="866">
                  <c:v>27-06-2021</c:v>
                </c:pt>
                <c:pt idx="867">
                  <c:v>27-06-2021</c:v>
                </c:pt>
                <c:pt idx="868">
                  <c:v>27-06-2021</c:v>
                </c:pt>
                <c:pt idx="869">
                  <c:v>27-06-2021</c:v>
                </c:pt>
                <c:pt idx="870">
                  <c:v>27-06-2021</c:v>
                </c:pt>
                <c:pt idx="871">
                  <c:v>27-06-2021</c:v>
                </c:pt>
                <c:pt idx="872">
                  <c:v>27-06-2021</c:v>
                </c:pt>
                <c:pt idx="873">
                  <c:v>27-06-2021</c:v>
                </c:pt>
                <c:pt idx="874">
                  <c:v>27-06-2021</c:v>
                </c:pt>
                <c:pt idx="875">
                  <c:v>27-06-2021</c:v>
                </c:pt>
                <c:pt idx="876">
                  <c:v>27-06-2021</c:v>
                </c:pt>
                <c:pt idx="877">
                  <c:v>27-06-2021</c:v>
                </c:pt>
                <c:pt idx="878">
                  <c:v>27-06-2021</c:v>
                </c:pt>
                <c:pt idx="879">
                  <c:v>27-06-2021</c:v>
                </c:pt>
                <c:pt idx="880">
                  <c:v>27-06-2021</c:v>
                </c:pt>
                <c:pt idx="881">
                  <c:v>27-06-2021</c:v>
                </c:pt>
                <c:pt idx="882">
                  <c:v>27-06-2021</c:v>
                </c:pt>
                <c:pt idx="883">
                  <c:v>27-06-2021</c:v>
                </c:pt>
                <c:pt idx="884">
                  <c:v>27-06-2021</c:v>
                </c:pt>
                <c:pt idx="885">
                  <c:v>27-06-2021</c:v>
                </c:pt>
                <c:pt idx="886">
                  <c:v>27-06-2021</c:v>
                </c:pt>
                <c:pt idx="887">
                  <c:v>27-06-2021</c:v>
                </c:pt>
                <c:pt idx="888">
                  <c:v>28-06-2021</c:v>
                </c:pt>
                <c:pt idx="889">
                  <c:v>28-06-2021</c:v>
                </c:pt>
                <c:pt idx="890">
                  <c:v>28-06-2021</c:v>
                </c:pt>
                <c:pt idx="891">
                  <c:v>28-06-2021</c:v>
                </c:pt>
                <c:pt idx="892">
                  <c:v>28-06-2021</c:v>
                </c:pt>
                <c:pt idx="893">
                  <c:v>28-06-2021</c:v>
                </c:pt>
                <c:pt idx="894">
                  <c:v>28-06-2021</c:v>
                </c:pt>
                <c:pt idx="895">
                  <c:v>28-06-2021</c:v>
                </c:pt>
                <c:pt idx="896">
                  <c:v>28-06-2021</c:v>
                </c:pt>
                <c:pt idx="897">
                  <c:v>28-06-2021</c:v>
                </c:pt>
                <c:pt idx="898">
                  <c:v>28-06-2021</c:v>
                </c:pt>
                <c:pt idx="899">
                  <c:v>28-06-2021</c:v>
                </c:pt>
                <c:pt idx="900">
                  <c:v>28-06-2021</c:v>
                </c:pt>
                <c:pt idx="901">
                  <c:v>28-06-2021</c:v>
                </c:pt>
                <c:pt idx="902">
                  <c:v>28-06-2021</c:v>
                </c:pt>
                <c:pt idx="903">
                  <c:v>28-06-2021</c:v>
                </c:pt>
                <c:pt idx="904">
                  <c:v>28-06-2021</c:v>
                </c:pt>
                <c:pt idx="905">
                  <c:v>28-06-2021</c:v>
                </c:pt>
                <c:pt idx="906">
                  <c:v>28-06-2021</c:v>
                </c:pt>
                <c:pt idx="907">
                  <c:v>28-06-2021</c:v>
                </c:pt>
                <c:pt idx="908">
                  <c:v>28-06-2021</c:v>
                </c:pt>
                <c:pt idx="909">
                  <c:v>28-06-2021</c:v>
                </c:pt>
                <c:pt idx="910">
                  <c:v>28-06-2021</c:v>
                </c:pt>
                <c:pt idx="911">
                  <c:v>28-06-2021</c:v>
                </c:pt>
                <c:pt idx="912">
                  <c:v>29-06-2021</c:v>
                </c:pt>
                <c:pt idx="913">
                  <c:v>29-06-2021</c:v>
                </c:pt>
                <c:pt idx="914">
                  <c:v>29-06-2021</c:v>
                </c:pt>
                <c:pt idx="915">
                  <c:v>29-06-2021</c:v>
                </c:pt>
                <c:pt idx="916">
                  <c:v>29-06-2021</c:v>
                </c:pt>
                <c:pt idx="917">
                  <c:v>29-06-2021</c:v>
                </c:pt>
                <c:pt idx="918">
                  <c:v>29-06-2021</c:v>
                </c:pt>
                <c:pt idx="919">
                  <c:v>29-06-2021</c:v>
                </c:pt>
                <c:pt idx="920">
                  <c:v>29-06-2021</c:v>
                </c:pt>
                <c:pt idx="921">
                  <c:v>29-06-2021</c:v>
                </c:pt>
                <c:pt idx="922">
                  <c:v>29-06-2021</c:v>
                </c:pt>
                <c:pt idx="923">
                  <c:v>29-06-2021</c:v>
                </c:pt>
                <c:pt idx="924">
                  <c:v>29-06-2021</c:v>
                </c:pt>
                <c:pt idx="925">
                  <c:v>29-06-2021</c:v>
                </c:pt>
                <c:pt idx="926">
                  <c:v>29-06-2021</c:v>
                </c:pt>
                <c:pt idx="927">
                  <c:v>29-06-2021</c:v>
                </c:pt>
                <c:pt idx="928">
                  <c:v>29-06-2021</c:v>
                </c:pt>
                <c:pt idx="929">
                  <c:v>29-06-2021</c:v>
                </c:pt>
                <c:pt idx="930">
                  <c:v>29-06-2021</c:v>
                </c:pt>
                <c:pt idx="931">
                  <c:v>29-06-2021</c:v>
                </c:pt>
                <c:pt idx="932">
                  <c:v>29-06-2021</c:v>
                </c:pt>
                <c:pt idx="933">
                  <c:v>29-06-2021</c:v>
                </c:pt>
                <c:pt idx="934">
                  <c:v>29-06-2021</c:v>
                </c:pt>
                <c:pt idx="935">
                  <c:v>29-06-2021</c:v>
                </c:pt>
                <c:pt idx="936">
                  <c:v>30-06-2021</c:v>
                </c:pt>
                <c:pt idx="937">
                  <c:v>30-06-2021</c:v>
                </c:pt>
                <c:pt idx="938">
                  <c:v>30-06-2021</c:v>
                </c:pt>
                <c:pt idx="939">
                  <c:v>30-06-2021</c:v>
                </c:pt>
                <c:pt idx="940">
                  <c:v>30-06-2021</c:v>
                </c:pt>
                <c:pt idx="941">
                  <c:v>30-06-2021</c:v>
                </c:pt>
                <c:pt idx="942">
                  <c:v>30-06-2021</c:v>
                </c:pt>
                <c:pt idx="943">
                  <c:v>30-06-2021</c:v>
                </c:pt>
                <c:pt idx="944">
                  <c:v>30-06-2021</c:v>
                </c:pt>
                <c:pt idx="945">
                  <c:v>30-06-2021</c:v>
                </c:pt>
                <c:pt idx="946">
                  <c:v>30-06-2021</c:v>
                </c:pt>
                <c:pt idx="947">
                  <c:v>30-06-2021</c:v>
                </c:pt>
                <c:pt idx="948">
                  <c:v>30-06-2021</c:v>
                </c:pt>
                <c:pt idx="949">
                  <c:v>30-06-2021</c:v>
                </c:pt>
                <c:pt idx="950">
                  <c:v>30-06-2021</c:v>
                </c:pt>
                <c:pt idx="951">
                  <c:v>30-06-2021</c:v>
                </c:pt>
                <c:pt idx="952">
                  <c:v>30-06-2021</c:v>
                </c:pt>
                <c:pt idx="953">
                  <c:v>30-06-2021</c:v>
                </c:pt>
                <c:pt idx="954">
                  <c:v>30-06-2021</c:v>
                </c:pt>
                <c:pt idx="955">
                  <c:v>30-06-2021</c:v>
                </c:pt>
                <c:pt idx="956">
                  <c:v>30-06-2021</c:v>
                </c:pt>
                <c:pt idx="957">
                  <c:v>30-06-2021</c:v>
                </c:pt>
                <c:pt idx="958">
                  <c:v>30-06-2021</c:v>
                </c:pt>
                <c:pt idx="959">
                  <c:v>30-06-2021</c:v>
                </c:pt>
                <c:pt idx="960">
                  <c:v>01-07-2021</c:v>
                </c:pt>
                <c:pt idx="961">
                  <c:v>01-07-2021</c:v>
                </c:pt>
                <c:pt idx="962">
                  <c:v>01-07-2021</c:v>
                </c:pt>
                <c:pt idx="963">
                  <c:v>01-07-2021</c:v>
                </c:pt>
                <c:pt idx="964">
                  <c:v>01-07-2021</c:v>
                </c:pt>
                <c:pt idx="965">
                  <c:v>01-07-2021</c:v>
                </c:pt>
                <c:pt idx="966">
                  <c:v>01-07-2021</c:v>
                </c:pt>
                <c:pt idx="967">
                  <c:v>01-07-2021</c:v>
                </c:pt>
                <c:pt idx="968">
                  <c:v>01-07-2021</c:v>
                </c:pt>
                <c:pt idx="969">
                  <c:v>01-07-2021</c:v>
                </c:pt>
                <c:pt idx="970">
                  <c:v>01-07-2021</c:v>
                </c:pt>
                <c:pt idx="971">
                  <c:v>01-07-2021</c:v>
                </c:pt>
                <c:pt idx="972">
                  <c:v>01-07-2021</c:v>
                </c:pt>
                <c:pt idx="973">
                  <c:v>01-07-2021</c:v>
                </c:pt>
                <c:pt idx="974">
                  <c:v>01-07-2021</c:v>
                </c:pt>
                <c:pt idx="975">
                  <c:v>01-07-2021</c:v>
                </c:pt>
                <c:pt idx="976">
                  <c:v>01-07-2021</c:v>
                </c:pt>
                <c:pt idx="977">
                  <c:v>01-07-2021</c:v>
                </c:pt>
                <c:pt idx="978">
                  <c:v>01-07-2021</c:v>
                </c:pt>
                <c:pt idx="979">
                  <c:v>01-07-2021</c:v>
                </c:pt>
                <c:pt idx="980">
                  <c:v>01-07-2021</c:v>
                </c:pt>
                <c:pt idx="981">
                  <c:v>01-07-2021</c:v>
                </c:pt>
                <c:pt idx="982">
                  <c:v>01-07-2021</c:v>
                </c:pt>
                <c:pt idx="983">
                  <c:v>01-07-2021</c:v>
                </c:pt>
                <c:pt idx="984">
                  <c:v>02-07-2021</c:v>
                </c:pt>
                <c:pt idx="985">
                  <c:v>02-07-2021</c:v>
                </c:pt>
                <c:pt idx="986">
                  <c:v>02-07-2021</c:v>
                </c:pt>
                <c:pt idx="987">
                  <c:v>02-07-2021</c:v>
                </c:pt>
                <c:pt idx="988">
                  <c:v>02-07-2021</c:v>
                </c:pt>
                <c:pt idx="989">
                  <c:v>02-07-2021</c:v>
                </c:pt>
                <c:pt idx="990">
                  <c:v>02-07-2021</c:v>
                </c:pt>
                <c:pt idx="991">
                  <c:v>02-07-2021</c:v>
                </c:pt>
                <c:pt idx="992">
                  <c:v>02-07-2021</c:v>
                </c:pt>
                <c:pt idx="993">
                  <c:v>02-07-2021</c:v>
                </c:pt>
                <c:pt idx="994">
                  <c:v>02-07-2021</c:v>
                </c:pt>
                <c:pt idx="995">
                  <c:v>02-07-2021</c:v>
                </c:pt>
                <c:pt idx="996">
                  <c:v>02-07-2021</c:v>
                </c:pt>
                <c:pt idx="997">
                  <c:v>02-07-2021</c:v>
                </c:pt>
                <c:pt idx="998">
                  <c:v>02-07-2021</c:v>
                </c:pt>
                <c:pt idx="999">
                  <c:v>02-07-2021</c:v>
                </c:pt>
                <c:pt idx="1000">
                  <c:v>02-07-2021</c:v>
                </c:pt>
                <c:pt idx="1001">
                  <c:v>02-07-2021</c:v>
                </c:pt>
                <c:pt idx="1002">
                  <c:v>02-07-2021</c:v>
                </c:pt>
                <c:pt idx="1003">
                  <c:v>02-07-2021</c:v>
                </c:pt>
                <c:pt idx="1004">
                  <c:v>02-07-2021</c:v>
                </c:pt>
                <c:pt idx="1005">
                  <c:v>02-07-2021</c:v>
                </c:pt>
                <c:pt idx="1006">
                  <c:v>02-07-2021</c:v>
                </c:pt>
                <c:pt idx="1007">
                  <c:v>02-07-2021</c:v>
                </c:pt>
                <c:pt idx="1008">
                  <c:v>03-07-2021</c:v>
                </c:pt>
                <c:pt idx="1009">
                  <c:v>03-07-2021</c:v>
                </c:pt>
                <c:pt idx="1010">
                  <c:v>03-07-2021</c:v>
                </c:pt>
                <c:pt idx="1011">
                  <c:v>03-07-2021</c:v>
                </c:pt>
                <c:pt idx="1012">
                  <c:v>03-07-2021</c:v>
                </c:pt>
                <c:pt idx="1013">
                  <c:v>03-07-2021</c:v>
                </c:pt>
                <c:pt idx="1014">
                  <c:v>03-07-2021</c:v>
                </c:pt>
                <c:pt idx="1015">
                  <c:v>03-07-2021</c:v>
                </c:pt>
                <c:pt idx="1016">
                  <c:v>03-07-2021</c:v>
                </c:pt>
                <c:pt idx="1017">
                  <c:v>03-07-2021</c:v>
                </c:pt>
                <c:pt idx="1018">
                  <c:v>03-07-2021</c:v>
                </c:pt>
                <c:pt idx="1019">
                  <c:v>03-07-2021</c:v>
                </c:pt>
                <c:pt idx="1020">
                  <c:v>03-07-2021</c:v>
                </c:pt>
                <c:pt idx="1021">
                  <c:v>03-07-2021</c:v>
                </c:pt>
                <c:pt idx="1022">
                  <c:v>03-07-2021</c:v>
                </c:pt>
                <c:pt idx="1023">
                  <c:v>03-07-2021</c:v>
                </c:pt>
                <c:pt idx="1024">
                  <c:v>03-07-2021</c:v>
                </c:pt>
                <c:pt idx="1025">
                  <c:v>03-07-2021</c:v>
                </c:pt>
                <c:pt idx="1026">
                  <c:v>03-07-2021</c:v>
                </c:pt>
                <c:pt idx="1027">
                  <c:v>03-07-2021</c:v>
                </c:pt>
                <c:pt idx="1028">
                  <c:v>03-07-2021</c:v>
                </c:pt>
                <c:pt idx="1029">
                  <c:v>03-07-2021</c:v>
                </c:pt>
                <c:pt idx="1030">
                  <c:v>03-07-2021</c:v>
                </c:pt>
                <c:pt idx="1031">
                  <c:v>03-07-2021</c:v>
                </c:pt>
                <c:pt idx="1032">
                  <c:v>04-07-2021</c:v>
                </c:pt>
                <c:pt idx="1033">
                  <c:v>04-07-2021</c:v>
                </c:pt>
                <c:pt idx="1034">
                  <c:v>04-07-2021</c:v>
                </c:pt>
                <c:pt idx="1035">
                  <c:v>04-07-2021</c:v>
                </c:pt>
                <c:pt idx="1036">
                  <c:v>04-07-2021</c:v>
                </c:pt>
                <c:pt idx="1037">
                  <c:v>04-07-2021</c:v>
                </c:pt>
                <c:pt idx="1038">
                  <c:v>04-07-2021</c:v>
                </c:pt>
                <c:pt idx="1039">
                  <c:v>04-07-2021</c:v>
                </c:pt>
                <c:pt idx="1040">
                  <c:v>04-07-2021</c:v>
                </c:pt>
                <c:pt idx="1041">
                  <c:v>04-07-2021</c:v>
                </c:pt>
                <c:pt idx="1042">
                  <c:v>04-07-2021</c:v>
                </c:pt>
                <c:pt idx="1043">
                  <c:v>04-07-2021</c:v>
                </c:pt>
                <c:pt idx="1044">
                  <c:v>04-07-2021</c:v>
                </c:pt>
                <c:pt idx="1045">
                  <c:v>04-07-2021</c:v>
                </c:pt>
                <c:pt idx="1046">
                  <c:v>04-07-2021</c:v>
                </c:pt>
                <c:pt idx="1047">
                  <c:v>04-07-2021</c:v>
                </c:pt>
                <c:pt idx="1048">
                  <c:v>04-07-2021</c:v>
                </c:pt>
                <c:pt idx="1049">
                  <c:v>04-07-2021</c:v>
                </c:pt>
                <c:pt idx="1050">
                  <c:v>04-07-2021</c:v>
                </c:pt>
                <c:pt idx="1051">
                  <c:v>04-07-2021</c:v>
                </c:pt>
                <c:pt idx="1052">
                  <c:v>04-07-2021</c:v>
                </c:pt>
                <c:pt idx="1053">
                  <c:v>04-07-2021</c:v>
                </c:pt>
                <c:pt idx="1054">
                  <c:v>04-07-2021</c:v>
                </c:pt>
                <c:pt idx="1055">
                  <c:v>04-07-2021</c:v>
                </c:pt>
                <c:pt idx="1056">
                  <c:v>05-07-2021</c:v>
                </c:pt>
                <c:pt idx="1057">
                  <c:v>05-07-2021</c:v>
                </c:pt>
                <c:pt idx="1058">
                  <c:v>05-07-2021</c:v>
                </c:pt>
                <c:pt idx="1059">
                  <c:v>05-07-2021</c:v>
                </c:pt>
                <c:pt idx="1060">
                  <c:v>05-07-2021</c:v>
                </c:pt>
                <c:pt idx="1061">
                  <c:v>05-07-2021</c:v>
                </c:pt>
                <c:pt idx="1062">
                  <c:v>05-07-2021</c:v>
                </c:pt>
                <c:pt idx="1063">
                  <c:v>05-07-2021</c:v>
                </c:pt>
                <c:pt idx="1064">
                  <c:v>05-07-2021</c:v>
                </c:pt>
                <c:pt idx="1065">
                  <c:v>05-07-2021</c:v>
                </c:pt>
                <c:pt idx="1066">
                  <c:v>05-07-2021</c:v>
                </c:pt>
                <c:pt idx="1067">
                  <c:v>05-07-2021</c:v>
                </c:pt>
                <c:pt idx="1068">
                  <c:v>05-07-2021</c:v>
                </c:pt>
                <c:pt idx="1069">
                  <c:v>05-07-2021</c:v>
                </c:pt>
                <c:pt idx="1070">
                  <c:v>05-07-2021</c:v>
                </c:pt>
                <c:pt idx="1071">
                  <c:v>05-07-2021</c:v>
                </c:pt>
                <c:pt idx="1072">
                  <c:v>05-07-2021</c:v>
                </c:pt>
                <c:pt idx="1073">
                  <c:v>05-07-2021</c:v>
                </c:pt>
                <c:pt idx="1074">
                  <c:v>05-07-2021</c:v>
                </c:pt>
                <c:pt idx="1075">
                  <c:v>05-07-2021</c:v>
                </c:pt>
                <c:pt idx="1076">
                  <c:v>05-07-2021</c:v>
                </c:pt>
                <c:pt idx="1077">
                  <c:v>05-07-2021</c:v>
                </c:pt>
                <c:pt idx="1078">
                  <c:v>05-07-2021</c:v>
                </c:pt>
                <c:pt idx="1079">
                  <c:v>05-07-2021</c:v>
                </c:pt>
                <c:pt idx="1080">
                  <c:v>06-07-2021</c:v>
                </c:pt>
                <c:pt idx="1081">
                  <c:v>06-07-2021</c:v>
                </c:pt>
                <c:pt idx="1082">
                  <c:v>06-07-2021</c:v>
                </c:pt>
                <c:pt idx="1083">
                  <c:v>06-07-2021</c:v>
                </c:pt>
                <c:pt idx="1084">
                  <c:v>06-07-2021</c:v>
                </c:pt>
                <c:pt idx="1085">
                  <c:v>06-07-2021</c:v>
                </c:pt>
                <c:pt idx="1086">
                  <c:v>06-07-2021</c:v>
                </c:pt>
                <c:pt idx="1087">
                  <c:v>06-07-2021</c:v>
                </c:pt>
                <c:pt idx="1088">
                  <c:v>06-07-2021</c:v>
                </c:pt>
                <c:pt idx="1089">
                  <c:v>06-07-2021</c:v>
                </c:pt>
                <c:pt idx="1090">
                  <c:v>06-07-2021</c:v>
                </c:pt>
                <c:pt idx="1091">
                  <c:v>06-07-2021</c:v>
                </c:pt>
                <c:pt idx="1092">
                  <c:v>06-07-2021</c:v>
                </c:pt>
                <c:pt idx="1093">
                  <c:v>06-07-2021</c:v>
                </c:pt>
                <c:pt idx="1094">
                  <c:v>06-07-2021</c:v>
                </c:pt>
                <c:pt idx="1095">
                  <c:v>06-07-2021</c:v>
                </c:pt>
                <c:pt idx="1096">
                  <c:v>06-07-2021</c:v>
                </c:pt>
                <c:pt idx="1097">
                  <c:v>06-07-2021</c:v>
                </c:pt>
                <c:pt idx="1098">
                  <c:v>06-07-2021</c:v>
                </c:pt>
                <c:pt idx="1099">
                  <c:v>06-07-2021</c:v>
                </c:pt>
                <c:pt idx="1100">
                  <c:v>06-07-2021</c:v>
                </c:pt>
                <c:pt idx="1101">
                  <c:v>06-07-2021</c:v>
                </c:pt>
                <c:pt idx="1102">
                  <c:v>06-07-2021</c:v>
                </c:pt>
                <c:pt idx="1103">
                  <c:v>06-07-2021</c:v>
                </c:pt>
                <c:pt idx="1104">
                  <c:v>07-07-2021</c:v>
                </c:pt>
                <c:pt idx="1105">
                  <c:v>07-07-2021</c:v>
                </c:pt>
                <c:pt idx="1106">
                  <c:v>07-07-2021</c:v>
                </c:pt>
                <c:pt idx="1107">
                  <c:v>07-07-2021</c:v>
                </c:pt>
                <c:pt idx="1108">
                  <c:v>07-07-2021</c:v>
                </c:pt>
                <c:pt idx="1109">
                  <c:v>07-07-2021</c:v>
                </c:pt>
                <c:pt idx="1110">
                  <c:v>07-07-2021</c:v>
                </c:pt>
                <c:pt idx="1111">
                  <c:v>07-07-2021</c:v>
                </c:pt>
                <c:pt idx="1112">
                  <c:v>07-07-2021</c:v>
                </c:pt>
                <c:pt idx="1113">
                  <c:v>07-07-2021</c:v>
                </c:pt>
                <c:pt idx="1114">
                  <c:v>07-07-2021</c:v>
                </c:pt>
                <c:pt idx="1115">
                  <c:v>07-07-2021</c:v>
                </c:pt>
                <c:pt idx="1116">
                  <c:v>07-07-2021</c:v>
                </c:pt>
                <c:pt idx="1117">
                  <c:v>07-07-2021</c:v>
                </c:pt>
                <c:pt idx="1118">
                  <c:v>07-07-2021</c:v>
                </c:pt>
                <c:pt idx="1119">
                  <c:v>07-07-2021</c:v>
                </c:pt>
                <c:pt idx="1120">
                  <c:v>07-07-2021</c:v>
                </c:pt>
                <c:pt idx="1121">
                  <c:v>07-07-2021</c:v>
                </c:pt>
                <c:pt idx="1122">
                  <c:v>07-07-2021</c:v>
                </c:pt>
                <c:pt idx="1123">
                  <c:v>07-07-2021</c:v>
                </c:pt>
                <c:pt idx="1124">
                  <c:v>07-07-2021</c:v>
                </c:pt>
                <c:pt idx="1125">
                  <c:v>07-07-2021</c:v>
                </c:pt>
                <c:pt idx="1126">
                  <c:v>07-07-2021</c:v>
                </c:pt>
                <c:pt idx="1127">
                  <c:v>07-07-2021</c:v>
                </c:pt>
                <c:pt idx="1128">
                  <c:v>08-07-2021</c:v>
                </c:pt>
                <c:pt idx="1129">
                  <c:v>08-07-2021</c:v>
                </c:pt>
                <c:pt idx="1130">
                  <c:v>08-07-2021</c:v>
                </c:pt>
                <c:pt idx="1131">
                  <c:v>08-07-2021</c:v>
                </c:pt>
                <c:pt idx="1132">
                  <c:v>08-07-2021</c:v>
                </c:pt>
                <c:pt idx="1133">
                  <c:v>08-07-2021</c:v>
                </c:pt>
                <c:pt idx="1134">
                  <c:v>08-07-2021</c:v>
                </c:pt>
                <c:pt idx="1135">
                  <c:v>08-07-2021</c:v>
                </c:pt>
                <c:pt idx="1136">
                  <c:v>08-07-2021</c:v>
                </c:pt>
                <c:pt idx="1137">
                  <c:v>08-07-2021</c:v>
                </c:pt>
                <c:pt idx="1138">
                  <c:v>08-07-2021</c:v>
                </c:pt>
                <c:pt idx="1139">
                  <c:v>08-07-2021</c:v>
                </c:pt>
                <c:pt idx="1140">
                  <c:v>08-07-2021</c:v>
                </c:pt>
                <c:pt idx="1141">
                  <c:v>08-07-2021</c:v>
                </c:pt>
                <c:pt idx="1142">
                  <c:v>08-07-2021</c:v>
                </c:pt>
                <c:pt idx="1143">
                  <c:v>08-07-2021</c:v>
                </c:pt>
                <c:pt idx="1144">
                  <c:v>08-07-2021</c:v>
                </c:pt>
                <c:pt idx="1145">
                  <c:v>08-07-2021</c:v>
                </c:pt>
                <c:pt idx="1146">
                  <c:v>08-07-2021</c:v>
                </c:pt>
                <c:pt idx="1147">
                  <c:v>08-07-2021</c:v>
                </c:pt>
                <c:pt idx="1148">
                  <c:v>08-07-2021</c:v>
                </c:pt>
                <c:pt idx="1149">
                  <c:v>08-07-2021</c:v>
                </c:pt>
                <c:pt idx="1150">
                  <c:v>08-07-2021</c:v>
                </c:pt>
                <c:pt idx="1151">
                  <c:v>08-07-2021</c:v>
                </c:pt>
                <c:pt idx="1152">
                  <c:v>09-07-2021</c:v>
                </c:pt>
                <c:pt idx="1153">
                  <c:v>09-07-2021</c:v>
                </c:pt>
                <c:pt idx="1154">
                  <c:v>09-07-2021</c:v>
                </c:pt>
                <c:pt idx="1155">
                  <c:v>09-07-2021</c:v>
                </c:pt>
                <c:pt idx="1156">
                  <c:v>09-07-2021</c:v>
                </c:pt>
                <c:pt idx="1157">
                  <c:v>09-07-2021</c:v>
                </c:pt>
                <c:pt idx="1158">
                  <c:v>09-07-2021</c:v>
                </c:pt>
                <c:pt idx="1159">
                  <c:v>09-07-2021</c:v>
                </c:pt>
                <c:pt idx="1160">
                  <c:v>09-07-2021</c:v>
                </c:pt>
                <c:pt idx="1161">
                  <c:v>09-07-2021</c:v>
                </c:pt>
                <c:pt idx="1162">
                  <c:v>09-07-2021</c:v>
                </c:pt>
                <c:pt idx="1163">
                  <c:v>09-07-2021</c:v>
                </c:pt>
                <c:pt idx="1164">
                  <c:v>09-07-2021</c:v>
                </c:pt>
                <c:pt idx="1165">
                  <c:v>09-07-2021</c:v>
                </c:pt>
                <c:pt idx="1166">
                  <c:v>09-07-2021</c:v>
                </c:pt>
                <c:pt idx="1167">
                  <c:v>09-07-2021</c:v>
                </c:pt>
                <c:pt idx="1168">
                  <c:v>09-07-2021</c:v>
                </c:pt>
                <c:pt idx="1169">
                  <c:v>09-07-2021</c:v>
                </c:pt>
                <c:pt idx="1170">
                  <c:v>09-07-2021</c:v>
                </c:pt>
                <c:pt idx="1171">
                  <c:v>09-07-2021</c:v>
                </c:pt>
                <c:pt idx="1172">
                  <c:v>09-07-2021</c:v>
                </c:pt>
                <c:pt idx="1173">
                  <c:v>09-07-2021</c:v>
                </c:pt>
                <c:pt idx="1174">
                  <c:v>09-07-2021</c:v>
                </c:pt>
                <c:pt idx="1175">
                  <c:v>09-07-2021</c:v>
                </c:pt>
                <c:pt idx="1176">
                  <c:v>10-07-2021</c:v>
                </c:pt>
                <c:pt idx="1177">
                  <c:v>10-07-2021</c:v>
                </c:pt>
                <c:pt idx="1178">
                  <c:v>10-07-2021</c:v>
                </c:pt>
                <c:pt idx="1179">
                  <c:v>10-07-2021</c:v>
                </c:pt>
                <c:pt idx="1180">
                  <c:v>10-07-2021</c:v>
                </c:pt>
                <c:pt idx="1181">
                  <c:v>10-07-2021</c:v>
                </c:pt>
                <c:pt idx="1182">
                  <c:v>10-07-2021</c:v>
                </c:pt>
                <c:pt idx="1183">
                  <c:v>10-07-2021</c:v>
                </c:pt>
                <c:pt idx="1184">
                  <c:v>10-07-2021</c:v>
                </c:pt>
                <c:pt idx="1185">
                  <c:v>10-07-2021</c:v>
                </c:pt>
                <c:pt idx="1186">
                  <c:v>10-07-2021</c:v>
                </c:pt>
                <c:pt idx="1187">
                  <c:v>10-07-2021</c:v>
                </c:pt>
                <c:pt idx="1188">
                  <c:v>10-07-2021</c:v>
                </c:pt>
                <c:pt idx="1189">
                  <c:v>10-07-2021</c:v>
                </c:pt>
                <c:pt idx="1190">
                  <c:v>10-07-2021</c:v>
                </c:pt>
                <c:pt idx="1191">
                  <c:v>10-07-2021</c:v>
                </c:pt>
                <c:pt idx="1192">
                  <c:v>10-07-2021</c:v>
                </c:pt>
                <c:pt idx="1193">
                  <c:v>10-07-2021</c:v>
                </c:pt>
                <c:pt idx="1194">
                  <c:v>10-07-2021</c:v>
                </c:pt>
                <c:pt idx="1195">
                  <c:v>10-07-2021</c:v>
                </c:pt>
                <c:pt idx="1196">
                  <c:v>10-07-2021</c:v>
                </c:pt>
                <c:pt idx="1197">
                  <c:v>10-07-2021</c:v>
                </c:pt>
                <c:pt idx="1198">
                  <c:v>10-07-2021</c:v>
                </c:pt>
                <c:pt idx="1199">
                  <c:v>10-07-2021</c:v>
                </c:pt>
                <c:pt idx="1200">
                  <c:v>11-07-2021</c:v>
                </c:pt>
                <c:pt idx="1201">
                  <c:v>11-07-2021</c:v>
                </c:pt>
                <c:pt idx="1202">
                  <c:v>11-07-2021</c:v>
                </c:pt>
                <c:pt idx="1203">
                  <c:v>11-07-2021</c:v>
                </c:pt>
                <c:pt idx="1204">
                  <c:v>11-07-2021</c:v>
                </c:pt>
                <c:pt idx="1205">
                  <c:v>11-07-2021</c:v>
                </c:pt>
                <c:pt idx="1206">
                  <c:v>11-07-2021</c:v>
                </c:pt>
                <c:pt idx="1207">
                  <c:v>11-07-2021</c:v>
                </c:pt>
                <c:pt idx="1208">
                  <c:v>11-07-2021</c:v>
                </c:pt>
                <c:pt idx="1209">
                  <c:v>11-07-2021</c:v>
                </c:pt>
                <c:pt idx="1210">
                  <c:v>11-07-2021</c:v>
                </c:pt>
                <c:pt idx="1211">
                  <c:v>11-07-2021</c:v>
                </c:pt>
                <c:pt idx="1212">
                  <c:v>11-07-2021</c:v>
                </c:pt>
                <c:pt idx="1213">
                  <c:v>11-07-2021</c:v>
                </c:pt>
                <c:pt idx="1214">
                  <c:v>11-07-2021</c:v>
                </c:pt>
                <c:pt idx="1215">
                  <c:v>11-07-2021</c:v>
                </c:pt>
                <c:pt idx="1216">
                  <c:v>11-07-2021</c:v>
                </c:pt>
                <c:pt idx="1217">
                  <c:v>11-07-2021</c:v>
                </c:pt>
                <c:pt idx="1218">
                  <c:v>11-07-2021</c:v>
                </c:pt>
                <c:pt idx="1219">
                  <c:v>11-07-2021</c:v>
                </c:pt>
                <c:pt idx="1220">
                  <c:v>11-07-2021</c:v>
                </c:pt>
                <c:pt idx="1221">
                  <c:v>11-07-2021</c:v>
                </c:pt>
                <c:pt idx="1222">
                  <c:v>11-07-2021</c:v>
                </c:pt>
                <c:pt idx="1223">
                  <c:v>11-07-2021</c:v>
                </c:pt>
                <c:pt idx="1224">
                  <c:v>12-07-2021</c:v>
                </c:pt>
                <c:pt idx="1225">
                  <c:v>12-07-2021</c:v>
                </c:pt>
                <c:pt idx="1226">
                  <c:v>12-07-2021</c:v>
                </c:pt>
                <c:pt idx="1227">
                  <c:v>12-07-2021</c:v>
                </c:pt>
                <c:pt idx="1228">
                  <c:v>12-07-2021</c:v>
                </c:pt>
                <c:pt idx="1229">
                  <c:v>12-07-2021</c:v>
                </c:pt>
                <c:pt idx="1230">
                  <c:v>12-07-2021</c:v>
                </c:pt>
                <c:pt idx="1231">
                  <c:v>12-07-2021</c:v>
                </c:pt>
                <c:pt idx="1232">
                  <c:v>12-07-2021</c:v>
                </c:pt>
                <c:pt idx="1233">
                  <c:v>12-07-2021</c:v>
                </c:pt>
                <c:pt idx="1234">
                  <c:v>12-07-2021</c:v>
                </c:pt>
                <c:pt idx="1235">
                  <c:v>12-07-2021</c:v>
                </c:pt>
                <c:pt idx="1236">
                  <c:v>12-07-2021</c:v>
                </c:pt>
                <c:pt idx="1237">
                  <c:v>12-07-2021</c:v>
                </c:pt>
                <c:pt idx="1238">
                  <c:v>12-07-2021</c:v>
                </c:pt>
                <c:pt idx="1239">
                  <c:v>12-07-2021</c:v>
                </c:pt>
                <c:pt idx="1240">
                  <c:v>12-07-2021</c:v>
                </c:pt>
                <c:pt idx="1241">
                  <c:v>12-07-2021</c:v>
                </c:pt>
                <c:pt idx="1242">
                  <c:v>12-07-2021</c:v>
                </c:pt>
                <c:pt idx="1243">
                  <c:v>12-07-2021</c:v>
                </c:pt>
                <c:pt idx="1244">
                  <c:v>12-07-2021</c:v>
                </c:pt>
                <c:pt idx="1245">
                  <c:v>12-07-2021</c:v>
                </c:pt>
                <c:pt idx="1246">
                  <c:v>12-07-2021</c:v>
                </c:pt>
                <c:pt idx="1247">
                  <c:v>12-07-2021</c:v>
                </c:pt>
                <c:pt idx="1248">
                  <c:v>13-07-2021</c:v>
                </c:pt>
                <c:pt idx="1249">
                  <c:v>13-07-2021</c:v>
                </c:pt>
                <c:pt idx="1250">
                  <c:v>13-07-2021</c:v>
                </c:pt>
                <c:pt idx="1251">
                  <c:v>13-07-2021</c:v>
                </c:pt>
                <c:pt idx="1252">
                  <c:v>13-07-2021</c:v>
                </c:pt>
                <c:pt idx="1253">
                  <c:v>13-07-2021</c:v>
                </c:pt>
                <c:pt idx="1254">
                  <c:v>13-07-2021</c:v>
                </c:pt>
                <c:pt idx="1255">
                  <c:v>13-07-2021</c:v>
                </c:pt>
                <c:pt idx="1256">
                  <c:v>13-07-2021</c:v>
                </c:pt>
                <c:pt idx="1257">
                  <c:v>13-07-2021</c:v>
                </c:pt>
                <c:pt idx="1258">
                  <c:v>13-07-2021</c:v>
                </c:pt>
                <c:pt idx="1259">
                  <c:v>13-07-2021</c:v>
                </c:pt>
                <c:pt idx="1260">
                  <c:v>13-07-2021</c:v>
                </c:pt>
                <c:pt idx="1261">
                  <c:v>13-07-2021</c:v>
                </c:pt>
                <c:pt idx="1262">
                  <c:v>13-07-2021</c:v>
                </c:pt>
                <c:pt idx="1263">
                  <c:v>13-07-2021</c:v>
                </c:pt>
                <c:pt idx="1264">
                  <c:v>13-07-2021</c:v>
                </c:pt>
                <c:pt idx="1265">
                  <c:v>13-07-2021</c:v>
                </c:pt>
                <c:pt idx="1266">
                  <c:v>13-07-2021</c:v>
                </c:pt>
                <c:pt idx="1267">
                  <c:v>13-07-2021</c:v>
                </c:pt>
                <c:pt idx="1268">
                  <c:v>13-07-2021</c:v>
                </c:pt>
                <c:pt idx="1269">
                  <c:v>13-07-2021</c:v>
                </c:pt>
                <c:pt idx="1270">
                  <c:v>13-07-2021</c:v>
                </c:pt>
                <c:pt idx="1271">
                  <c:v>13-07-2021</c:v>
                </c:pt>
                <c:pt idx="1272">
                  <c:v>14-07-2021</c:v>
                </c:pt>
                <c:pt idx="1273">
                  <c:v>14-07-2021</c:v>
                </c:pt>
                <c:pt idx="1274">
                  <c:v>14-07-2021</c:v>
                </c:pt>
                <c:pt idx="1275">
                  <c:v>14-07-2021</c:v>
                </c:pt>
                <c:pt idx="1276">
                  <c:v>14-07-2021</c:v>
                </c:pt>
                <c:pt idx="1277">
                  <c:v>14-07-2021</c:v>
                </c:pt>
                <c:pt idx="1278">
                  <c:v>14-07-2021</c:v>
                </c:pt>
                <c:pt idx="1279">
                  <c:v>14-07-2021</c:v>
                </c:pt>
                <c:pt idx="1280">
                  <c:v>14-07-2021</c:v>
                </c:pt>
                <c:pt idx="1281">
                  <c:v>14-07-2021</c:v>
                </c:pt>
                <c:pt idx="1282">
                  <c:v>14-07-2021</c:v>
                </c:pt>
                <c:pt idx="1283">
                  <c:v>14-07-2021</c:v>
                </c:pt>
                <c:pt idx="1284">
                  <c:v>14-07-2021</c:v>
                </c:pt>
                <c:pt idx="1285">
                  <c:v>14-07-2021</c:v>
                </c:pt>
                <c:pt idx="1286">
                  <c:v>14-07-2021</c:v>
                </c:pt>
                <c:pt idx="1287">
                  <c:v>14-07-2021</c:v>
                </c:pt>
                <c:pt idx="1288">
                  <c:v>14-07-2021</c:v>
                </c:pt>
                <c:pt idx="1289">
                  <c:v>14-07-2021</c:v>
                </c:pt>
                <c:pt idx="1290">
                  <c:v>14-07-2021</c:v>
                </c:pt>
                <c:pt idx="1291">
                  <c:v>14-07-2021</c:v>
                </c:pt>
                <c:pt idx="1292">
                  <c:v>14-07-2021</c:v>
                </c:pt>
                <c:pt idx="1293">
                  <c:v>14-07-2021</c:v>
                </c:pt>
                <c:pt idx="1294">
                  <c:v>14-07-2021</c:v>
                </c:pt>
                <c:pt idx="1295">
                  <c:v>14-07-2021</c:v>
                </c:pt>
                <c:pt idx="1296">
                  <c:v>15-07-2021</c:v>
                </c:pt>
                <c:pt idx="1297">
                  <c:v>15-07-2021</c:v>
                </c:pt>
                <c:pt idx="1298">
                  <c:v>15-07-2021</c:v>
                </c:pt>
                <c:pt idx="1299">
                  <c:v>15-07-2021</c:v>
                </c:pt>
                <c:pt idx="1300">
                  <c:v>15-07-2021</c:v>
                </c:pt>
                <c:pt idx="1301">
                  <c:v>15-07-2021</c:v>
                </c:pt>
                <c:pt idx="1302">
                  <c:v>15-07-2021</c:v>
                </c:pt>
                <c:pt idx="1303">
                  <c:v>15-07-2021</c:v>
                </c:pt>
                <c:pt idx="1304">
                  <c:v>15-07-2021</c:v>
                </c:pt>
                <c:pt idx="1305">
                  <c:v>15-07-2021</c:v>
                </c:pt>
                <c:pt idx="1306">
                  <c:v>15-07-2021</c:v>
                </c:pt>
                <c:pt idx="1307">
                  <c:v>15-07-2021</c:v>
                </c:pt>
                <c:pt idx="1308">
                  <c:v>15-07-2021</c:v>
                </c:pt>
                <c:pt idx="1309">
                  <c:v>15-07-2021</c:v>
                </c:pt>
                <c:pt idx="1310">
                  <c:v>15-07-2021</c:v>
                </c:pt>
                <c:pt idx="1311">
                  <c:v>15-07-2021</c:v>
                </c:pt>
                <c:pt idx="1312">
                  <c:v>15-07-2021</c:v>
                </c:pt>
                <c:pt idx="1313">
                  <c:v>15-07-2021</c:v>
                </c:pt>
                <c:pt idx="1314">
                  <c:v>15-07-2021</c:v>
                </c:pt>
                <c:pt idx="1315">
                  <c:v>15-07-2021</c:v>
                </c:pt>
                <c:pt idx="1316">
                  <c:v>15-07-2021</c:v>
                </c:pt>
                <c:pt idx="1317">
                  <c:v>15-07-2021</c:v>
                </c:pt>
                <c:pt idx="1318">
                  <c:v>15-07-2021</c:v>
                </c:pt>
                <c:pt idx="1319">
                  <c:v>15-07-2021</c:v>
                </c:pt>
                <c:pt idx="1320">
                  <c:v>16-07-2021</c:v>
                </c:pt>
                <c:pt idx="1321">
                  <c:v>16-07-2021</c:v>
                </c:pt>
                <c:pt idx="1322">
                  <c:v>16-07-2021</c:v>
                </c:pt>
                <c:pt idx="1323">
                  <c:v>16-07-2021</c:v>
                </c:pt>
                <c:pt idx="1324">
                  <c:v>16-07-2021</c:v>
                </c:pt>
                <c:pt idx="1325">
                  <c:v>16-07-2021</c:v>
                </c:pt>
                <c:pt idx="1326">
                  <c:v>16-07-2021</c:v>
                </c:pt>
                <c:pt idx="1327">
                  <c:v>16-07-2021</c:v>
                </c:pt>
                <c:pt idx="1328">
                  <c:v>16-07-2021</c:v>
                </c:pt>
                <c:pt idx="1329">
                  <c:v>16-07-2021</c:v>
                </c:pt>
                <c:pt idx="1330">
                  <c:v>16-07-2021</c:v>
                </c:pt>
                <c:pt idx="1331">
                  <c:v>16-07-2021</c:v>
                </c:pt>
                <c:pt idx="1332">
                  <c:v>16-07-2021</c:v>
                </c:pt>
                <c:pt idx="1333">
                  <c:v>16-07-2021</c:v>
                </c:pt>
                <c:pt idx="1334">
                  <c:v>16-07-2021</c:v>
                </c:pt>
                <c:pt idx="1335">
                  <c:v>16-07-2021</c:v>
                </c:pt>
                <c:pt idx="1336">
                  <c:v>16-07-2021</c:v>
                </c:pt>
                <c:pt idx="1337">
                  <c:v>16-07-2021</c:v>
                </c:pt>
                <c:pt idx="1338">
                  <c:v>16-07-2021</c:v>
                </c:pt>
                <c:pt idx="1339">
                  <c:v>16-07-2021</c:v>
                </c:pt>
                <c:pt idx="1340">
                  <c:v>16-07-2021</c:v>
                </c:pt>
                <c:pt idx="1341">
                  <c:v>16-07-2021</c:v>
                </c:pt>
                <c:pt idx="1342">
                  <c:v>16-07-2021</c:v>
                </c:pt>
                <c:pt idx="1343">
                  <c:v>16-07-2021</c:v>
                </c:pt>
                <c:pt idx="1344">
                  <c:v>17-07-2021</c:v>
                </c:pt>
                <c:pt idx="1345">
                  <c:v>17-07-2021</c:v>
                </c:pt>
                <c:pt idx="1346">
                  <c:v>17-07-2021</c:v>
                </c:pt>
                <c:pt idx="1347">
                  <c:v>17-07-2021</c:v>
                </c:pt>
                <c:pt idx="1348">
                  <c:v>17-07-2021</c:v>
                </c:pt>
                <c:pt idx="1349">
                  <c:v>17-07-2021</c:v>
                </c:pt>
                <c:pt idx="1350">
                  <c:v>17-07-2021</c:v>
                </c:pt>
                <c:pt idx="1351">
                  <c:v>17-07-2021</c:v>
                </c:pt>
                <c:pt idx="1352">
                  <c:v>17-07-2021</c:v>
                </c:pt>
                <c:pt idx="1353">
                  <c:v>17-07-2021</c:v>
                </c:pt>
                <c:pt idx="1354">
                  <c:v>17-07-2021</c:v>
                </c:pt>
                <c:pt idx="1355">
                  <c:v>17-07-2021</c:v>
                </c:pt>
                <c:pt idx="1356">
                  <c:v>17-07-2021</c:v>
                </c:pt>
                <c:pt idx="1357">
                  <c:v>17-07-2021</c:v>
                </c:pt>
                <c:pt idx="1358">
                  <c:v>17-07-2021</c:v>
                </c:pt>
                <c:pt idx="1359">
                  <c:v>17-07-2021</c:v>
                </c:pt>
                <c:pt idx="1360">
                  <c:v>17-07-2021</c:v>
                </c:pt>
                <c:pt idx="1361">
                  <c:v>17-07-2021</c:v>
                </c:pt>
                <c:pt idx="1362">
                  <c:v>17-07-2021</c:v>
                </c:pt>
                <c:pt idx="1363">
                  <c:v>17-07-2021</c:v>
                </c:pt>
                <c:pt idx="1364">
                  <c:v>17-07-2021</c:v>
                </c:pt>
                <c:pt idx="1365">
                  <c:v>17-07-2021</c:v>
                </c:pt>
                <c:pt idx="1366">
                  <c:v>17-07-2021</c:v>
                </c:pt>
                <c:pt idx="1367">
                  <c:v>17-07-2021</c:v>
                </c:pt>
                <c:pt idx="1368">
                  <c:v>18-07-2021</c:v>
                </c:pt>
                <c:pt idx="1369">
                  <c:v>18-07-2021</c:v>
                </c:pt>
                <c:pt idx="1370">
                  <c:v>18-07-2021</c:v>
                </c:pt>
                <c:pt idx="1371">
                  <c:v>18-07-2021</c:v>
                </c:pt>
                <c:pt idx="1372">
                  <c:v>18-07-2021</c:v>
                </c:pt>
                <c:pt idx="1373">
                  <c:v>18-07-2021</c:v>
                </c:pt>
                <c:pt idx="1374">
                  <c:v>18-07-2021</c:v>
                </c:pt>
                <c:pt idx="1375">
                  <c:v>18-07-2021</c:v>
                </c:pt>
                <c:pt idx="1376">
                  <c:v>18-07-2021</c:v>
                </c:pt>
                <c:pt idx="1377">
                  <c:v>18-07-2021</c:v>
                </c:pt>
                <c:pt idx="1378">
                  <c:v>18-07-2021</c:v>
                </c:pt>
                <c:pt idx="1379">
                  <c:v>18-07-2021</c:v>
                </c:pt>
                <c:pt idx="1380">
                  <c:v>18-07-2021</c:v>
                </c:pt>
                <c:pt idx="1381">
                  <c:v>18-07-2021</c:v>
                </c:pt>
                <c:pt idx="1382">
                  <c:v>18-07-2021</c:v>
                </c:pt>
                <c:pt idx="1383">
                  <c:v>18-07-2021</c:v>
                </c:pt>
                <c:pt idx="1384">
                  <c:v>18-07-2021</c:v>
                </c:pt>
                <c:pt idx="1385">
                  <c:v>18-07-2021</c:v>
                </c:pt>
                <c:pt idx="1386">
                  <c:v>18-07-2021</c:v>
                </c:pt>
                <c:pt idx="1387">
                  <c:v>18-07-2021</c:v>
                </c:pt>
                <c:pt idx="1388">
                  <c:v>18-07-2021</c:v>
                </c:pt>
                <c:pt idx="1389">
                  <c:v>18-07-2021</c:v>
                </c:pt>
                <c:pt idx="1390">
                  <c:v>18-07-2021</c:v>
                </c:pt>
                <c:pt idx="1391">
                  <c:v>18-07-2021</c:v>
                </c:pt>
                <c:pt idx="1392">
                  <c:v>19-07-2021</c:v>
                </c:pt>
                <c:pt idx="1393">
                  <c:v>19-07-2021</c:v>
                </c:pt>
                <c:pt idx="1394">
                  <c:v>19-07-2021</c:v>
                </c:pt>
                <c:pt idx="1395">
                  <c:v>19-07-2021</c:v>
                </c:pt>
                <c:pt idx="1396">
                  <c:v>19-07-2021</c:v>
                </c:pt>
                <c:pt idx="1397">
                  <c:v>19-07-2021</c:v>
                </c:pt>
                <c:pt idx="1398">
                  <c:v>19-07-2021</c:v>
                </c:pt>
                <c:pt idx="1399">
                  <c:v>19-07-2021</c:v>
                </c:pt>
                <c:pt idx="1400">
                  <c:v>19-07-2021</c:v>
                </c:pt>
                <c:pt idx="1401">
                  <c:v>19-07-2021</c:v>
                </c:pt>
                <c:pt idx="1402">
                  <c:v>19-07-2021</c:v>
                </c:pt>
                <c:pt idx="1403">
                  <c:v>19-07-2021</c:v>
                </c:pt>
                <c:pt idx="1404">
                  <c:v>19-07-2021</c:v>
                </c:pt>
                <c:pt idx="1405">
                  <c:v>19-07-2021</c:v>
                </c:pt>
                <c:pt idx="1406">
                  <c:v>19-07-2021</c:v>
                </c:pt>
                <c:pt idx="1407">
                  <c:v>19-07-2021</c:v>
                </c:pt>
                <c:pt idx="1408">
                  <c:v>19-07-2021</c:v>
                </c:pt>
                <c:pt idx="1409">
                  <c:v>19-07-2021</c:v>
                </c:pt>
                <c:pt idx="1410">
                  <c:v>19-07-2021</c:v>
                </c:pt>
                <c:pt idx="1411">
                  <c:v>19-07-2021</c:v>
                </c:pt>
                <c:pt idx="1412">
                  <c:v>19-07-2021</c:v>
                </c:pt>
                <c:pt idx="1413">
                  <c:v>19-07-2021</c:v>
                </c:pt>
                <c:pt idx="1414">
                  <c:v>19-07-2021</c:v>
                </c:pt>
                <c:pt idx="1415">
                  <c:v>19-07-2021</c:v>
                </c:pt>
                <c:pt idx="1416">
                  <c:v>20-07-2021</c:v>
                </c:pt>
                <c:pt idx="1417">
                  <c:v>20-07-2021</c:v>
                </c:pt>
                <c:pt idx="1418">
                  <c:v>20-07-2021</c:v>
                </c:pt>
                <c:pt idx="1419">
                  <c:v>20-07-2021</c:v>
                </c:pt>
                <c:pt idx="1420">
                  <c:v>20-07-2021</c:v>
                </c:pt>
                <c:pt idx="1421">
                  <c:v>20-07-2021</c:v>
                </c:pt>
                <c:pt idx="1422">
                  <c:v>20-07-2021</c:v>
                </c:pt>
                <c:pt idx="1423">
                  <c:v>20-07-2021</c:v>
                </c:pt>
                <c:pt idx="1424">
                  <c:v>20-07-2021</c:v>
                </c:pt>
                <c:pt idx="1425">
                  <c:v>20-07-2021</c:v>
                </c:pt>
                <c:pt idx="1426">
                  <c:v>20-07-2021</c:v>
                </c:pt>
                <c:pt idx="1427">
                  <c:v>20-07-2021</c:v>
                </c:pt>
                <c:pt idx="1428">
                  <c:v>20-07-2021</c:v>
                </c:pt>
                <c:pt idx="1429">
                  <c:v>20-07-2021</c:v>
                </c:pt>
                <c:pt idx="1430">
                  <c:v>20-07-2021</c:v>
                </c:pt>
                <c:pt idx="1431">
                  <c:v>20-07-2021</c:v>
                </c:pt>
                <c:pt idx="1432">
                  <c:v>20-07-2021</c:v>
                </c:pt>
                <c:pt idx="1433">
                  <c:v>20-07-2021</c:v>
                </c:pt>
                <c:pt idx="1434">
                  <c:v>20-07-2021</c:v>
                </c:pt>
                <c:pt idx="1435">
                  <c:v>20-07-2021</c:v>
                </c:pt>
                <c:pt idx="1436">
                  <c:v>20-07-2021</c:v>
                </c:pt>
                <c:pt idx="1437">
                  <c:v>20-07-2021</c:v>
                </c:pt>
                <c:pt idx="1438">
                  <c:v>20-07-2021</c:v>
                </c:pt>
                <c:pt idx="1439">
                  <c:v>20-07-2021</c:v>
                </c:pt>
                <c:pt idx="1440">
                  <c:v>21-07-2021</c:v>
                </c:pt>
                <c:pt idx="1441">
                  <c:v>21-07-2021</c:v>
                </c:pt>
                <c:pt idx="1442">
                  <c:v>21-07-2021</c:v>
                </c:pt>
                <c:pt idx="1443">
                  <c:v>21-07-2021</c:v>
                </c:pt>
                <c:pt idx="1444">
                  <c:v>21-07-2021</c:v>
                </c:pt>
                <c:pt idx="1445">
                  <c:v>21-07-2021</c:v>
                </c:pt>
                <c:pt idx="1446">
                  <c:v>21-07-2021</c:v>
                </c:pt>
                <c:pt idx="1447">
                  <c:v>21-07-2021</c:v>
                </c:pt>
                <c:pt idx="1448">
                  <c:v>21-07-2021</c:v>
                </c:pt>
                <c:pt idx="1449">
                  <c:v>21-07-2021</c:v>
                </c:pt>
                <c:pt idx="1450">
                  <c:v>21-07-2021</c:v>
                </c:pt>
                <c:pt idx="1451">
                  <c:v>21-07-2021</c:v>
                </c:pt>
                <c:pt idx="1452">
                  <c:v>21-07-2021</c:v>
                </c:pt>
                <c:pt idx="1453">
                  <c:v>21-07-2021</c:v>
                </c:pt>
                <c:pt idx="1454">
                  <c:v>21-07-2021</c:v>
                </c:pt>
                <c:pt idx="1455">
                  <c:v>21-07-2021</c:v>
                </c:pt>
                <c:pt idx="1456">
                  <c:v>21-07-2021</c:v>
                </c:pt>
                <c:pt idx="1457">
                  <c:v>21-07-2021</c:v>
                </c:pt>
                <c:pt idx="1458">
                  <c:v>21-07-2021</c:v>
                </c:pt>
                <c:pt idx="1459">
                  <c:v>21-07-2021</c:v>
                </c:pt>
                <c:pt idx="1460">
                  <c:v>21-07-2021</c:v>
                </c:pt>
                <c:pt idx="1461">
                  <c:v>21-07-2021</c:v>
                </c:pt>
                <c:pt idx="1462">
                  <c:v>21-07-2021</c:v>
                </c:pt>
                <c:pt idx="1463">
                  <c:v>21-07-2021</c:v>
                </c:pt>
                <c:pt idx="1464">
                  <c:v>22-07-2021</c:v>
                </c:pt>
                <c:pt idx="1465">
                  <c:v>22-07-2021</c:v>
                </c:pt>
                <c:pt idx="1466">
                  <c:v>22-07-2021</c:v>
                </c:pt>
                <c:pt idx="1467">
                  <c:v>22-07-2021</c:v>
                </c:pt>
                <c:pt idx="1468">
                  <c:v>22-07-2021</c:v>
                </c:pt>
                <c:pt idx="1469">
                  <c:v>22-07-2021</c:v>
                </c:pt>
                <c:pt idx="1470">
                  <c:v>22-07-2021</c:v>
                </c:pt>
                <c:pt idx="1471">
                  <c:v>22-07-2021</c:v>
                </c:pt>
                <c:pt idx="1472">
                  <c:v>22-07-2021</c:v>
                </c:pt>
                <c:pt idx="1473">
                  <c:v>22-07-2021</c:v>
                </c:pt>
                <c:pt idx="1474">
                  <c:v>22-07-2021</c:v>
                </c:pt>
                <c:pt idx="1475">
                  <c:v>22-07-2021</c:v>
                </c:pt>
                <c:pt idx="1476">
                  <c:v>22-07-2021</c:v>
                </c:pt>
                <c:pt idx="1477">
                  <c:v>22-07-2021</c:v>
                </c:pt>
                <c:pt idx="1478">
                  <c:v>22-07-2021</c:v>
                </c:pt>
                <c:pt idx="1479">
                  <c:v>22-07-2021</c:v>
                </c:pt>
                <c:pt idx="1480">
                  <c:v>22-07-2021</c:v>
                </c:pt>
                <c:pt idx="1481">
                  <c:v>22-07-2021</c:v>
                </c:pt>
                <c:pt idx="1482">
                  <c:v>22-07-2021</c:v>
                </c:pt>
                <c:pt idx="1483">
                  <c:v>22-07-2021</c:v>
                </c:pt>
                <c:pt idx="1484">
                  <c:v>22-07-2021</c:v>
                </c:pt>
                <c:pt idx="1485">
                  <c:v>22-07-2021</c:v>
                </c:pt>
                <c:pt idx="1486">
                  <c:v>22-07-2021</c:v>
                </c:pt>
                <c:pt idx="1487">
                  <c:v>22-07-2021</c:v>
                </c:pt>
                <c:pt idx="1488">
                  <c:v>23-07-2021</c:v>
                </c:pt>
                <c:pt idx="1489">
                  <c:v>23-07-2021</c:v>
                </c:pt>
                <c:pt idx="1490">
                  <c:v>23-07-2021</c:v>
                </c:pt>
                <c:pt idx="1491">
                  <c:v>23-07-2021</c:v>
                </c:pt>
                <c:pt idx="1492">
                  <c:v>23-07-2021</c:v>
                </c:pt>
                <c:pt idx="1493">
                  <c:v>23-07-2021</c:v>
                </c:pt>
                <c:pt idx="1494">
                  <c:v>23-07-2021</c:v>
                </c:pt>
                <c:pt idx="1495">
                  <c:v>23-07-2021</c:v>
                </c:pt>
                <c:pt idx="1496">
                  <c:v>23-07-2021</c:v>
                </c:pt>
                <c:pt idx="1497">
                  <c:v>23-07-2021</c:v>
                </c:pt>
                <c:pt idx="1498">
                  <c:v>23-07-2021</c:v>
                </c:pt>
                <c:pt idx="1499">
                  <c:v>23-07-2021</c:v>
                </c:pt>
                <c:pt idx="1500">
                  <c:v>23-07-2021</c:v>
                </c:pt>
                <c:pt idx="1501">
                  <c:v>23-07-2021</c:v>
                </c:pt>
                <c:pt idx="1502">
                  <c:v>23-07-2021</c:v>
                </c:pt>
                <c:pt idx="1503">
                  <c:v>23-07-2021</c:v>
                </c:pt>
                <c:pt idx="1504">
                  <c:v>23-07-2021</c:v>
                </c:pt>
                <c:pt idx="1505">
                  <c:v>23-07-2021</c:v>
                </c:pt>
                <c:pt idx="1506">
                  <c:v>23-07-2021</c:v>
                </c:pt>
                <c:pt idx="1507">
                  <c:v>23-07-2021</c:v>
                </c:pt>
                <c:pt idx="1508">
                  <c:v>23-07-2021</c:v>
                </c:pt>
                <c:pt idx="1509">
                  <c:v>23-07-2021</c:v>
                </c:pt>
                <c:pt idx="1510">
                  <c:v>23-07-2021</c:v>
                </c:pt>
                <c:pt idx="1511">
                  <c:v>23-07-2021</c:v>
                </c:pt>
                <c:pt idx="1512">
                  <c:v>24-07-2021</c:v>
                </c:pt>
                <c:pt idx="1513">
                  <c:v>24-07-2021</c:v>
                </c:pt>
                <c:pt idx="1514">
                  <c:v>24-07-2021</c:v>
                </c:pt>
                <c:pt idx="1515">
                  <c:v>24-07-2021</c:v>
                </c:pt>
                <c:pt idx="1516">
                  <c:v>24-07-2021</c:v>
                </c:pt>
                <c:pt idx="1517">
                  <c:v>24-07-2021</c:v>
                </c:pt>
                <c:pt idx="1518">
                  <c:v>24-07-2021</c:v>
                </c:pt>
                <c:pt idx="1519">
                  <c:v>24-07-2021</c:v>
                </c:pt>
                <c:pt idx="1520">
                  <c:v>24-07-2021</c:v>
                </c:pt>
                <c:pt idx="1521">
                  <c:v>24-07-2021</c:v>
                </c:pt>
                <c:pt idx="1522">
                  <c:v>24-07-2021</c:v>
                </c:pt>
                <c:pt idx="1523">
                  <c:v>24-07-2021</c:v>
                </c:pt>
                <c:pt idx="1524">
                  <c:v>24-07-2021</c:v>
                </c:pt>
                <c:pt idx="1525">
                  <c:v>24-07-2021</c:v>
                </c:pt>
                <c:pt idx="1526">
                  <c:v>24-07-2021</c:v>
                </c:pt>
                <c:pt idx="1527">
                  <c:v>24-07-2021</c:v>
                </c:pt>
                <c:pt idx="1528">
                  <c:v>24-07-2021</c:v>
                </c:pt>
                <c:pt idx="1529">
                  <c:v>24-07-2021</c:v>
                </c:pt>
                <c:pt idx="1530">
                  <c:v>24-07-2021</c:v>
                </c:pt>
                <c:pt idx="1531">
                  <c:v>24-07-2021</c:v>
                </c:pt>
                <c:pt idx="1532">
                  <c:v>24-07-2021</c:v>
                </c:pt>
                <c:pt idx="1533">
                  <c:v>24-07-2021</c:v>
                </c:pt>
                <c:pt idx="1534">
                  <c:v>24-07-2021</c:v>
                </c:pt>
                <c:pt idx="1535">
                  <c:v>24-07-2021</c:v>
                </c:pt>
                <c:pt idx="1536">
                  <c:v>25-07-2021</c:v>
                </c:pt>
                <c:pt idx="1537">
                  <c:v>25-07-2021</c:v>
                </c:pt>
                <c:pt idx="1538">
                  <c:v>25-07-2021</c:v>
                </c:pt>
                <c:pt idx="1539">
                  <c:v>25-07-2021</c:v>
                </c:pt>
                <c:pt idx="1540">
                  <c:v>25-07-2021</c:v>
                </c:pt>
                <c:pt idx="1541">
                  <c:v>25-07-2021</c:v>
                </c:pt>
                <c:pt idx="1542">
                  <c:v>25-07-2021</c:v>
                </c:pt>
                <c:pt idx="1543">
                  <c:v>25-07-2021</c:v>
                </c:pt>
                <c:pt idx="1544">
                  <c:v>25-07-2021</c:v>
                </c:pt>
                <c:pt idx="1545">
                  <c:v>25-07-2021</c:v>
                </c:pt>
                <c:pt idx="1546">
                  <c:v>25-07-2021</c:v>
                </c:pt>
                <c:pt idx="1547">
                  <c:v>25-07-2021</c:v>
                </c:pt>
                <c:pt idx="1548">
                  <c:v>25-07-2021</c:v>
                </c:pt>
                <c:pt idx="1549">
                  <c:v>25-07-2021</c:v>
                </c:pt>
                <c:pt idx="1550">
                  <c:v>25-07-2021</c:v>
                </c:pt>
                <c:pt idx="1551">
                  <c:v>25-07-2021</c:v>
                </c:pt>
                <c:pt idx="1552">
                  <c:v>25-07-2021</c:v>
                </c:pt>
                <c:pt idx="1553">
                  <c:v>25-07-2021</c:v>
                </c:pt>
                <c:pt idx="1554">
                  <c:v>25-07-2021</c:v>
                </c:pt>
                <c:pt idx="1555">
                  <c:v>25-07-2021</c:v>
                </c:pt>
                <c:pt idx="1556">
                  <c:v>25-07-2021</c:v>
                </c:pt>
                <c:pt idx="1557">
                  <c:v>25-07-2021</c:v>
                </c:pt>
                <c:pt idx="1558">
                  <c:v>25-07-2021</c:v>
                </c:pt>
                <c:pt idx="1559">
                  <c:v>25-07-2021</c:v>
                </c:pt>
                <c:pt idx="1560">
                  <c:v>26-07-2021</c:v>
                </c:pt>
                <c:pt idx="1561">
                  <c:v>26-07-2021</c:v>
                </c:pt>
                <c:pt idx="1562">
                  <c:v>26-07-2021</c:v>
                </c:pt>
                <c:pt idx="1563">
                  <c:v>26-07-2021</c:v>
                </c:pt>
                <c:pt idx="1564">
                  <c:v>26-07-2021</c:v>
                </c:pt>
                <c:pt idx="1565">
                  <c:v>26-07-2021</c:v>
                </c:pt>
                <c:pt idx="1566">
                  <c:v>26-07-2021</c:v>
                </c:pt>
                <c:pt idx="1567">
                  <c:v>26-07-2021</c:v>
                </c:pt>
                <c:pt idx="1568">
                  <c:v>26-07-2021</c:v>
                </c:pt>
                <c:pt idx="1569">
                  <c:v>26-07-2021</c:v>
                </c:pt>
                <c:pt idx="1570">
                  <c:v>26-07-2021</c:v>
                </c:pt>
                <c:pt idx="1571">
                  <c:v>26-07-2021</c:v>
                </c:pt>
                <c:pt idx="1572">
                  <c:v>26-07-2021</c:v>
                </c:pt>
                <c:pt idx="1573">
                  <c:v>26-07-2021</c:v>
                </c:pt>
                <c:pt idx="1574">
                  <c:v>26-07-2021</c:v>
                </c:pt>
                <c:pt idx="1575">
                  <c:v>26-07-2021</c:v>
                </c:pt>
                <c:pt idx="1576">
                  <c:v>26-07-2021</c:v>
                </c:pt>
                <c:pt idx="1577">
                  <c:v>26-07-2021</c:v>
                </c:pt>
                <c:pt idx="1578">
                  <c:v>26-07-2021</c:v>
                </c:pt>
                <c:pt idx="1579">
                  <c:v>26-07-2021</c:v>
                </c:pt>
                <c:pt idx="1580">
                  <c:v>26-07-2021</c:v>
                </c:pt>
                <c:pt idx="1581">
                  <c:v>26-07-2021</c:v>
                </c:pt>
                <c:pt idx="1582">
                  <c:v>26-07-2021</c:v>
                </c:pt>
                <c:pt idx="1583">
                  <c:v>26-07-2021</c:v>
                </c:pt>
                <c:pt idx="1584">
                  <c:v>27-07-2021</c:v>
                </c:pt>
                <c:pt idx="1585">
                  <c:v>27-07-2021</c:v>
                </c:pt>
                <c:pt idx="1586">
                  <c:v>27-07-2021</c:v>
                </c:pt>
                <c:pt idx="1587">
                  <c:v>27-07-2021</c:v>
                </c:pt>
                <c:pt idx="1588">
                  <c:v>27-07-2021</c:v>
                </c:pt>
                <c:pt idx="1589">
                  <c:v>27-07-2021</c:v>
                </c:pt>
                <c:pt idx="1590">
                  <c:v>27-07-2021</c:v>
                </c:pt>
                <c:pt idx="1591">
                  <c:v>27-07-2021</c:v>
                </c:pt>
                <c:pt idx="1592">
                  <c:v>27-07-2021</c:v>
                </c:pt>
                <c:pt idx="1593">
                  <c:v>27-07-2021</c:v>
                </c:pt>
                <c:pt idx="1594">
                  <c:v>27-07-2021</c:v>
                </c:pt>
                <c:pt idx="1595">
                  <c:v>27-07-2021</c:v>
                </c:pt>
                <c:pt idx="1596">
                  <c:v>27-07-2021</c:v>
                </c:pt>
                <c:pt idx="1597">
                  <c:v>27-07-2021</c:v>
                </c:pt>
                <c:pt idx="1598">
                  <c:v>27-07-2021</c:v>
                </c:pt>
                <c:pt idx="1599">
                  <c:v>27-07-2021</c:v>
                </c:pt>
                <c:pt idx="1600">
                  <c:v>27-07-2021</c:v>
                </c:pt>
                <c:pt idx="1601">
                  <c:v>27-07-2021</c:v>
                </c:pt>
                <c:pt idx="1602">
                  <c:v>27-07-2021</c:v>
                </c:pt>
                <c:pt idx="1603">
                  <c:v>27-07-2021</c:v>
                </c:pt>
                <c:pt idx="1604">
                  <c:v>27-07-2021</c:v>
                </c:pt>
                <c:pt idx="1605">
                  <c:v>27-07-2021</c:v>
                </c:pt>
                <c:pt idx="1606">
                  <c:v>27-07-2021</c:v>
                </c:pt>
                <c:pt idx="1607">
                  <c:v>27-07-2021</c:v>
                </c:pt>
                <c:pt idx="1608">
                  <c:v>28-07-2021</c:v>
                </c:pt>
                <c:pt idx="1609">
                  <c:v>28-07-2021</c:v>
                </c:pt>
                <c:pt idx="1610">
                  <c:v>28-07-2021</c:v>
                </c:pt>
                <c:pt idx="1611">
                  <c:v>28-07-2021</c:v>
                </c:pt>
                <c:pt idx="1612">
                  <c:v>28-07-2021</c:v>
                </c:pt>
                <c:pt idx="1613">
                  <c:v>28-07-2021</c:v>
                </c:pt>
                <c:pt idx="1614">
                  <c:v>28-07-2021</c:v>
                </c:pt>
                <c:pt idx="1615">
                  <c:v>28-07-2021</c:v>
                </c:pt>
                <c:pt idx="1616">
                  <c:v>28-07-2021</c:v>
                </c:pt>
                <c:pt idx="1617">
                  <c:v>28-07-2021</c:v>
                </c:pt>
                <c:pt idx="1618">
                  <c:v>28-07-2021</c:v>
                </c:pt>
                <c:pt idx="1619">
                  <c:v>28-07-2021</c:v>
                </c:pt>
                <c:pt idx="1620">
                  <c:v>28-07-2021</c:v>
                </c:pt>
                <c:pt idx="1621">
                  <c:v>28-07-2021</c:v>
                </c:pt>
                <c:pt idx="1622">
                  <c:v>28-07-2021</c:v>
                </c:pt>
                <c:pt idx="1623">
                  <c:v>28-07-2021</c:v>
                </c:pt>
                <c:pt idx="1624">
                  <c:v>28-07-2021</c:v>
                </c:pt>
                <c:pt idx="1625">
                  <c:v>28-07-2021</c:v>
                </c:pt>
                <c:pt idx="1626">
                  <c:v>28-07-2021</c:v>
                </c:pt>
                <c:pt idx="1627">
                  <c:v>28-07-2021</c:v>
                </c:pt>
                <c:pt idx="1628">
                  <c:v>28-07-2021</c:v>
                </c:pt>
                <c:pt idx="1629">
                  <c:v>28-07-2021</c:v>
                </c:pt>
                <c:pt idx="1630">
                  <c:v>28-07-2021</c:v>
                </c:pt>
                <c:pt idx="1631">
                  <c:v>28-07-2021</c:v>
                </c:pt>
                <c:pt idx="1632">
                  <c:v>29-07-2021</c:v>
                </c:pt>
                <c:pt idx="1633">
                  <c:v>29-07-2021</c:v>
                </c:pt>
                <c:pt idx="1634">
                  <c:v>29-07-2021</c:v>
                </c:pt>
                <c:pt idx="1635">
                  <c:v>29-07-2021</c:v>
                </c:pt>
                <c:pt idx="1636">
                  <c:v>29-07-2021</c:v>
                </c:pt>
                <c:pt idx="1637">
                  <c:v>29-07-2021</c:v>
                </c:pt>
                <c:pt idx="1638">
                  <c:v>29-07-2021</c:v>
                </c:pt>
                <c:pt idx="1639">
                  <c:v>29-07-2021</c:v>
                </c:pt>
                <c:pt idx="1640">
                  <c:v>29-07-2021</c:v>
                </c:pt>
                <c:pt idx="1641">
                  <c:v>29-07-2021</c:v>
                </c:pt>
                <c:pt idx="1642">
                  <c:v>29-07-2021</c:v>
                </c:pt>
                <c:pt idx="1643">
                  <c:v>29-07-2021</c:v>
                </c:pt>
                <c:pt idx="1644">
                  <c:v>29-07-2021</c:v>
                </c:pt>
                <c:pt idx="1645">
                  <c:v>29-07-2021</c:v>
                </c:pt>
                <c:pt idx="1646">
                  <c:v>29-07-2021</c:v>
                </c:pt>
                <c:pt idx="1647">
                  <c:v>29-07-2021</c:v>
                </c:pt>
                <c:pt idx="1648">
                  <c:v>29-07-2021</c:v>
                </c:pt>
                <c:pt idx="1649">
                  <c:v>29-07-2021</c:v>
                </c:pt>
                <c:pt idx="1650">
                  <c:v>29-07-2021</c:v>
                </c:pt>
                <c:pt idx="1651">
                  <c:v>29-07-2021</c:v>
                </c:pt>
                <c:pt idx="1652">
                  <c:v>29-07-2021</c:v>
                </c:pt>
                <c:pt idx="1653">
                  <c:v>29-07-2021</c:v>
                </c:pt>
                <c:pt idx="1654">
                  <c:v>29-07-2021</c:v>
                </c:pt>
                <c:pt idx="1655">
                  <c:v>29-07-2021</c:v>
                </c:pt>
                <c:pt idx="1656">
                  <c:v>30-07-2021</c:v>
                </c:pt>
                <c:pt idx="1657">
                  <c:v>30-07-2021</c:v>
                </c:pt>
                <c:pt idx="1658">
                  <c:v>30-07-2021</c:v>
                </c:pt>
                <c:pt idx="1659">
                  <c:v>30-07-2021</c:v>
                </c:pt>
                <c:pt idx="1660">
                  <c:v>30-07-2021</c:v>
                </c:pt>
                <c:pt idx="1661">
                  <c:v>30-07-2021</c:v>
                </c:pt>
                <c:pt idx="1662">
                  <c:v>30-07-2021</c:v>
                </c:pt>
                <c:pt idx="1663">
                  <c:v>30-07-2021</c:v>
                </c:pt>
                <c:pt idx="1664">
                  <c:v>30-07-2021</c:v>
                </c:pt>
                <c:pt idx="1665">
                  <c:v>30-07-2021</c:v>
                </c:pt>
                <c:pt idx="1666">
                  <c:v>30-07-2021</c:v>
                </c:pt>
                <c:pt idx="1667">
                  <c:v>30-07-2021</c:v>
                </c:pt>
                <c:pt idx="1668">
                  <c:v>30-07-2021</c:v>
                </c:pt>
                <c:pt idx="1669">
                  <c:v>30-07-2021</c:v>
                </c:pt>
                <c:pt idx="1670">
                  <c:v>30-07-2021</c:v>
                </c:pt>
                <c:pt idx="1671">
                  <c:v>30-07-2021</c:v>
                </c:pt>
                <c:pt idx="1672">
                  <c:v>30-07-2021</c:v>
                </c:pt>
                <c:pt idx="1673">
                  <c:v>30-07-2021</c:v>
                </c:pt>
                <c:pt idx="1674">
                  <c:v>30-07-2021</c:v>
                </c:pt>
                <c:pt idx="1675">
                  <c:v>30-07-2021</c:v>
                </c:pt>
                <c:pt idx="1676">
                  <c:v>30-07-2021</c:v>
                </c:pt>
                <c:pt idx="1677">
                  <c:v>30-07-2021</c:v>
                </c:pt>
                <c:pt idx="1678">
                  <c:v>30-07-2021</c:v>
                </c:pt>
                <c:pt idx="1679">
                  <c:v>30-07-2021</c:v>
                </c:pt>
                <c:pt idx="1680">
                  <c:v>31-07-2021</c:v>
                </c:pt>
                <c:pt idx="1681">
                  <c:v>31-07-2021</c:v>
                </c:pt>
                <c:pt idx="1682">
                  <c:v>31-07-2021</c:v>
                </c:pt>
                <c:pt idx="1683">
                  <c:v>31-07-2021</c:v>
                </c:pt>
                <c:pt idx="1684">
                  <c:v>31-07-2021</c:v>
                </c:pt>
                <c:pt idx="1685">
                  <c:v>31-07-2021</c:v>
                </c:pt>
                <c:pt idx="1686">
                  <c:v>31-07-2021</c:v>
                </c:pt>
                <c:pt idx="1687">
                  <c:v>31-07-2021</c:v>
                </c:pt>
                <c:pt idx="1688">
                  <c:v>31-07-2021</c:v>
                </c:pt>
                <c:pt idx="1689">
                  <c:v>31-07-2021</c:v>
                </c:pt>
                <c:pt idx="1690">
                  <c:v>31-07-2021</c:v>
                </c:pt>
                <c:pt idx="1691">
                  <c:v>31-07-2021</c:v>
                </c:pt>
                <c:pt idx="1692">
                  <c:v>31-07-2021</c:v>
                </c:pt>
                <c:pt idx="1693">
                  <c:v>31-07-2021</c:v>
                </c:pt>
                <c:pt idx="1694">
                  <c:v>31-07-2021</c:v>
                </c:pt>
                <c:pt idx="1695">
                  <c:v>31-07-2021</c:v>
                </c:pt>
                <c:pt idx="1696">
                  <c:v>31-07-2021</c:v>
                </c:pt>
                <c:pt idx="1697">
                  <c:v>31-07-2021</c:v>
                </c:pt>
                <c:pt idx="1698">
                  <c:v>31-07-2021</c:v>
                </c:pt>
                <c:pt idx="1699">
                  <c:v>31-07-2021</c:v>
                </c:pt>
                <c:pt idx="1700">
                  <c:v>31-07-2021</c:v>
                </c:pt>
                <c:pt idx="1701">
                  <c:v>31-07-2021</c:v>
                </c:pt>
                <c:pt idx="1702">
                  <c:v>31-07-2021</c:v>
                </c:pt>
                <c:pt idx="1703">
                  <c:v>31-07-2021</c:v>
                </c:pt>
                <c:pt idx="1704">
                  <c:v>01-08-2021</c:v>
                </c:pt>
                <c:pt idx="1705">
                  <c:v>01-08-2021</c:v>
                </c:pt>
                <c:pt idx="1706">
                  <c:v>01-08-2021</c:v>
                </c:pt>
                <c:pt idx="1707">
                  <c:v>01-08-2021</c:v>
                </c:pt>
                <c:pt idx="1708">
                  <c:v>01-08-2021</c:v>
                </c:pt>
                <c:pt idx="1709">
                  <c:v>01-08-2021</c:v>
                </c:pt>
                <c:pt idx="1710">
                  <c:v>01-08-2021</c:v>
                </c:pt>
                <c:pt idx="1711">
                  <c:v>01-08-2021</c:v>
                </c:pt>
                <c:pt idx="1712">
                  <c:v>01-08-2021</c:v>
                </c:pt>
                <c:pt idx="1713">
                  <c:v>01-08-2021</c:v>
                </c:pt>
                <c:pt idx="1714">
                  <c:v>01-08-2021</c:v>
                </c:pt>
                <c:pt idx="1715">
                  <c:v>01-08-2021</c:v>
                </c:pt>
                <c:pt idx="1716">
                  <c:v>01-08-2021</c:v>
                </c:pt>
                <c:pt idx="1717">
                  <c:v>01-08-2021</c:v>
                </c:pt>
                <c:pt idx="1718">
                  <c:v>01-08-2021</c:v>
                </c:pt>
                <c:pt idx="1719">
                  <c:v>01-08-2021</c:v>
                </c:pt>
                <c:pt idx="1720">
                  <c:v>01-08-2021</c:v>
                </c:pt>
                <c:pt idx="1721">
                  <c:v>01-08-2021</c:v>
                </c:pt>
                <c:pt idx="1722">
                  <c:v>01-08-2021</c:v>
                </c:pt>
                <c:pt idx="1723">
                  <c:v>01-08-2021</c:v>
                </c:pt>
                <c:pt idx="1724">
                  <c:v>01-08-2021</c:v>
                </c:pt>
                <c:pt idx="1725">
                  <c:v>01-08-2021</c:v>
                </c:pt>
                <c:pt idx="1726">
                  <c:v>01-08-2021</c:v>
                </c:pt>
                <c:pt idx="1727">
                  <c:v>01-08-2021</c:v>
                </c:pt>
                <c:pt idx="1728">
                  <c:v>02-08-2021</c:v>
                </c:pt>
                <c:pt idx="1729">
                  <c:v>02-08-2021</c:v>
                </c:pt>
                <c:pt idx="1730">
                  <c:v>02-08-2021</c:v>
                </c:pt>
                <c:pt idx="1731">
                  <c:v>02-08-2021</c:v>
                </c:pt>
                <c:pt idx="1732">
                  <c:v>02-08-2021</c:v>
                </c:pt>
                <c:pt idx="1733">
                  <c:v>02-08-2021</c:v>
                </c:pt>
                <c:pt idx="1734">
                  <c:v>02-08-2021</c:v>
                </c:pt>
                <c:pt idx="1735">
                  <c:v>02-08-2021</c:v>
                </c:pt>
                <c:pt idx="1736">
                  <c:v>02-08-2021</c:v>
                </c:pt>
                <c:pt idx="1737">
                  <c:v>02-08-2021</c:v>
                </c:pt>
                <c:pt idx="1738">
                  <c:v>02-08-2021</c:v>
                </c:pt>
                <c:pt idx="1739">
                  <c:v>02-08-2021</c:v>
                </c:pt>
                <c:pt idx="1740">
                  <c:v>02-08-2021</c:v>
                </c:pt>
                <c:pt idx="1741">
                  <c:v>02-08-2021</c:v>
                </c:pt>
                <c:pt idx="1742">
                  <c:v>02-08-2021</c:v>
                </c:pt>
                <c:pt idx="1743">
                  <c:v>02-08-2021</c:v>
                </c:pt>
                <c:pt idx="1744">
                  <c:v>02-08-2021</c:v>
                </c:pt>
                <c:pt idx="1745">
                  <c:v>02-08-2021</c:v>
                </c:pt>
                <c:pt idx="1746">
                  <c:v>02-08-2021</c:v>
                </c:pt>
                <c:pt idx="1747">
                  <c:v>02-08-2021</c:v>
                </c:pt>
                <c:pt idx="1748">
                  <c:v>02-08-2021</c:v>
                </c:pt>
                <c:pt idx="1749">
                  <c:v>02-08-2021</c:v>
                </c:pt>
                <c:pt idx="1750">
                  <c:v>02-08-2021</c:v>
                </c:pt>
                <c:pt idx="1751">
                  <c:v>02-08-2021</c:v>
                </c:pt>
                <c:pt idx="1752">
                  <c:v>03-08-2021</c:v>
                </c:pt>
                <c:pt idx="1753">
                  <c:v>03-08-2021</c:v>
                </c:pt>
                <c:pt idx="1754">
                  <c:v>03-08-2021</c:v>
                </c:pt>
                <c:pt idx="1755">
                  <c:v>03-08-2021</c:v>
                </c:pt>
                <c:pt idx="1756">
                  <c:v>03-08-2021</c:v>
                </c:pt>
                <c:pt idx="1757">
                  <c:v>03-08-2021</c:v>
                </c:pt>
                <c:pt idx="1758">
                  <c:v>03-08-2021</c:v>
                </c:pt>
                <c:pt idx="1759">
                  <c:v>03-08-2021</c:v>
                </c:pt>
                <c:pt idx="1760">
                  <c:v>03-08-2021</c:v>
                </c:pt>
                <c:pt idx="1761">
                  <c:v>03-08-2021</c:v>
                </c:pt>
                <c:pt idx="1762">
                  <c:v>03-08-2021</c:v>
                </c:pt>
                <c:pt idx="1763">
                  <c:v>03-08-2021</c:v>
                </c:pt>
                <c:pt idx="1764">
                  <c:v>03-08-2021</c:v>
                </c:pt>
                <c:pt idx="1765">
                  <c:v>03-08-2021</c:v>
                </c:pt>
                <c:pt idx="1766">
                  <c:v>03-08-2021</c:v>
                </c:pt>
                <c:pt idx="1767">
                  <c:v>03-08-2021</c:v>
                </c:pt>
                <c:pt idx="1768">
                  <c:v>03-08-2021</c:v>
                </c:pt>
                <c:pt idx="1769">
                  <c:v>03-08-2021</c:v>
                </c:pt>
                <c:pt idx="1770">
                  <c:v>03-08-2021</c:v>
                </c:pt>
                <c:pt idx="1771">
                  <c:v>03-08-2021</c:v>
                </c:pt>
                <c:pt idx="1772">
                  <c:v>03-08-2021</c:v>
                </c:pt>
                <c:pt idx="1773">
                  <c:v>03-08-2021</c:v>
                </c:pt>
                <c:pt idx="1774">
                  <c:v>03-08-2021</c:v>
                </c:pt>
                <c:pt idx="1775">
                  <c:v>03-08-2021</c:v>
                </c:pt>
                <c:pt idx="1776">
                  <c:v>04-08-2021</c:v>
                </c:pt>
                <c:pt idx="1777">
                  <c:v>04-08-2021</c:v>
                </c:pt>
                <c:pt idx="1778">
                  <c:v>04-08-2021</c:v>
                </c:pt>
                <c:pt idx="1779">
                  <c:v>04-08-2021</c:v>
                </c:pt>
                <c:pt idx="1780">
                  <c:v>04-08-2021</c:v>
                </c:pt>
                <c:pt idx="1781">
                  <c:v>04-08-2021</c:v>
                </c:pt>
                <c:pt idx="1782">
                  <c:v>04-08-2021</c:v>
                </c:pt>
                <c:pt idx="1783">
                  <c:v>04-08-2021</c:v>
                </c:pt>
                <c:pt idx="1784">
                  <c:v>04-08-2021</c:v>
                </c:pt>
                <c:pt idx="1785">
                  <c:v>04-08-2021</c:v>
                </c:pt>
                <c:pt idx="1786">
                  <c:v>04-08-2021</c:v>
                </c:pt>
                <c:pt idx="1787">
                  <c:v>04-08-2021</c:v>
                </c:pt>
                <c:pt idx="1788">
                  <c:v>04-08-2021</c:v>
                </c:pt>
                <c:pt idx="1789">
                  <c:v>04-08-2021</c:v>
                </c:pt>
                <c:pt idx="1790">
                  <c:v>04-08-2021</c:v>
                </c:pt>
                <c:pt idx="1791">
                  <c:v>04-08-2021</c:v>
                </c:pt>
                <c:pt idx="1792">
                  <c:v>04-08-2021</c:v>
                </c:pt>
                <c:pt idx="1793">
                  <c:v>04-08-2021</c:v>
                </c:pt>
                <c:pt idx="1794">
                  <c:v>04-08-2021</c:v>
                </c:pt>
                <c:pt idx="1795">
                  <c:v>04-08-2021</c:v>
                </c:pt>
                <c:pt idx="1796">
                  <c:v>04-08-2021</c:v>
                </c:pt>
                <c:pt idx="1797">
                  <c:v>04-08-2021</c:v>
                </c:pt>
                <c:pt idx="1798">
                  <c:v>04-08-2021</c:v>
                </c:pt>
                <c:pt idx="1799">
                  <c:v>04-08-2021</c:v>
                </c:pt>
                <c:pt idx="1800">
                  <c:v>05-08-2021</c:v>
                </c:pt>
                <c:pt idx="1801">
                  <c:v>05-08-2021</c:v>
                </c:pt>
                <c:pt idx="1802">
                  <c:v>05-08-2021</c:v>
                </c:pt>
                <c:pt idx="1803">
                  <c:v>05-08-2021</c:v>
                </c:pt>
                <c:pt idx="1804">
                  <c:v>05-08-2021</c:v>
                </c:pt>
                <c:pt idx="1805">
                  <c:v>05-08-2021</c:v>
                </c:pt>
                <c:pt idx="1806">
                  <c:v>05-08-2021</c:v>
                </c:pt>
                <c:pt idx="1807">
                  <c:v>05-08-2021</c:v>
                </c:pt>
                <c:pt idx="1808">
                  <c:v>05-08-2021</c:v>
                </c:pt>
                <c:pt idx="1809">
                  <c:v>05-08-2021</c:v>
                </c:pt>
                <c:pt idx="1810">
                  <c:v>05-08-2021</c:v>
                </c:pt>
                <c:pt idx="1811">
                  <c:v>05-08-2021</c:v>
                </c:pt>
                <c:pt idx="1812">
                  <c:v>05-08-2021</c:v>
                </c:pt>
                <c:pt idx="1813">
                  <c:v>05-08-2021</c:v>
                </c:pt>
                <c:pt idx="1814">
                  <c:v>05-08-2021</c:v>
                </c:pt>
                <c:pt idx="1815">
                  <c:v>05-08-2021</c:v>
                </c:pt>
                <c:pt idx="1816">
                  <c:v>05-08-2021</c:v>
                </c:pt>
                <c:pt idx="1817">
                  <c:v>05-08-2021</c:v>
                </c:pt>
                <c:pt idx="1818">
                  <c:v>05-08-2021</c:v>
                </c:pt>
                <c:pt idx="1819">
                  <c:v>05-08-2021</c:v>
                </c:pt>
                <c:pt idx="1820">
                  <c:v>05-08-2021</c:v>
                </c:pt>
                <c:pt idx="1821">
                  <c:v>05-08-2021</c:v>
                </c:pt>
                <c:pt idx="1822">
                  <c:v>05-08-2021</c:v>
                </c:pt>
                <c:pt idx="1823">
                  <c:v>05-08-2021</c:v>
                </c:pt>
                <c:pt idx="1824">
                  <c:v>06-08-2021</c:v>
                </c:pt>
                <c:pt idx="1825">
                  <c:v>06-08-2021</c:v>
                </c:pt>
                <c:pt idx="1826">
                  <c:v>06-08-2021</c:v>
                </c:pt>
                <c:pt idx="1827">
                  <c:v>06-08-2021</c:v>
                </c:pt>
                <c:pt idx="1828">
                  <c:v>06-08-2021</c:v>
                </c:pt>
                <c:pt idx="1829">
                  <c:v>06-08-2021</c:v>
                </c:pt>
                <c:pt idx="1830">
                  <c:v>06-08-2021</c:v>
                </c:pt>
                <c:pt idx="1831">
                  <c:v>06-08-2021</c:v>
                </c:pt>
                <c:pt idx="1832">
                  <c:v>06-08-2021</c:v>
                </c:pt>
                <c:pt idx="1833">
                  <c:v>06-08-2021</c:v>
                </c:pt>
                <c:pt idx="1834">
                  <c:v>06-08-2021</c:v>
                </c:pt>
                <c:pt idx="1835">
                  <c:v>06-08-2021</c:v>
                </c:pt>
                <c:pt idx="1836">
                  <c:v>06-08-2021</c:v>
                </c:pt>
                <c:pt idx="1837">
                  <c:v>06-08-2021</c:v>
                </c:pt>
                <c:pt idx="1838">
                  <c:v>06-08-2021</c:v>
                </c:pt>
                <c:pt idx="1839">
                  <c:v>06-08-2021</c:v>
                </c:pt>
                <c:pt idx="1840">
                  <c:v>06-08-2021</c:v>
                </c:pt>
                <c:pt idx="1841">
                  <c:v>06-08-2021</c:v>
                </c:pt>
                <c:pt idx="1842">
                  <c:v>06-08-2021</c:v>
                </c:pt>
                <c:pt idx="1843">
                  <c:v>06-08-2021</c:v>
                </c:pt>
                <c:pt idx="1844">
                  <c:v>06-08-2021</c:v>
                </c:pt>
                <c:pt idx="1845">
                  <c:v>06-08-2021</c:v>
                </c:pt>
                <c:pt idx="1846">
                  <c:v>06-08-2021</c:v>
                </c:pt>
                <c:pt idx="1847">
                  <c:v>06-08-2021</c:v>
                </c:pt>
                <c:pt idx="1848">
                  <c:v>07-08-2021</c:v>
                </c:pt>
                <c:pt idx="1849">
                  <c:v>07-08-2021</c:v>
                </c:pt>
                <c:pt idx="1850">
                  <c:v>07-08-2021</c:v>
                </c:pt>
                <c:pt idx="1851">
                  <c:v>07-08-2021</c:v>
                </c:pt>
                <c:pt idx="1852">
                  <c:v>07-08-2021</c:v>
                </c:pt>
                <c:pt idx="1853">
                  <c:v>07-08-2021</c:v>
                </c:pt>
                <c:pt idx="1854">
                  <c:v>07-08-2021</c:v>
                </c:pt>
                <c:pt idx="1855">
                  <c:v>07-08-2021</c:v>
                </c:pt>
                <c:pt idx="1856">
                  <c:v>07-08-2021</c:v>
                </c:pt>
                <c:pt idx="1857">
                  <c:v>07-08-2021</c:v>
                </c:pt>
                <c:pt idx="1858">
                  <c:v>07-08-2021</c:v>
                </c:pt>
                <c:pt idx="1859">
                  <c:v>07-08-2021</c:v>
                </c:pt>
                <c:pt idx="1860">
                  <c:v>07-08-2021</c:v>
                </c:pt>
                <c:pt idx="1861">
                  <c:v>07-08-2021</c:v>
                </c:pt>
                <c:pt idx="1862">
                  <c:v>07-08-2021</c:v>
                </c:pt>
                <c:pt idx="1863">
                  <c:v>07-08-2021</c:v>
                </c:pt>
                <c:pt idx="1864">
                  <c:v>07-08-2021</c:v>
                </c:pt>
                <c:pt idx="1865">
                  <c:v>07-08-2021</c:v>
                </c:pt>
                <c:pt idx="1866">
                  <c:v>07-08-2021</c:v>
                </c:pt>
                <c:pt idx="1867">
                  <c:v>07-08-2021</c:v>
                </c:pt>
                <c:pt idx="1868">
                  <c:v>07-08-2021</c:v>
                </c:pt>
                <c:pt idx="1869">
                  <c:v>07-08-2021</c:v>
                </c:pt>
                <c:pt idx="1870">
                  <c:v>07-08-2021</c:v>
                </c:pt>
                <c:pt idx="1871">
                  <c:v>07-08-2021</c:v>
                </c:pt>
                <c:pt idx="1872">
                  <c:v>08-08-2021</c:v>
                </c:pt>
                <c:pt idx="1873">
                  <c:v>08-08-2021</c:v>
                </c:pt>
                <c:pt idx="1874">
                  <c:v>08-08-2021</c:v>
                </c:pt>
                <c:pt idx="1875">
                  <c:v>08-08-2021</c:v>
                </c:pt>
                <c:pt idx="1876">
                  <c:v>08-08-2021</c:v>
                </c:pt>
                <c:pt idx="1877">
                  <c:v>08-08-2021</c:v>
                </c:pt>
                <c:pt idx="1878">
                  <c:v>08-08-2021</c:v>
                </c:pt>
                <c:pt idx="1879">
                  <c:v>08-08-2021</c:v>
                </c:pt>
                <c:pt idx="1880">
                  <c:v>08-08-2021</c:v>
                </c:pt>
                <c:pt idx="1881">
                  <c:v>08-08-2021</c:v>
                </c:pt>
                <c:pt idx="1882">
                  <c:v>08-08-2021</c:v>
                </c:pt>
                <c:pt idx="1883">
                  <c:v>08-08-2021</c:v>
                </c:pt>
                <c:pt idx="1884">
                  <c:v>08-08-2021</c:v>
                </c:pt>
                <c:pt idx="1885">
                  <c:v>08-08-2021</c:v>
                </c:pt>
                <c:pt idx="1886">
                  <c:v>08-08-2021</c:v>
                </c:pt>
                <c:pt idx="1887">
                  <c:v>08-08-2021</c:v>
                </c:pt>
                <c:pt idx="1888">
                  <c:v>08-08-2021</c:v>
                </c:pt>
                <c:pt idx="1889">
                  <c:v>08-08-2021</c:v>
                </c:pt>
                <c:pt idx="1890">
                  <c:v>08-08-2021</c:v>
                </c:pt>
                <c:pt idx="1891">
                  <c:v>08-08-2021</c:v>
                </c:pt>
                <c:pt idx="1892">
                  <c:v>08-08-2021</c:v>
                </c:pt>
                <c:pt idx="1893">
                  <c:v>08-08-2021</c:v>
                </c:pt>
                <c:pt idx="1894">
                  <c:v>08-08-2021</c:v>
                </c:pt>
                <c:pt idx="1895">
                  <c:v>08-08-2021</c:v>
                </c:pt>
                <c:pt idx="1896">
                  <c:v>09-08-2021</c:v>
                </c:pt>
                <c:pt idx="1897">
                  <c:v>09-08-2021</c:v>
                </c:pt>
                <c:pt idx="1898">
                  <c:v>09-08-2021</c:v>
                </c:pt>
                <c:pt idx="1899">
                  <c:v>09-08-2021</c:v>
                </c:pt>
                <c:pt idx="1900">
                  <c:v>09-08-2021</c:v>
                </c:pt>
                <c:pt idx="1901">
                  <c:v>09-08-2021</c:v>
                </c:pt>
                <c:pt idx="1902">
                  <c:v>09-08-2021</c:v>
                </c:pt>
                <c:pt idx="1903">
                  <c:v>09-08-2021</c:v>
                </c:pt>
                <c:pt idx="1904">
                  <c:v>09-08-2021</c:v>
                </c:pt>
                <c:pt idx="1905">
                  <c:v>09-08-2021</c:v>
                </c:pt>
                <c:pt idx="1906">
                  <c:v>09-08-2021</c:v>
                </c:pt>
                <c:pt idx="1907">
                  <c:v>09-08-2021</c:v>
                </c:pt>
                <c:pt idx="1908">
                  <c:v>09-08-2021</c:v>
                </c:pt>
                <c:pt idx="1909">
                  <c:v>09-08-2021</c:v>
                </c:pt>
                <c:pt idx="1910">
                  <c:v>09-08-2021</c:v>
                </c:pt>
                <c:pt idx="1911">
                  <c:v>09-08-2021</c:v>
                </c:pt>
                <c:pt idx="1912">
                  <c:v>09-08-2021</c:v>
                </c:pt>
                <c:pt idx="1913">
                  <c:v>09-08-2021</c:v>
                </c:pt>
                <c:pt idx="1914">
                  <c:v>09-08-2021</c:v>
                </c:pt>
                <c:pt idx="1915">
                  <c:v>09-08-2021</c:v>
                </c:pt>
                <c:pt idx="1916">
                  <c:v>09-08-2021</c:v>
                </c:pt>
                <c:pt idx="1917">
                  <c:v>09-08-2021</c:v>
                </c:pt>
                <c:pt idx="1918">
                  <c:v>09-08-2021</c:v>
                </c:pt>
                <c:pt idx="1919">
                  <c:v>09-08-2021</c:v>
                </c:pt>
                <c:pt idx="1920">
                  <c:v>10-08-2021</c:v>
                </c:pt>
                <c:pt idx="1921">
                  <c:v>10-08-2021</c:v>
                </c:pt>
                <c:pt idx="1922">
                  <c:v>10-08-2021</c:v>
                </c:pt>
                <c:pt idx="1923">
                  <c:v>10-08-2021</c:v>
                </c:pt>
                <c:pt idx="1924">
                  <c:v>10-08-2021</c:v>
                </c:pt>
                <c:pt idx="1925">
                  <c:v>10-08-2021</c:v>
                </c:pt>
                <c:pt idx="1926">
                  <c:v>10-08-2021</c:v>
                </c:pt>
                <c:pt idx="1927">
                  <c:v>10-08-2021</c:v>
                </c:pt>
                <c:pt idx="1928">
                  <c:v>10-08-2021</c:v>
                </c:pt>
                <c:pt idx="1929">
                  <c:v>10-08-2021</c:v>
                </c:pt>
                <c:pt idx="1930">
                  <c:v>10-08-2021</c:v>
                </c:pt>
                <c:pt idx="1931">
                  <c:v>10-08-2021</c:v>
                </c:pt>
                <c:pt idx="1932">
                  <c:v>10-08-2021</c:v>
                </c:pt>
                <c:pt idx="1933">
                  <c:v>10-08-2021</c:v>
                </c:pt>
                <c:pt idx="1934">
                  <c:v>10-08-2021</c:v>
                </c:pt>
                <c:pt idx="1935">
                  <c:v>10-08-2021</c:v>
                </c:pt>
                <c:pt idx="1936">
                  <c:v>10-08-2021</c:v>
                </c:pt>
                <c:pt idx="1937">
                  <c:v>10-08-2021</c:v>
                </c:pt>
                <c:pt idx="1938">
                  <c:v>10-08-2021</c:v>
                </c:pt>
                <c:pt idx="1939">
                  <c:v>10-08-2021</c:v>
                </c:pt>
                <c:pt idx="1940">
                  <c:v>10-08-2021</c:v>
                </c:pt>
                <c:pt idx="1941">
                  <c:v>10-08-2021</c:v>
                </c:pt>
                <c:pt idx="1942">
                  <c:v>10-08-2021</c:v>
                </c:pt>
                <c:pt idx="1943">
                  <c:v>10-08-2021</c:v>
                </c:pt>
                <c:pt idx="1944">
                  <c:v>11-08-2021</c:v>
                </c:pt>
                <c:pt idx="1945">
                  <c:v>11-08-2021</c:v>
                </c:pt>
                <c:pt idx="1946">
                  <c:v>11-08-2021</c:v>
                </c:pt>
                <c:pt idx="1947">
                  <c:v>11-08-2021</c:v>
                </c:pt>
                <c:pt idx="1948">
                  <c:v>11-08-2021</c:v>
                </c:pt>
                <c:pt idx="1949">
                  <c:v>11-08-2021</c:v>
                </c:pt>
                <c:pt idx="1950">
                  <c:v>11-08-2021</c:v>
                </c:pt>
                <c:pt idx="1951">
                  <c:v>11-08-2021</c:v>
                </c:pt>
                <c:pt idx="1952">
                  <c:v>11-08-2021</c:v>
                </c:pt>
                <c:pt idx="1953">
                  <c:v>11-08-2021</c:v>
                </c:pt>
                <c:pt idx="1954">
                  <c:v>11-08-2021</c:v>
                </c:pt>
                <c:pt idx="1955">
                  <c:v>11-08-2021</c:v>
                </c:pt>
                <c:pt idx="1956">
                  <c:v>11-08-2021</c:v>
                </c:pt>
                <c:pt idx="1957">
                  <c:v>11-08-2021</c:v>
                </c:pt>
                <c:pt idx="1958">
                  <c:v>11-08-2021</c:v>
                </c:pt>
                <c:pt idx="1959">
                  <c:v>11-08-2021</c:v>
                </c:pt>
                <c:pt idx="1960">
                  <c:v>11-08-2021</c:v>
                </c:pt>
                <c:pt idx="1961">
                  <c:v>11-08-2021</c:v>
                </c:pt>
                <c:pt idx="1962">
                  <c:v>11-08-2021</c:v>
                </c:pt>
                <c:pt idx="1963">
                  <c:v>11-08-2021</c:v>
                </c:pt>
                <c:pt idx="1964">
                  <c:v>11-08-2021</c:v>
                </c:pt>
                <c:pt idx="1965">
                  <c:v>11-08-2021</c:v>
                </c:pt>
                <c:pt idx="1966">
                  <c:v>11-08-2021</c:v>
                </c:pt>
                <c:pt idx="1967">
                  <c:v>11-08-2021</c:v>
                </c:pt>
                <c:pt idx="1968">
                  <c:v>12-08-2021</c:v>
                </c:pt>
                <c:pt idx="1969">
                  <c:v>12-08-2021</c:v>
                </c:pt>
                <c:pt idx="1970">
                  <c:v>12-08-2021</c:v>
                </c:pt>
                <c:pt idx="1971">
                  <c:v>12-08-2021</c:v>
                </c:pt>
                <c:pt idx="1972">
                  <c:v>12-08-2021</c:v>
                </c:pt>
                <c:pt idx="1973">
                  <c:v>12-08-2021</c:v>
                </c:pt>
                <c:pt idx="1974">
                  <c:v>12-08-2021</c:v>
                </c:pt>
                <c:pt idx="1975">
                  <c:v>12-08-2021</c:v>
                </c:pt>
                <c:pt idx="1976">
                  <c:v>12-08-2021</c:v>
                </c:pt>
                <c:pt idx="1977">
                  <c:v>12-08-2021</c:v>
                </c:pt>
                <c:pt idx="1978">
                  <c:v>12-08-2021</c:v>
                </c:pt>
                <c:pt idx="1979">
                  <c:v>12-08-2021</c:v>
                </c:pt>
                <c:pt idx="1980">
                  <c:v>12-08-2021</c:v>
                </c:pt>
                <c:pt idx="1981">
                  <c:v>12-08-2021</c:v>
                </c:pt>
                <c:pt idx="1982">
                  <c:v>12-08-2021</c:v>
                </c:pt>
                <c:pt idx="1983">
                  <c:v>12-08-2021</c:v>
                </c:pt>
                <c:pt idx="1984">
                  <c:v>12-08-2021</c:v>
                </c:pt>
                <c:pt idx="1985">
                  <c:v>12-08-2021</c:v>
                </c:pt>
                <c:pt idx="1986">
                  <c:v>12-08-2021</c:v>
                </c:pt>
                <c:pt idx="1987">
                  <c:v>12-08-2021</c:v>
                </c:pt>
                <c:pt idx="1988">
                  <c:v>12-08-2021</c:v>
                </c:pt>
                <c:pt idx="1989">
                  <c:v>12-08-2021</c:v>
                </c:pt>
                <c:pt idx="1990">
                  <c:v>12-08-2021</c:v>
                </c:pt>
                <c:pt idx="1991">
                  <c:v>12-08-2021</c:v>
                </c:pt>
                <c:pt idx="1992">
                  <c:v>13-08-2021</c:v>
                </c:pt>
                <c:pt idx="1993">
                  <c:v>13-08-2021</c:v>
                </c:pt>
                <c:pt idx="1994">
                  <c:v>13-08-2021</c:v>
                </c:pt>
                <c:pt idx="1995">
                  <c:v>13-08-2021</c:v>
                </c:pt>
                <c:pt idx="1996">
                  <c:v>13-08-2021</c:v>
                </c:pt>
                <c:pt idx="1997">
                  <c:v>13-08-2021</c:v>
                </c:pt>
                <c:pt idx="1998">
                  <c:v>13-08-2021</c:v>
                </c:pt>
                <c:pt idx="1999">
                  <c:v>13-08-2021</c:v>
                </c:pt>
                <c:pt idx="2000">
                  <c:v>13-08-2021</c:v>
                </c:pt>
                <c:pt idx="2001">
                  <c:v>13-08-2021</c:v>
                </c:pt>
                <c:pt idx="2002">
                  <c:v>13-08-2021</c:v>
                </c:pt>
                <c:pt idx="2003">
                  <c:v>13-08-2021</c:v>
                </c:pt>
                <c:pt idx="2004">
                  <c:v>13-08-2021</c:v>
                </c:pt>
                <c:pt idx="2005">
                  <c:v>13-08-2021</c:v>
                </c:pt>
                <c:pt idx="2006">
                  <c:v>13-08-2021</c:v>
                </c:pt>
                <c:pt idx="2007">
                  <c:v>13-08-2021</c:v>
                </c:pt>
                <c:pt idx="2008">
                  <c:v>13-08-2021</c:v>
                </c:pt>
                <c:pt idx="2009">
                  <c:v>13-08-2021</c:v>
                </c:pt>
                <c:pt idx="2010">
                  <c:v>13-08-2021</c:v>
                </c:pt>
                <c:pt idx="2011">
                  <c:v>13-08-2021</c:v>
                </c:pt>
                <c:pt idx="2012">
                  <c:v>13-08-2021</c:v>
                </c:pt>
                <c:pt idx="2013">
                  <c:v>13-08-2021</c:v>
                </c:pt>
                <c:pt idx="2014">
                  <c:v>13-08-2021</c:v>
                </c:pt>
                <c:pt idx="2015">
                  <c:v>13-08-2021</c:v>
                </c:pt>
                <c:pt idx="2016">
                  <c:v>14-08-2021</c:v>
                </c:pt>
                <c:pt idx="2017">
                  <c:v>14-08-2021</c:v>
                </c:pt>
                <c:pt idx="2018">
                  <c:v>14-08-2021</c:v>
                </c:pt>
                <c:pt idx="2019">
                  <c:v>14-08-2021</c:v>
                </c:pt>
                <c:pt idx="2020">
                  <c:v>14-08-2021</c:v>
                </c:pt>
                <c:pt idx="2021">
                  <c:v>14-08-2021</c:v>
                </c:pt>
                <c:pt idx="2022">
                  <c:v>14-08-2021</c:v>
                </c:pt>
                <c:pt idx="2023">
                  <c:v>14-08-2021</c:v>
                </c:pt>
                <c:pt idx="2024">
                  <c:v>14-08-2021</c:v>
                </c:pt>
                <c:pt idx="2025">
                  <c:v>14-08-2021</c:v>
                </c:pt>
                <c:pt idx="2026">
                  <c:v>14-08-2021</c:v>
                </c:pt>
                <c:pt idx="2027">
                  <c:v>14-08-2021</c:v>
                </c:pt>
                <c:pt idx="2028">
                  <c:v>14-08-2021</c:v>
                </c:pt>
                <c:pt idx="2029">
                  <c:v>14-08-2021</c:v>
                </c:pt>
                <c:pt idx="2030">
                  <c:v>14-08-2021</c:v>
                </c:pt>
                <c:pt idx="2031">
                  <c:v>14-08-2021</c:v>
                </c:pt>
                <c:pt idx="2032">
                  <c:v>14-08-2021</c:v>
                </c:pt>
                <c:pt idx="2033">
                  <c:v>14-08-2021</c:v>
                </c:pt>
                <c:pt idx="2034">
                  <c:v>14-08-2021</c:v>
                </c:pt>
                <c:pt idx="2035">
                  <c:v>14-08-2021</c:v>
                </c:pt>
                <c:pt idx="2036">
                  <c:v>14-08-2021</c:v>
                </c:pt>
                <c:pt idx="2037">
                  <c:v>14-08-2021</c:v>
                </c:pt>
                <c:pt idx="2038">
                  <c:v>14-08-2021</c:v>
                </c:pt>
                <c:pt idx="2039">
                  <c:v>14-08-2021</c:v>
                </c:pt>
                <c:pt idx="2040">
                  <c:v>15-08-2021</c:v>
                </c:pt>
                <c:pt idx="2041">
                  <c:v>15-08-2021</c:v>
                </c:pt>
                <c:pt idx="2042">
                  <c:v>15-08-2021</c:v>
                </c:pt>
                <c:pt idx="2043">
                  <c:v>15-08-2021</c:v>
                </c:pt>
                <c:pt idx="2044">
                  <c:v>15-08-2021</c:v>
                </c:pt>
                <c:pt idx="2045">
                  <c:v>15-08-2021</c:v>
                </c:pt>
                <c:pt idx="2046">
                  <c:v>15-08-2021</c:v>
                </c:pt>
                <c:pt idx="2047">
                  <c:v>15-08-2021</c:v>
                </c:pt>
                <c:pt idx="2048">
                  <c:v>15-08-2021</c:v>
                </c:pt>
                <c:pt idx="2049">
                  <c:v>15-08-2021</c:v>
                </c:pt>
                <c:pt idx="2050">
                  <c:v>15-08-2021</c:v>
                </c:pt>
                <c:pt idx="2051">
                  <c:v>15-08-2021</c:v>
                </c:pt>
                <c:pt idx="2052">
                  <c:v>15-08-2021</c:v>
                </c:pt>
                <c:pt idx="2053">
                  <c:v>15-08-2021</c:v>
                </c:pt>
                <c:pt idx="2054">
                  <c:v>15-08-2021</c:v>
                </c:pt>
                <c:pt idx="2055">
                  <c:v>15-08-2021</c:v>
                </c:pt>
                <c:pt idx="2056">
                  <c:v>15-08-2021</c:v>
                </c:pt>
                <c:pt idx="2057">
                  <c:v>15-08-2021</c:v>
                </c:pt>
                <c:pt idx="2058">
                  <c:v>15-08-2021</c:v>
                </c:pt>
                <c:pt idx="2059">
                  <c:v>15-08-2021</c:v>
                </c:pt>
                <c:pt idx="2060">
                  <c:v>15-08-2021</c:v>
                </c:pt>
                <c:pt idx="2061">
                  <c:v>15-08-2021</c:v>
                </c:pt>
                <c:pt idx="2062">
                  <c:v>15-08-2021</c:v>
                </c:pt>
                <c:pt idx="2063">
                  <c:v>15-08-2021</c:v>
                </c:pt>
                <c:pt idx="2064">
                  <c:v>16-08-2021</c:v>
                </c:pt>
                <c:pt idx="2065">
                  <c:v>16-08-2021</c:v>
                </c:pt>
                <c:pt idx="2066">
                  <c:v>16-08-2021</c:v>
                </c:pt>
                <c:pt idx="2067">
                  <c:v>16-08-2021</c:v>
                </c:pt>
                <c:pt idx="2068">
                  <c:v>16-08-2021</c:v>
                </c:pt>
                <c:pt idx="2069">
                  <c:v>16-08-2021</c:v>
                </c:pt>
                <c:pt idx="2070">
                  <c:v>16-08-2021</c:v>
                </c:pt>
                <c:pt idx="2071">
                  <c:v>16-08-2021</c:v>
                </c:pt>
                <c:pt idx="2072">
                  <c:v>16-08-2021</c:v>
                </c:pt>
                <c:pt idx="2073">
                  <c:v>16-08-2021</c:v>
                </c:pt>
                <c:pt idx="2074">
                  <c:v>16-08-2021</c:v>
                </c:pt>
                <c:pt idx="2075">
                  <c:v>16-08-2021</c:v>
                </c:pt>
                <c:pt idx="2076">
                  <c:v>16-08-2021</c:v>
                </c:pt>
                <c:pt idx="2077">
                  <c:v>16-08-2021</c:v>
                </c:pt>
                <c:pt idx="2078">
                  <c:v>16-08-2021</c:v>
                </c:pt>
                <c:pt idx="2079">
                  <c:v>16-08-2021</c:v>
                </c:pt>
                <c:pt idx="2080">
                  <c:v>16-08-2021</c:v>
                </c:pt>
                <c:pt idx="2081">
                  <c:v>16-08-2021</c:v>
                </c:pt>
                <c:pt idx="2082">
                  <c:v>16-08-2021</c:v>
                </c:pt>
                <c:pt idx="2083">
                  <c:v>16-08-2021</c:v>
                </c:pt>
                <c:pt idx="2084">
                  <c:v>16-08-2021</c:v>
                </c:pt>
                <c:pt idx="2085">
                  <c:v>16-08-2021</c:v>
                </c:pt>
                <c:pt idx="2086">
                  <c:v>16-08-2021</c:v>
                </c:pt>
                <c:pt idx="2087">
                  <c:v>16-08-2021</c:v>
                </c:pt>
                <c:pt idx="2088">
                  <c:v>17-08-2021</c:v>
                </c:pt>
                <c:pt idx="2089">
                  <c:v>17-08-2021</c:v>
                </c:pt>
                <c:pt idx="2090">
                  <c:v>17-08-2021</c:v>
                </c:pt>
                <c:pt idx="2091">
                  <c:v>17-08-2021</c:v>
                </c:pt>
                <c:pt idx="2092">
                  <c:v>17-08-2021</c:v>
                </c:pt>
                <c:pt idx="2093">
                  <c:v>17-08-2021</c:v>
                </c:pt>
                <c:pt idx="2094">
                  <c:v>17-08-2021</c:v>
                </c:pt>
                <c:pt idx="2095">
                  <c:v>17-08-2021</c:v>
                </c:pt>
                <c:pt idx="2096">
                  <c:v>17-08-2021</c:v>
                </c:pt>
                <c:pt idx="2097">
                  <c:v>17-08-2021</c:v>
                </c:pt>
                <c:pt idx="2098">
                  <c:v>17-08-2021</c:v>
                </c:pt>
                <c:pt idx="2099">
                  <c:v>17-08-2021</c:v>
                </c:pt>
                <c:pt idx="2100">
                  <c:v>17-08-2021</c:v>
                </c:pt>
                <c:pt idx="2101">
                  <c:v>17-08-2021</c:v>
                </c:pt>
                <c:pt idx="2102">
                  <c:v>17-08-2021</c:v>
                </c:pt>
                <c:pt idx="2103">
                  <c:v>17-08-2021</c:v>
                </c:pt>
                <c:pt idx="2104">
                  <c:v>17-08-2021</c:v>
                </c:pt>
                <c:pt idx="2105">
                  <c:v>17-08-2021</c:v>
                </c:pt>
                <c:pt idx="2106">
                  <c:v>17-08-2021</c:v>
                </c:pt>
                <c:pt idx="2107">
                  <c:v>17-08-2021</c:v>
                </c:pt>
                <c:pt idx="2108">
                  <c:v>17-08-2021</c:v>
                </c:pt>
                <c:pt idx="2109">
                  <c:v>17-08-2021</c:v>
                </c:pt>
                <c:pt idx="2110">
                  <c:v>17-08-2021</c:v>
                </c:pt>
                <c:pt idx="2111">
                  <c:v>17-08-2021</c:v>
                </c:pt>
                <c:pt idx="2112">
                  <c:v>18-08-2021</c:v>
                </c:pt>
                <c:pt idx="2113">
                  <c:v>18-08-2021</c:v>
                </c:pt>
                <c:pt idx="2114">
                  <c:v>18-08-2021</c:v>
                </c:pt>
                <c:pt idx="2115">
                  <c:v>18-08-2021</c:v>
                </c:pt>
                <c:pt idx="2116">
                  <c:v>18-08-2021</c:v>
                </c:pt>
                <c:pt idx="2117">
                  <c:v>18-08-2021</c:v>
                </c:pt>
                <c:pt idx="2118">
                  <c:v>18-08-2021</c:v>
                </c:pt>
                <c:pt idx="2119">
                  <c:v>18-08-2021</c:v>
                </c:pt>
                <c:pt idx="2120">
                  <c:v>18-08-2021</c:v>
                </c:pt>
                <c:pt idx="2121">
                  <c:v>18-08-2021</c:v>
                </c:pt>
                <c:pt idx="2122">
                  <c:v>18-08-2021</c:v>
                </c:pt>
                <c:pt idx="2123">
                  <c:v>18-08-2021</c:v>
                </c:pt>
                <c:pt idx="2124">
                  <c:v>18-08-2021</c:v>
                </c:pt>
                <c:pt idx="2125">
                  <c:v>18-08-2021</c:v>
                </c:pt>
                <c:pt idx="2126">
                  <c:v>18-08-2021</c:v>
                </c:pt>
                <c:pt idx="2127">
                  <c:v>18-08-2021</c:v>
                </c:pt>
                <c:pt idx="2128">
                  <c:v>18-08-2021</c:v>
                </c:pt>
                <c:pt idx="2129">
                  <c:v>18-08-2021</c:v>
                </c:pt>
                <c:pt idx="2130">
                  <c:v>18-08-2021</c:v>
                </c:pt>
                <c:pt idx="2131">
                  <c:v>18-08-2021</c:v>
                </c:pt>
                <c:pt idx="2132">
                  <c:v>18-08-2021</c:v>
                </c:pt>
                <c:pt idx="2133">
                  <c:v>18-08-2021</c:v>
                </c:pt>
                <c:pt idx="2134">
                  <c:v>18-08-2021</c:v>
                </c:pt>
                <c:pt idx="2135">
                  <c:v>18-08-2021</c:v>
                </c:pt>
                <c:pt idx="2136">
                  <c:v>19-08-2021</c:v>
                </c:pt>
                <c:pt idx="2137">
                  <c:v>19-08-2021</c:v>
                </c:pt>
                <c:pt idx="2138">
                  <c:v>19-08-2021</c:v>
                </c:pt>
                <c:pt idx="2139">
                  <c:v>19-08-2021</c:v>
                </c:pt>
                <c:pt idx="2140">
                  <c:v>19-08-2021</c:v>
                </c:pt>
                <c:pt idx="2141">
                  <c:v>19-08-2021</c:v>
                </c:pt>
                <c:pt idx="2142">
                  <c:v>19-08-2021</c:v>
                </c:pt>
                <c:pt idx="2143">
                  <c:v>19-08-2021</c:v>
                </c:pt>
                <c:pt idx="2144">
                  <c:v>19-08-2021</c:v>
                </c:pt>
                <c:pt idx="2145">
                  <c:v>19-08-2021</c:v>
                </c:pt>
                <c:pt idx="2146">
                  <c:v>19-08-2021</c:v>
                </c:pt>
                <c:pt idx="2147">
                  <c:v>19-08-2021</c:v>
                </c:pt>
                <c:pt idx="2148">
                  <c:v>19-08-2021</c:v>
                </c:pt>
                <c:pt idx="2149">
                  <c:v>19-08-2021</c:v>
                </c:pt>
                <c:pt idx="2150">
                  <c:v>19-08-2021</c:v>
                </c:pt>
                <c:pt idx="2151">
                  <c:v>19-08-2021</c:v>
                </c:pt>
                <c:pt idx="2152">
                  <c:v>19-08-2021</c:v>
                </c:pt>
                <c:pt idx="2153">
                  <c:v>19-08-2021</c:v>
                </c:pt>
                <c:pt idx="2154">
                  <c:v>19-08-2021</c:v>
                </c:pt>
                <c:pt idx="2155">
                  <c:v>19-08-2021</c:v>
                </c:pt>
                <c:pt idx="2156">
                  <c:v>19-08-2021</c:v>
                </c:pt>
                <c:pt idx="2157">
                  <c:v>19-08-2021</c:v>
                </c:pt>
                <c:pt idx="2158">
                  <c:v>19-08-2021</c:v>
                </c:pt>
                <c:pt idx="2159">
                  <c:v>19-08-2021</c:v>
                </c:pt>
                <c:pt idx="2160">
                  <c:v>20-08-2021</c:v>
                </c:pt>
                <c:pt idx="2161">
                  <c:v>20-08-2021</c:v>
                </c:pt>
                <c:pt idx="2162">
                  <c:v>20-08-2021</c:v>
                </c:pt>
                <c:pt idx="2163">
                  <c:v>20-08-2021</c:v>
                </c:pt>
                <c:pt idx="2164">
                  <c:v>20-08-2021</c:v>
                </c:pt>
                <c:pt idx="2165">
                  <c:v>20-08-2021</c:v>
                </c:pt>
                <c:pt idx="2166">
                  <c:v>20-08-2021</c:v>
                </c:pt>
                <c:pt idx="2167">
                  <c:v>20-08-2021</c:v>
                </c:pt>
                <c:pt idx="2168">
                  <c:v>20-08-2021</c:v>
                </c:pt>
                <c:pt idx="2169">
                  <c:v>20-08-2021</c:v>
                </c:pt>
                <c:pt idx="2170">
                  <c:v>20-08-2021</c:v>
                </c:pt>
                <c:pt idx="2171">
                  <c:v>20-08-2021</c:v>
                </c:pt>
                <c:pt idx="2172">
                  <c:v>20-08-2021</c:v>
                </c:pt>
                <c:pt idx="2173">
                  <c:v>20-08-2021</c:v>
                </c:pt>
                <c:pt idx="2174">
                  <c:v>20-08-2021</c:v>
                </c:pt>
                <c:pt idx="2175">
                  <c:v>20-08-2021</c:v>
                </c:pt>
                <c:pt idx="2176">
                  <c:v>20-08-2021</c:v>
                </c:pt>
                <c:pt idx="2177">
                  <c:v>20-08-2021</c:v>
                </c:pt>
                <c:pt idx="2178">
                  <c:v>20-08-2021</c:v>
                </c:pt>
                <c:pt idx="2179">
                  <c:v>20-08-2021</c:v>
                </c:pt>
                <c:pt idx="2180">
                  <c:v>20-08-2021</c:v>
                </c:pt>
                <c:pt idx="2181">
                  <c:v>20-08-2021</c:v>
                </c:pt>
                <c:pt idx="2182">
                  <c:v>20-08-2021</c:v>
                </c:pt>
                <c:pt idx="2183">
                  <c:v>20-08-2021</c:v>
                </c:pt>
                <c:pt idx="2184">
                  <c:v>21-08-2021</c:v>
                </c:pt>
                <c:pt idx="2185">
                  <c:v>21-08-2021</c:v>
                </c:pt>
                <c:pt idx="2186">
                  <c:v>21-08-2021</c:v>
                </c:pt>
                <c:pt idx="2187">
                  <c:v>21-08-2021</c:v>
                </c:pt>
                <c:pt idx="2188">
                  <c:v>21-08-2021</c:v>
                </c:pt>
                <c:pt idx="2189">
                  <c:v>21-08-2021</c:v>
                </c:pt>
                <c:pt idx="2190">
                  <c:v>21-08-2021</c:v>
                </c:pt>
                <c:pt idx="2191">
                  <c:v>21-08-2021</c:v>
                </c:pt>
                <c:pt idx="2192">
                  <c:v>21-08-2021</c:v>
                </c:pt>
                <c:pt idx="2193">
                  <c:v>21-08-2021</c:v>
                </c:pt>
                <c:pt idx="2194">
                  <c:v>21-08-2021</c:v>
                </c:pt>
                <c:pt idx="2195">
                  <c:v>21-08-2021</c:v>
                </c:pt>
                <c:pt idx="2196">
                  <c:v>21-08-2021</c:v>
                </c:pt>
                <c:pt idx="2197">
                  <c:v>21-08-2021</c:v>
                </c:pt>
                <c:pt idx="2198">
                  <c:v>21-08-2021</c:v>
                </c:pt>
                <c:pt idx="2199">
                  <c:v>21-08-2021</c:v>
                </c:pt>
                <c:pt idx="2200">
                  <c:v>21-08-2021</c:v>
                </c:pt>
                <c:pt idx="2201">
                  <c:v>21-08-2021</c:v>
                </c:pt>
                <c:pt idx="2202">
                  <c:v>21-08-2021</c:v>
                </c:pt>
                <c:pt idx="2203">
                  <c:v>21-08-2021</c:v>
                </c:pt>
                <c:pt idx="2204">
                  <c:v>21-08-2021</c:v>
                </c:pt>
                <c:pt idx="2205">
                  <c:v>21-08-2021</c:v>
                </c:pt>
                <c:pt idx="2206">
                  <c:v>21-08-2021</c:v>
                </c:pt>
                <c:pt idx="2207">
                  <c:v>21-08-2021</c:v>
                </c:pt>
                <c:pt idx="2208">
                  <c:v>22-08-2021</c:v>
                </c:pt>
                <c:pt idx="2209">
                  <c:v>22-08-2021</c:v>
                </c:pt>
                <c:pt idx="2210">
                  <c:v>22-08-2021</c:v>
                </c:pt>
                <c:pt idx="2211">
                  <c:v>22-08-2021</c:v>
                </c:pt>
                <c:pt idx="2212">
                  <c:v>22-08-2021</c:v>
                </c:pt>
                <c:pt idx="2213">
                  <c:v>22-08-2021</c:v>
                </c:pt>
                <c:pt idx="2214">
                  <c:v>22-08-2021</c:v>
                </c:pt>
                <c:pt idx="2215">
                  <c:v>22-08-2021</c:v>
                </c:pt>
                <c:pt idx="2216">
                  <c:v>22-08-2021</c:v>
                </c:pt>
                <c:pt idx="2217">
                  <c:v>22-08-2021</c:v>
                </c:pt>
                <c:pt idx="2218">
                  <c:v>22-08-2021</c:v>
                </c:pt>
                <c:pt idx="2219">
                  <c:v>22-08-2021</c:v>
                </c:pt>
                <c:pt idx="2220">
                  <c:v>22-08-2021</c:v>
                </c:pt>
                <c:pt idx="2221">
                  <c:v>22-08-2021</c:v>
                </c:pt>
                <c:pt idx="2222">
                  <c:v>22-08-2021</c:v>
                </c:pt>
                <c:pt idx="2223">
                  <c:v>22-08-2021</c:v>
                </c:pt>
                <c:pt idx="2224">
                  <c:v>22-08-2021</c:v>
                </c:pt>
                <c:pt idx="2225">
                  <c:v>22-08-2021</c:v>
                </c:pt>
                <c:pt idx="2226">
                  <c:v>22-08-2021</c:v>
                </c:pt>
                <c:pt idx="2227">
                  <c:v>22-08-2021</c:v>
                </c:pt>
                <c:pt idx="2228">
                  <c:v>22-08-2021</c:v>
                </c:pt>
                <c:pt idx="2229">
                  <c:v>22-08-2021</c:v>
                </c:pt>
                <c:pt idx="2230">
                  <c:v>22-08-2021</c:v>
                </c:pt>
                <c:pt idx="2231">
                  <c:v>22-08-2021</c:v>
                </c:pt>
                <c:pt idx="2232">
                  <c:v>23-08-2021</c:v>
                </c:pt>
                <c:pt idx="2233">
                  <c:v>23-08-2021</c:v>
                </c:pt>
                <c:pt idx="2234">
                  <c:v>23-08-2021</c:v>
                </c:pt>
                <c:pt idx="2235">
                  <c:v>23-08-2021</c:v>
                </c:pt>
                <c:pt idx="2236">
                  <c:v>23-08-2021</c:v>
                </c:pt>
                <c:pt idx="2237">
                  <c:v>23-08-2021</c:v>
                </c:pt>
                <c:pt idx="2238">
                  <c:v>23-08-2021</c:v>
                </c:pt>
                <c:pt idx="2239">
                  <c:v>23-08-2021</c:v>
                </c:pt>
                <c:pt idx="2240">
                  <c:v>23-08-2021</c:v>
                </c:pt>
                <c:pt idx="2241">
                  <c:v>23-08-2021</c:v>
                </c:pt>
                <c:pt idx="2242">
                  <c:v>23-08-2021</c:v>
                </c:pt>
                <c:pt idx="2243">
                  <c:v>23-08-2021</c:v>
                </c:pt>
                <c:pt idx="2244">
                  <c:v>23-08-2021</c:v>
                </c:pt>
                <c:pt idx="2245">
                  <c:v>23-08-2021</c:v>
                </c:pt>
                <c:pt idx="2246">
                  <c:v>23-08-2021</c:v>
                </c:pt>
                <c:pt idx="2247">
                  <c:v>23-08-2021</c:v>
                </c:pt>
                <c:pt idx="2248">
                  <c:v>23-08-2021</c:v>
                </c:pt>
                <c:pt idx="2249">
                  <c:v>23-08-2021</c:v>
                </c:pt>
                <c:pt idx="2250">
                  <c:v>23-08-2021</c:v>
                </c:pt>
                <c:pt idx="2251">
                  <c:v>23-08-2021</c:v>
                </c:pt>
                <c:pt idx="2252">
                  <c:v>23-08-2021</c:v>
                </c:pt>
                <c:pt idx="2253">
                  <c:v>23-08-2021</c:v>
                </c:pt>
                <c:pt idx="2254">
                  <c:v>23-08-2021</c:v>
                </c:pt>
                <c:pt idx="2255">
                  <c:v>23-08-2021</c:v>
                </c:pt>
                <c:pt idx="2256">
                  <c:v>24-08-2021</c:v>
                </c:pt>
                <c:pt idx="2257">
                  <c:v>24-08-2021</c:v>
                </c:pt>
                <c:pt idx="2258">
                  <c:v>24-08-2021</c:v>
                </c:pt>
                <c:pt idx="2259">
                  <c:v>24-08-2021</c:v>
                </c:pt>
                <c:pt idx="2260">
                  <c:v>24-08-2021</c:v>
                </c:pt>
                <c:pt idx="2261">
                  <c:v>24-08-2021</c:v>
                </c:pt>
                <c:pt idx="2262">
                  <c:v>24-08-2021</c:v>
                </c:pt>
                <c:pt idx="2263">
                  <c:v>24-08-2021</c:v>
                </c:pt>
                <c:pt idx="2264">
                  <c:v>24-08-2021</c:v>
                </c:pt>
                <c:pt idx="2265">
                  <c:v>24-08-2021</c:v>
                </c:pt>
                <c:pt idx="2266">
                  <c:v>24-08-2021</c:v>
                </c:pt>
                <c:pt idx="2267">
                  <c:v>24-08-2021</c:v>
                </c:pt>
                <c:pt idx="2268">
                  <c:v>24-08-2021</c:v>
                </c:pt>
                <c:pt idx="2269">
                  <c:v>24-08-2021</c:v>
                </c:pt>
                <c:pt idx="2270">
                  <c:v>24-08-2021</c:v>
                </c:pt>
                <c:pt idx="2271">
                  <c:v>24-08-2021</c:v>
                </c:pt>
                <c:pt idx="2272">
                  <c:v>24-08-2021</c:v>
                </c:pt>
                <c:pt idx="2273">
                  <c:v>24-08-2021</c:v>
                </c:pt>
                <c:pt idx="2274">
                  <c:v>24-08-2021</c:v>
                </c:pt>
                <c:pt idx="2275">
                  <c:v>24-08-2021</c:v>
                </c:pt>
                <c:pt idx="2276">
                  <c:v>24-08-2021</c:v>
                </c:pt>
                <c:pt idx="2277">
                  <c:v>24-08-2021</c:v>
                </c:pt>
                <c:pt idx="2278">
                  <c:v>24-08-2021</c:v>
                </c:pt>
                <c:pt idx="2279">
                  <c:v>24-08-2021</c:v>
                </c:pt>
                <c:pt idx="2280">
                  <c:v>25-08-2021</c:v>
                </c:pt>
                <c:pt idx="2281">
                  <c:v>25-08-2021</c:v>
                </c:pt>
                <c:pt idx="2282">
                  <c:v>25-08-2021</c:v>
                </c:pt>
                <c:pt idx="2283">
                  <c:v>25-08-2021</c:v>
                </c:pt>
                <c:pt idx="2284">
                  <c:v>25-08-2021</c:v>
                </c:pt>
                <c:pt idx="2285">
                  <c:v>25-08-2021</c:v>
                </c:pt>
                <c:pt idx="2286">
                  <c:v>25-08-2021</c:v>
                </c:pt>
                <c:pt idx="2287">
                  <c:v>25-08-2021</c:v>
                </c:pt>
                <c:pt idx="2288">
                  <c:v>25-08-2021</c:v>
                </c:pt>
                <c:pt idx="2289">
                  <c:v>25-08-2021</c:v>
                </c:pt>
                <c:pt idx="2290">
                  <c:v>25-08-2021</c:v>
                </c:pt>
                <c:pt idx="2291">
                  <c:v>25-08-2021</c:v>
                </c:pt>
                <c:pt idx="2292">
                  <c:v>25-08-2021</c:v>
                </c:pt>
                <c:pt idx="2293">
                  <c:v>25-08-2021</c:v>
                </c:pt>
                <c:pt idx="2294">
                  <c:v>25-08-2021</c:v>
                </c:pt>
                <c:pt idx="2295">
                  <c:v>25-08-2021</c:v>
                </c:pt>
                <c:pt idx="2296">
                  <c:v>25-08-2021</c:v>
                </c:pt>
                <c:pt idx="2297">
                  <c:v>25-08-2021</c:v>
                </c:pt>
                <c:pt idx="2298">
                  <c:v>25-08-2021</c:v>
                </c:pt>
                <c:pt idx="2299">
                  <c:v>25-08-2021</c:v>
                </c:pt>
                <c:pt idx="2300">
                  <c:v>25-08-2021</c:v>
                </c:pt>
                <c:pt idx="2301">
                  <c:v>25-08-2021</c:v>
                </c:pt>
                <c:pt idx="2302">
                  <c:v>25-08-2021</c:v>
                </c:pt>
                <c:pt idx="2303">
                  <c:v>25-08-2021</c:v>
                </c:pt>
                <c:pt idx="2304">
                  <c:v>26-08-2021</c:v>
                </c:pt>
                <c:pt idx="2305">
                  <c:v>26-08-2021</c:v>
                </c:pt>
                <c:pt idx="2306">
                  <c:v>26-08-2021</c:v>
                </c:pt>
                <c:pt idx="2307">
                  <c:v>26-08-2021</c:v>
                </c:pt>
                <c:pt idx="2308">
                  <c:v>26-08-2021</c:v>
                </c:pt>
                <c:pt idx="2309">
                  <c:v>26-08-2021</c:v>
                </c:pt>
                <c:pt idx="2310">
                  <c:v>26-08-2021</c:v>
                </c:pt>
                <c:pt idx="2311">
                  <c:v>26-08-2021</c:v>
                </c:pt>
                <c:pt idx="2312">
                  <c:v>26-08-2021</c:v>
                </c:pt>
                <c:pt idx="2313">
                  <c:v>26-08-2021</c:v>
                </c:pt>
                <c:pt idx="2314">
                  <c:v>26-08-2021</c:v>
                </c:pt>
                <c:pt idx="2315">
                  <c:v>26-08-2021</c:v>
                </c:pt>
                <c:pt idx="2316">
                  <c:v>26-08-2021</c:v>
                </c:pt>
                <c:pt idx="2317">
                  <c:v>26-08-2021</c:v>
                </c:pt>
                <c:pt idx="2318">
                  <c:v>26-08-2021</c:v>
                </c:pt>
                <c:pt idx="2319">
                  <c:v>26-08-2021</c:v>
                </c:pt>
                <c:pt idx="2320">
                  <c:v>26-08-2021</c:v>
                </c:pt>
                <c:pt idx="2321">
                  <c:v>26-08-2021</c:v>
                </c:pt>
                <c:pt idx="2322">
                  <c:v>26-08-2021</c:v>
                </c:pt>
                <c:pt idx="2323">
                  <c:v>26-08-2021</c:v>
                </c:pt>
                <c:pt idx="2324">
                  <c:v>26-08-2021</c:v>
                </c:pt>
                <c:pt idx="2325">
                  <c:v>26-08-2021</c:v>
                </c:pt>
                <c:pt idx="2326">
                  <c:v>26-08-2021</c:v>
                </c:pt>
                <c:pt idx="2327">
                  <c:v>26-08-2021</c:v>
                </c:pt>
                <c:pt idx="2328">
                  <c:v>27-08-2021</c:v>
                </c:pt>
                <c:pt idx="2329">
                  <c:v>27-08-2021</c:v>
                </c:pt>
                <c:pt idx="2330">
                  <c:v>27-08-2021</c:v>
                </c:pt>
                <c:pt idx="2331">
                  <c:v>27-08-2021</c:v>
                </c:pt>
                <c:pt idx="2332">
                  <c:v>27-08-2021</c:v>
                </c:pt>
                <c:pt idx="2333">
                  <c:v>27-08-2021</c:v>
                </c:pt>
                <c:pt idx="2334">
                  <c:v>27-08-2021</c:v>
                </c:pt>
                <c:pt idx="2335">
                  <c:v>27-08-2021</c:v>
                </c:pt>
                <c:pt idx="2336">
                  <c:v>27-08-2021</c:v>
                </c:pt>
                <c:pt idx="2337">
                  <c:v>27-08-2021</c:v>
                </c:pt>
                <c:pt idx="2338">
                  <c:v>27-08-2021</c:v>
                </c:pt>
                <c:pt idx="2339">
                  <c:v>27-08-2021</c:v>
                </c:pt>
                <c:pt idx="2340">
                  <c:v>27-08-2021</c:v>
                </c:pt>
                <c:pt idx="2341">
                  <c:v>27-08-2021</c:v>
                </c:pt>
                <c:pt idx="2342">
                  <c:v>27-08-2021</c:v>
                </c:pt>
                <c:pt idx="2343">
                  <c:v>27-08-2021</c:v>
                </c:pt>
                <c:pt idx="2344">
                  <c:v>27-08-2021</c:v>
                </c:pt>
                <c:pt idx="2345">
                  <c:v>27-08-2021</c:v>
                </c:pt>
                <c:pt idx="2346">
                  <c:v>27-08-2021</c:v>
                </c:pt>
                <c:pt idx="2347">
                  <c:v>27-08-2021</c:v>
                </c:pt>
                <c:pt idx="2348">
                  <c:v>27-08-2021</c:v>
                </c:pt>
                <c:pt idx="2349">
                  <c:v>27-08-2021</c:v>
                </c:pt>
                <c:pt idx="2350">
                  <c:v>27-08-2021</c:v>
                </c:pt>
                <c:pt idx="2351">
                  <c:v>27-08-2021</c:v>
                </c:pt>
                <c:pt idx="2352">
                  <c:v>28-08-2021</c:v>
                </c:pt>
                <c:pt idx="2353">
                  <c:v>28-08-2021</c:v>
                </c:pt>
                <c:pt idx="2354">
                  <c:v>28-08-2021</c:v>
                </c:pt>
                <c:pt idx="2355">
                  <c:v>28-08-2021</c:v>
                </c:pt>
                <c:pt idx="2356">
                  <c:v>28-08-2021</c:v>
                </c:pt>
                <c:pt idx="2357">
                  <c:v>28-08-2021</c:v>
                </c:pt>
                <c:pt idx="2358">
                  <c:v>28-08-2021</c:v>
                </c:pt>
                <c:pt idx="2359">
                  <c:v>28-08-2021</c:v>
                </c:pt>
                <c:pt idx="2360">
                  <c:v>28-08-2021</c:v>
                </c:pt>
                <c:pt idx="2361">
                  <c:v>28-08-2021</c:v>
                </c:pt>
                <c:pt idx="2362">
                  <c:v>28-08-2021</c:v>
                </c:pt>
                <c:pt idx="2363">
                  <c:v>28-08-2021</c:v>
                </c:pt>
                <c:pt idx="2364">
                  <c:v>28-08-2021</c:v>
                </c:pt>
                <c:pt idx="2365">
                  <c:v>28-08-2021</c:v>
                </c:pt>
                <c:pt idx="2366">
                  <c:v>28-08-2021</c:v>
                </c:pt>
                <c:pt idx="2367">
                  <c:v>28-08-2021</c:v>
                </c:pt>
                <c:pt idx="2368">
                  <c:v>28-08-2021</c:v>
                </c:pt>
                <c:pt idx="2369">
                  <c:v>28-08-2021</c:v>
                </c:pt>
                <c:pt idx="2370">
                  <c:v>28-08-2021</c:v>
                </c:pt>
                <c:pt idx="2371">
                  <c:v>28-08-2021</c:v>
                </c:pt>
                <c:pt idx="2372">
                  <c:v>28-08-2021</c:v>
                </c:pt>
                <c:pt idx="2373">
                  <c:v>28-08-2021</c:v>
                </c:pt>
                <c:pt idx="2374">
                  <c:v>28-08-2021</c:v>
                </c:pt>
                <c:pt idx="2375">
                  <c:v>28-08-2021</c:v>
                </c:pt>
                <c:pt idx="2376">
                  <c:v>29-08-2021</c:v>
                </c:pt>
                <c:pt idx="2377">
                  <c:v>29-08-2021</c:v>
                </c:pt>
                <c:pt idx="2378">
                  <c:v>29-08-2021</c:v>
                </c:pt>
                <c:pt idx="2379">
                  <c:v>29-08-2021</c:v>
                </c:pt>
                <c:pt idx="2380">
                  <c:v>29-08-2021</c:v>
                </c:pt>
                <c:pt idx="2381">
                  <c:v>29-08-2021</c:v>
                </c:pt>
                <c:pt idx="2382">
                  <c:v>29-08-2021</c:v>
                </c:pt>
                <c:pt idx="2383">
                  <c:v>29-08-2021</c:v>
                </c:pt>
                <c:pt idx="2384">
                  <c:v>29-08-2021</c:v>
                </c:pt>
                <c:pt idx="2385">
                  <c:v>29-08-2021</c:v>
                </c:pt>
                <c:pt idx="2386">
                  <c:v>29-08-2021</c:v>
                </c:pt>
                <c:pt idx="2387">
                  <c:v>29-08-2021</c:v>
                </c:pt>
                <c:pt idx="2388">
                  <c:v>29-08-2021</c:v>
                </c:pt>
                <c:pt idx="2389">
                  <c:v>29-08-2021</c:v>
                </c:pt>
                <c:pt idx="2390">
                  <c:v>29-08-2021</c:v>
                </c:pt>
                <c:pt idx="2391">
                  <c:v>29-08-2021</c:v>
                </c:pt>
                <c:pt idx="2392">
                  <c:v>29-08-2021</c:v>
                </c:pt>
                <c:pt idx="2393">
                  <c:v>29-08-2021</c:v>
                </c:pt>
                <c:pt idx="2394">
                  <c:v>29-08-2021</c:v>
                </c:pt>
                <c:pt idx="2395">
                  <c:v>29-08-2021</c:v>
                </c:pt>
                <c:pt idx="2396">
                  <c:v>29-08-2021</c:v>
                </c:pt>
                <c:pt idx="2397">
                  <c:v>29-08-2021</c:v>
                </c:pt>
                <c:pt idx="2398">
                  <c:v>29-08-2021</c:v>
                </c:pt>
                <c:pt idx="2399">
                  <c:v>29-08-2021</c:v>
                </c:pt>
                <c:pt idx="2400">
                  <c:v>30-08-2021</c:v>
                </c:pt>
                <c:pt idx="2401">
                  <c:v>30-08-2021</c:v>
                </c:pt>
                <c:pt idx="2402">
                  <c:v>30-08-2021</c:v>
                </c:pt>
                <c:pt idx="2403">
                  <c:v>30-08-2021</c:v>
                </c:pt>
                <c:pt idx="2404">
                  <c:v>30-08-2021</c:v>
                </c:pt>
                <c:pt idx="2405">
                  <c:v>30-08-2021</c:v>
                </c:pt>
                <c:pt idx="2406">
                  <c:v>30-08-2021</c:v>
                </c:pt>
                <c:pt idx="2407">
                  <c:v>30-08-2021</c:v>
                </c:pt>
                <c:pt idx="2408">
                  <c:v>30-08-2021</c:v>
                </c:pt>
                <c:pt idx="2409">
                  <c:v>30-08-2021</c:v>
                </c:pt>
                <c:pt idx="2410">
                  <c:v>30-08-2021</c:v>
                </c:pt>
                <c:pt idx="2411">
                  <c:v>30-08-2021</c:v>
                </c:pt>
                <c:pt idx="2412">
                  <c:v>30-08-2021</c:v>
                </c:pt>
                <c:pt idx="2413">
                  <c:v>30-08-2021</c:v>
                </c:pt>
                <c:pt idx="2414">
                  <c:v>30-08-2021</c:v>
                </c:pt>
                <c:pt idx="2415">
                  <c:v>30-08-2021</c:v>
                </c:pt>
                <c:pt idx="2416">
                  <c:v>30-08-2021</c:v>
                </c:pt>
                <c:pt idx="2417">
                  <c:v>30-08-2021</c:v>
                </c:pt>
                <c:pt idx="2418">
                  <c:v>30-08-2021</c:v>
                </c:pt>
                <c:pt idx="2419">
                  <c:v>30-08-2021</c:v>
                </c:pt>
                <c:pt idx="2420">
                  <c:v>30-08-2021</c:v>
                </c:pt>
                <c:pt idx="2421">
                  <c:v>30-08-2021</c:v>
                </c:pt>
                <c:pt idx="2422">
                  <c:v>30-08-2021</c:v>
                </c:pt>
                <c:pt idx="2423">
                  <c:v>30-08-2021</c:v>
                </c:pt>
                <c:pt idx="2424">
                  <c:v>31-08-2021</c:v>
                </c:pt>
                <c:pt idx="2425">
                  <c:v>31-08-2021</c:v>
                </c:pt>
                <c:pt idx="2426">
                  <c:v>31-08-2021</c:v>
                </c:pt>
                <c:pt idx="2427">
                  <c:v>31-08-2021</c:v>
                </c:pt>
                <c:pt idx="2428">
                  <c:v>31-08-2021</c:v>
                </c:pt>
                <c:pt idx="2429">
                  <c:v>31-08-2021</c:v>
                </c:pt>
                <c:pt idx="2430">
                  <c:v>31-08-2021</c:v>
                </c:pt>
                <c:pt idx="2431">
                  <c:v>31-08-2021</c:v>
                </c:pt>
                <c:pt idx="2432">
                  <c:v>31-08-2021</c:v>
                </c:pt>
                <c:pt idx="2433">
                  <c:v>31-08-2021</c:v>
                </c:pt>
                <c:pt idx="2434">
                  <c:v>31-08-2021</c:v>
                </c:pt>
                <c:pt idx="2435">
                  <c:v>31-08-2021</c:v>
                </c:pt>
                <c:pt idx="2436">
                  <c:v>31-08-2021</c:v>
                </c:pt>
                <c:pt idx="2437">
                  <c:v>31-08-2021</c:v>
                </c:pt>
                <c:pt idx="2438">
                  <c:v>31-08-2021</c:v>
                </c:pt>
                <c:pt idx="2439">
                  <c:v>31-08-2021</c:v>
                </c:pt>
                <c:pt idx="2440">
                  <c:v>31-08-2021</c:v>
                </c:pt>
                <c:pt idx="2441">
                  <c:v>31-08-2021</c:v>
                </c:pt>
                <c:pt idx="2442">
                  <c:v>31-08-2021</c:v>
                </c:pt>
                <c:pt idx="2443">
                  <c:v>31-08-2021</c:v>
                </c:pt>
                <c:pt idx="2444">
                  <c:v>31-08-2021</c:v>
                </c:pt>
                <c:pt idx="2445">
                  <c:v>31-08-2021</c:v>
                </c:pt>
                <c:pt idx="2446">
                  <c:v>31-08-2021</c:v>
                </c:pt>
                <c:pt idx="2447">
                  <c:v>31-08-2021</c:v>
                </c:pt>
                <c:pt idx="2448">
                  <c:v>01-09-2021</c:v>
                </c:pt>
                <c:pt idx="2449">
                  <c:v>01-09-2021</c:v>
                </c:pt>
                <c:pt idx="2450">
                  <c:v>01-09-2021</c:v>
                </c:pt>
                <c:pt idx="2451">
                  <c:v>01-09-2021</c:v>
                </c:pt>
                <c:pt idx="2452">
                  <c:v>01-09-2021</c:v>
                </c:pt>
                <c:pt idx="2453">
                  <c:v>01-09-2021</c:v>
                </c:pt>
                <c:pt idx="2454">
                  <c:v>01-09-2021</c:v>
                </c:pt>
                <c:pt idx="2455">
                  <c:v>01-09-2021</c:v>
                </c:pt>
                <c:pt idx="2456">
                  <c:v>01-09-2021</c:v>
                </c:pt>
                <c:pt idx="2457">
                  <c:v>01-09-2021</c:v>
                </c:pt>
                <c:pt idx="2458">
                  <c:v>01-09-2021</c:v>
                </c:pt>
                <c:pt idx="2459">
                  <c:v>01-09-2021</c:v>
                </c:pt>
                <c:pt idx="2460">
                  <c:v>01-09-2021</c:v>
                </c:pt>
                <c:pt idx="2461">
                  <c:v>01-09-2021</c:v>
                </c:pt>
                <c:pt idx="2462">
                  <c:v>01-09-2021</c:v>
                </c:pt>
                <c:pt idx="2463">
                  <c:v>01-09-2021</c:v>
                </c:pt>
                <c:pt idx="2464">
                  <c:v>01-09-2021</c:v>
                </c:pt>
                <c:pt idx="2465">
                  <c:v>01-09-2021</c:v>
                </c:pt>
                <c:pt idx="2466">
                  <c:v>01-09-2021</c:v>
                </c:pt>
                <c:pt idx="2467">
                  <c:v>01-09-2021</c:v>
                </c:pt>
                <c:pt idx="2468">
                  <c:v>01-09-2021</c:v>
                </c:pt>
                <c:pt idx="2469">
                  <c:v>01-09-2021</c:v>
                </c:pt>
                <c:pt idx="2470">
                  <c:v>01-09-2021</c:v>
                </c:pt>
                <c:pt idx="2471">
                  <c:v>01-09-2021</c:v>
                </c:pt>
                <c:pt idx="2472">
                  <c:v>02-09-2021</c:v>
                </c:pt>
                <c:pt idx="2473">
                  <c:v>02-09-2021</c:v>
                </c:pt>
                <c:pt idx="2474">
                  <c:v>02-09-2021</c:v>
                </c:pt>
                <c:pt idx="2475">
                  <c:v>02-09-2021</c:v>
                </c:pt>
                <c:pt idx="2476">
                  <c:v>02-09-2021</c:v>
                </c:pt>
                <c:pt idx="2477">
                  <c:v>02-09-2021</c:v>
                </c:pt>
                <c:pt idx="2478">
                  <c:v>02-09-2021</c:v>
                </c:pt>
                <c:pt idx="2479">
                  <c:v>02-09-2021</c:v>
                </c:pt>
                <c:pt idx="2480">
                  <c:v>02-09-2021</c:v>
                </c:pt>
                <c:pt idx="2481">
                  <c:v>02-09-2021</c:v>
                </c:pt>
                <c:pt idx="2482">
                  <c:v>02-09-2021</c:v>
                </c:pt>
                <c:pt idx="2483">
                  <c:v>02-09-2021</c:v>
                </c:pt>
                <c:pt idx="2484">
                  <c:v>02-09-2021</c:v>
                </c:pt>
                <c:pt idx="2485">
                  <c:v>02-09-2021</c:v>
                </c:pt>
                <c:pt idx="2486">
                  <c:v>02-09-2021</c:v>
                </c:pt>
                <c:pt idx="2487">
                  <c:v>02-09-2021</c:v>
                </c:pt>
                <c:pt idx="2488">
                  <c:v>02-09-2021</c:v>
                </c:pt>
                <c:pt idx="2489">
                  <c:v>02-09-2021</c:v>
                </c:pt>
                <c:pt idx="2490">
                  <c:v>02-09-2021</c:v>
                </c:pt>
                <c:pt idx="2491">
                  <c:v>02-09-2021</c:v>
                </c:pt>
                <c:pt idx="2492">
                  <c:v>02-09-2021</c:v>
                </c:pt>
                <c:pt idx="2493">
                  <c:v>02-09-2021</c:v>
                </c:pt>
                <c:pt idx="2494">
                  <c:v>02-09-2021</c:v>
                </c:pt>
                <c:pt idx="2495">
                  <c:v>02-09-2021</c:v>
                </c:pt>
                <c:pt idx="2496">
                  <c:v>03-09-2021</c:v>
                </c:pt>
                <c:pt idx="2497">
                  <c:v>03-09-2021</c:v>
                </c:pt>
                <c:pt idx="2498">
                  <c:v>03-09-2021</c:v>
                </c:pt>
                <c:pt idx="2499">
                  <c:v>03-09-2021</c:v>
                </c:pt>
                <c:pt idx="2500">
                  <c:v>03-09-2021</c:v>
                </c:pt>
                <c:pt idx="2501">
                  <c:v>03-09-2021</c:v>
                </c:pt>
                <c:pt idx="2502">
                  <c:v>03-09-2021</c:v>
                </c:pt>
                <c:pt idx="2503">
                  <c:v>03-09-2021</c:v>
                </c:pt>
                <c:pt idx="2504">
                  <c:v>03-09-2021</c:v>
                </c:pt>
                <c:pt idx="2505">
                  <c:v>03-09-2021</c:v>
                </c:pt>
                <c:pt idx="2506">
                  <c:v>03-09-2021</c:v>
                </c:pt>
                <c:pt idx="2507">
                  <c:v>03-09-2021</c:v>
                </c:pt>
                <c:pt idx="2508">
                  <c:v>03-09-2021</c:v>
                </c:pt>
                <c:pt idx="2509">
                  <c:v>03-09-2021</c:v>
                </c:pt>
                <c:pt idx="2510">
                  <c:v>03-09-2021</c:v>
                </c:pt>
                <c:pt idx="2511">
                  <c:v>03-09-2021</c:v>
                </c:pt>
                <c:pt idx="2512">
                  <c:v>03-09-2021</c:v>
                </c:pt>
                <c:pt idx="2513">
                  <c:v>03-09-2021</c:v>
                </c:pt>
                <c:pt idx="2514">
                  <c:v>03-09-2021</c:v>
                </c:pt>
                <c:pt idx="2515">
                  <c:v>03-09-2021</c:v>
                </c:pt>
                <c:pt idx="2516">
                  <c:v>03-09-2021</c:v>
                </c:pt>
                <c:pt idx="2517">
                  <c:v>03-09-2021</c:v>
                </c:pt>
                <c:pt idx="2518">
                  <c:v>03-09-2021</c:v>
                </c:pt>
                <c:pt idx="2519">
                  <c:v>03-09-2021</c:v>
                </c:pt>
                <c:pt idx="2520">
                  <c:v>04-09-2021</c:v>
                </c:pt>
                <c:pt idx="2521">
                  <c:v>04-09-2021</c:v>
                </c:pt>
                <c:pt idx="2522">
                  <c:v>04-09-2021</c:v>
                </c:pt>
                <c:pt idx="2523">
                  <c:v>04-09-2021</c:v>
                </c:pt>
                <c:pt idx="2524">
                  <c:v>04-09-2021</c:v>
                </c:pt>
                <c:pt idx="2525">
                  <c:v>04-09-2021</c:v>
                </c:pt>
                <c:pt idx="2526">
                  <c:v>04-09-2021</c:v>
                </c:pt>
                <c:pt idx="2527">
                  <c:v>04-09-2021</c:v>
                </c:pt>
                <c:pt idx="2528">
                  <c:v>04-09-2021</c:v>
                </c:pt>
                <c:pt idx="2529">
                  <c:v>04-09-2021</c:v>
                </c:pt>
                <c:pt idx="2530">
                  <c:v>04-09-2021</c:v>
                </c:pt>
                <c:pt idx="2531">
                  <c:v>04-09-2021</c:v>
                </c:pt>
                <c:pt idx="2532">
                  <c:v>04-09-2021</c:v>
                </c:pt>
                <c:pt idx="2533">
                  <c:v>04-09-2021</c:v>
                </c:pt>
                <c:pt idx="2534">
                  <c:v>04-09-2021</c:v>
                </c:pt>
                <c:pt idx="2535">
                  <c:v>04-09-2021</c:v>
                </c:pt>
                <c:pt idx="2536">
                  <c:v>04-09-2021</c:v>
                </c:pt>
                <c:pt idx="2537">
                  <c:v>04-09-2021</c:v>
                </c:pt>
                <c:pt idx="2538">
                  <c:v>04-09-2021</c:v>
                </c:pt>
                <c:pt idx="2539">
                  <c:v>04-09-2021</c:v>
                </c:pt>
                <c:pt idx="2540">
                  <c:v>04-09-2021</c:v>
                </c:pt>
                <c:pt idx="2541">
                  <c:v>04-09-2021</c:v>
                </c:pt>
                <c:pt idx="2542">
                  <c:v>04-09-2021</c:v>
                </c:pt>
                <c:pt idx="2543">
                  <c:v>04-09-2021</c:v>
                </c:pt>
                <c:pt idx="2544">
                  <c:v>05-09-2021</c:v>
                </c:pt>
                <c:pt idx="2545">
                  <c:v>05-09-2021</c:v>
                </c:pt>
                <c:pt idx="2546">
                  <c:v>05-09-2021</c:v>
                </c:pt>
                <c:pt idx="2547">
                  <c:v>05-09-2021</c:v>
                </c:pt>
                <c:pt idx="2548">
                  <c:v>05-09-2021</c:v>
                </c:pt>
                <c:pt idx="2549">
                  <c:v>05-09-2021</c:v>
                </c:pt>
                <c:pt idx="2550">
                  <c:v>05-09-2021</c:v>
                </c:pt>
                <c:pt idx="2551">
                  <c:v>05-09-2021</c:v>
                </c:pt>
                <c:pt idx="2552">
                  <c:v>05-09-2021</c:v>
                </c:pt>
                <c:pt idx="2553">
                  <c:v>05-09-2021</c:v>
                </c:pt>
                <c:pt idx="2554">
                  <c:v>05-09-2021</c:v>
                </c:pt>
                <c:pt idx="2555">
                  <c:v>05-09-2021</c:v>
                </c:pt>
                <c:pt idx="2556">
                  <c:v>05-09-2021</c:v>
                </c:pt>
                <c:pt idx="2557">
                  <c:v>05-09-2021</c:v>
                </c:pt>
                <c:pt idx="2558">
                  <c:v>05-09-2021</c:v>
                </c:pt>
                <c:pt idx="2559">
                  <c:v>05-09-2021</c:v>
                </c:pt>
                <c:pt idx="2560">
                  <c:v>05-09-2021</c:v>
                </c:pt>
                <c:pt idx="2561">
                  <c:v>05-09-2021</c:v>
                </c:pt>
                <c:pt idx="2562">
                  <c:v>05-09-2021</c:v>
                </c:pt>
                <c:pt idx="2563">
                  <c:v>05-09-2021</c:v>
                </c:pt>
                <c:pt idx="2564">
                  <c:v>05-09-2021</c:v>
                </c:pt>
                <c:pt idx="2565">
                  <c:v>05-09-2021</c:v>
                </c:pt>
                <c:pt idx="2566">
                  <c:v>05-09-2021</c:v>
                </c:pt>
                <c:pt idx="2567">
                  <c:v>05-09-2021</c:v>
                </c:pt>
                <c:pt idx="2568">
                  <c:v>06-09-2021</c:v>
                </c:pt>
                <c:pt idx="2569">
                  <c:v>06-09-2021</c:v>
                </c:pt>
                <c:pt idx="2570">
                  <c:v>06-09-2021</c:v>
                </c:pt>
                <c:pt idx="2571">
                  <c:v>06-09-2021</c:v>
                </c:pt>
                <c:pt idx="2572">
                  <c:v>06-09-2021</c:v>
                </c:pt>
                <c:pt idx="2573">
                  <c:v>06-09-2021</c:v>
                </c:pt>
                <c:pt idx="2574">
                  <c:v>06-09-2021</c:v>
                </c:pt>
                <c:pt idx="2575">
                  <c:v>06-09-2021</c:v>
                </c:pt>
                <c:pt idx="2576">
                  <c:v>06-09-2021</c:v>
                </c:pt>
                <c:pt idx="2577">
                  <c:v>06-09-2021</c:v>
                </c:pt>
                <c:pt idx="2578">
                  <c:v>06-09-2021</c:v>
                </c:pt>
                <c:pt idx="2579">
                  <c:v>06-09-2021</c:v>
                </c:pt>
                <c:pt idx="2580">
                  <c:v>06-09-2021</c:v>
                </c:pt>
                <c:pt idx="2581">
                  <c:v>06-09-2021</c:v>
                </c:pt>
                <c:pt idx="2582">
                  <c:v>06-09-2021</c:v>
                </c:pt>
                <c:pt idx="2583">
                  <c:v>06-09-2021</c:v>
                </c:pt>
                <c:pt idx="2584">
                  <c:v>06-09-2021</c:v>
                </c:pt>
                <c:pt idx="2585">
                  <c:v>06-09-2021</c:v>
                </c:pt>
                <c:pt idx="2586">
                  <c:v>06-09-2021</c:v>
                </c:pt>
                <c:pt idx="2587">
                  <c:v>06-09-2021</c:v>
                </c:pt>
                <c:pt idx="2588">
                  <c:v>06-09-2021</c:v>
                </c:pt>
                <c:pt idx="2589">
                  <c:v>06-09-2021</c:v>
                </c:pt>
                <c:pt idx="2590">
                  <c:v>06-09-2021</c:v>
                </c:pt>
                <c:pt idx="2591">
                  <c:v>06-09-2021</c:v>
                </c:pt>
                <c:pt idx="2592">
                  <c:v>07-09-2021</c:v>
                </c:pt>
                <c:pt idx="2593">
                  <c:v>07-09-2021</c:v>
                </c:pt>
                <c:pt idx="2594">
                  <c:v>07-09-2021</c:v>
                </c:pt>
                <c:pt idx="2595">
                  <c:v>07-09-2021</c:v>
                </c:pt>
                <c:pt idx="2596">
                  <c:v>07-09-2021</c:v>
                </c:pt>
                <c:pt idx="2597">
                  <c:v>07-09-2021</c:v>
                </c:pt>
                <c:pt idx="2598">
                  <c:v>07-09-2021</c:v>
                </c:pt>
                <c:pt idx="2599">
                  <c:v>07-09-2021</c:v>
                </c:pt>
                <c:pt idx="2600">
                  <c:v>07-09-2021</c:v>
                </c:pt>
                <c:pt idx="2601">
                  <c:v>07-09-2021</c:v>
                </c:pt>
                <c:pt idx="2602">
                  <c:v>07-09-2021</c:v>
                </c:pt>
                <c:pt idx="2603">
                  <c:v>07-09-2021</c:v>
                </c:pt>
                <c:pt idx="2604">
                  <c:v>07-09-2021</c:v>
                </c:pt>
                <c:pt idx="2605">
                  <c:v>07-09-2021</c:v>
                </c:pt>
                <c:pt idx="2606">
                  <c:v>07-09-2021</c:v>
                </c:pt>
                <c:pt idx="2607">
                  <c:v>07-09-2021</c:v>
                </c:pt>
                <c:pt idx="2608">
                  <c:v>07-09-2021</c:v>
                </c:pt>
                <c:pt idx="2609">
                  <c:v>07-09-2021</c:v>
                </c:pt>
                <c:pt idx="2610">
                  <c:v>07-09-2021</c:v>
                </c:pt>
                <c:pt idx="2611">
                  <c:v>07-09-2021</c:v>
                </c:pt>
                <c:pt idx="2612">
                  <c:v>07-09-2021</c:v>
                </c:pt>
                <c:pt idx="2613">
                  <c:v>07-09-2021</c:v>
                </c:pt>
                <c:pt idx="2614">
                  <c:v>07-09-2021</c:v>
                </c:pt>
                <c:pt idx="2615">
                  <c:v>07-09-2021</c:v>
                </c:pt>
                <c:pt idx="2616">
                  <c:v>08-09-2021</c:v>
                </c:pt>
                <c:pt idx="2617">
                  <c:v>08-09-2021</c:v>
                </c:pt>
                <c:pt idx="2618">
                  <c:v>08-09-2021</c:v>
                </c:pt>
                <c:pt idx="2619">
                  <c:v>08-09-2021</c:v>
                </c:pt>
                <c:pt idx="2620">
                  <c:v>08-09-2021</c:v>
                </c:pt>
                <c:pt idx="2621">
                  <c:v>08-09-2021</c:v>
                </c:pt>
                <c:pt idx="2622">
                  <c:v>08-09-2021</c:v>
                </c:pt>
                <c:pt idx="2623">
                  <c:v>08-09-2021</c:v>
                </c:pt>
                <c:pt idx="2624">
                  <c:v>08-09-2021</c:v>
                </c:pt>
                <c:pt idx="2625">
                  <c:v>08-09-2021</c:v>
                </c:pt>
                <c:pt idx="2626">
                  <c:v>08-09-2021</c:v>
                </c:pt>
                <c:pt idx="2627">
                  <c:v>08-09-2021</c:v>
                </c:pt>
                <c:pt idx="2628">
                  <c:v>08-09-2021</c:v>
                </c:pt>
                <c:pt idx="2629">
                  <c:v>08-09-2021</c:v>
                </c:pt>
                <c:pt idx="2630">
                  <c:v>08-09-2021</c:v>
                </c:pt>
                <c:pt idx="2631">
                  <c:v>08-09-2021</c:v>
                </c:pt>
                <c:pt idx="2632">
                  <c:v>08-09-2021</c:v>
                </c:pt>
                <c:pt idx="2633">
                  <c:v>08-09-2021</c:v>
                </c:pt>
                <c:pt idx="2634">
                  <c:v>08-09-2021</c:v>
                </c:pt>
                <c:pt idx="2635">
                  <c:v>08-09-2021</c:v>
                </c:pt>
                <c:pt idx="2636">
                  <c:v>08-09-2021</c:v>
                </c:pt>
                <c:pt idx="2637">
                  <c:v>08-09-2021</c:v>
                </c:pt>
                <c:pt idx="2638">
                  <c:v>08-09-2021</c:v>
                </c:pt>
                <c:pt idx="2639">
                  <c:v>08-09-2021</c:v>
                </c:pt>
                <c:pt idx="2640">
                  <c:v>09-09-2021</c:v>
                </c:pt>
                <c:pt idx="2641">
                  <c:v>09-09-2021</c:v>
                </c:pt>
                <c:pt idx="2642">
                  <c:v>09-09-2021</c:v>
                </c:pt>
                <c:pt idx="2643">
                  <c:v>09-09-2021</c:v>
                </c:pt>
                <c:pt idx="2644">
                  <c:v>09-09-2021</c:v>
                </c:pt>
                <c:pt idx="2645">
                  <c:v>09-09-2021</c:v>
                </c:pt>
                <c:pt idx="2646">
                  <c:v>09-09-2021</c:v>
                </c:pt>
                <c:pt idx="2647">
                  <c:v>09-09-2021</c:v>
                </c:pt>
                <c:pt idx="2648">
                  <c:v>09-09-2021</c:v>
                </c:pt>
                <c:pt idx="2649">
                  <c:v>09-09-2021</c:v>
                </c:pt>
                <c:pt idx="2650">
                  <c:v>09-09-2021</c:v>
                </c:pt>
                <c:pt idx="2651">
                  <c:v>09-09-2021</c:v>
                </c:pt>
                <c:pt idx="2652">
                  <c:v>09-09-2021</c:v>
                </c:pt>
                <c:pt idx="2653">
                  <c:v>09-09-2021</c:v>
                </c:pt>
                <c:pt idx="2654">
                  <c:v>09-09-2021</c:v>
                </c:pt>
                <c:pt idx="2655">
                  <c:v>09-09-2021</c:v>
                </c:pt>
                <c:pt idx="2656">
                  <c:v>09-09-2021</c:v>
                </c:pt>
                <c:pt idx="2657">
                  <c:v>09-09-2021</c:v>
                </c:pt>
                <c:pt idx="2658">
                  <c:v>09-09-2021</c:v>
                </c:pt>
                <c:pt idx="2659">
                  <c:v>09-09-2021</c:v>
                </c:pt>
                <c:pt idx="2660">
                  <c:v>09-09-2021</c:v>
                </c:pt>
                <c:pt idx="2661">
                  <c:v>09-09-2021</c:v>
                </c:pt>
                <c:pt idx="2662">
                  <c:v>09-09-2021</c:v>
                </c:pt>
                <c:pt idx="2663">
                  <c:v>09-09-2021</c:v>
                </c:pt>
                <c:pt idx="2664">
                  <c:v>10-09-2021</c:v>
                </c:pt>
                <c:pt idx="2665">
                  <c:v>10-09-2021</c:v>
                </c:pt>
                <c:pt idx="2666">
                  <c:v>10-09-2021</c:v>
                </c:pt>
                <c:pt idx="2667">
                  <c:v>10-09-2021</c:v>
                </c:pt>
                <c:pt idx="2668">
                  <c:v>10-09-2021</c:v>
                </c:pt>
                <c:pt idx="2669">
                  <c:v>10-09-2021</c:v>
                </c:pt>
                <c:pt idx="2670">
                  <c:v>10-09-2021</c:v>
                </c:pt>
                <c:pt idx="2671">
                  <c:v>10-09-2021</c:v>
                </c:pt>
                <c:pt idx="2672">
                  <c:v>10-09-2021</c:v>
                </c:pt>
                <c:pt idx="2673">
                  <c:v>10-09-2021</c:v>
                </c:pt>
                <c:pt idx="2674">
                  <c:v>10-09-2021</c:v>
                </c:pt>
                <c:pt idx="2675">
                  <c:v>10-09-2021</c:v>
                </c:pt>
                <c:pt idx="2676">
                  <c:v>10-09-2021</c:v>
                </c:pt>
                <c:pt idx="2677">
                  <c:v>10-09-2021</c:v>
                </c:pt>
                <c:pt idx="2678">
                  <c:v>10-09-2021</c:v>
                </c:pt>
                <c:pt idx="2679">
                  <c:v>10-09-2021</c:v>
                </c:pt>
                <c:pt idx="2680">
                  <c:v>10-09-2021</c:v>
                </c:pt>
                <c:pt idx="2681">
                  <c:v>10-09-2021</c:v>
                </c:pt>
                <c:pt idx="2682">
                  <c:v>10-09-2021</c:v>
                </c:pt>
                <c:pt idx="2683">
                  <c:v>10-09-2021</c:v>
                </c:pt>
                <c:pt idx="2684">
                  <c:v>10-09-2021</c:v>
                </c:pt>
                <c:pt idx="2685">
                  <c:v>10-09-2021</c:v>
                </c:pt>
                <c:pt idx="2686">
                  <c:v>10-09-2021</c:v>
                </c:pt>
                <c:pt idx="2687">
                  <c:v>10-09-2021</c:v>
                </c:pt>
                <c:pt idx="2688">
                  <c:v>11-09-2021</c:v>
                </c:pt>
                <c:pt idx="2689">
                  <c:v>11-09-2021</c:v>
                </c:pt>
                <c:pt idx="2690">
                  <c:v>11-09-2021</c:v>
                </c:pt>
                <c:pt idx="2691">
                  <c:v>11-09-2021</c:v>
                </c:pt>
                <c:pt idx="2692">
                  <c:v>11-09-2021</c:v>
                </c:pt>
                <c:pt idx="2693">
                  <c:v>11-09-2021</c:v>
                </c:pt>
                <c:pt idx="2694">
                  <c:v>11-09-2021</c:v>
                </c:pt>
                <c:pt idx="2695">
                  <c:v>11-09-2021</c:v>
                </c:pt>
                <c:pt idx="2696">
                  <c:v>11-09-2021</c:v>
                </c:pt>
                <c:pt idx="2697">
                  <c:v>11-09-2021</c:v>
                </c:pt>
                <c:pt idx="2698">
                  <c:v>11-09-2021</c:v>
                </c:pt>
                <c:pt idx="2699">
                  <c:v>11-09-2021</c:v>
                </c:pt>
                <c:pt idx="2700">
                  <c:v>11-09-2021</c:v>
                </c:pt>
                <c:pt idx="2701">
                  <c:v>11-09-2021</c:v>
                </c:pt>
                <c:pt idx="2702">
                  <c:v>11-09-2021</c:v>
                </c:pt>
                <c:pt idx="2703">
                  <c:v>11-09-2021</c:v>
                </c:pt>
                <c:pt idx="2704">
                  <c:v>11-09-2021</c:v>
                </c:pt>
                <c:pt idx="2705">
                  <c:v>11-09-2021</c:v>
                </c:pt>
                <c:pt idx="2706">
                  <c:v>11-09-2021</c:v>
                </c:pt>
                <c:pt idx="2707">
                  <c:v>11-09-2021</c:v>
                </c:pt>
                <c:pt idx="2708">
                  <c:v>11-09-2021</c:v>
                </c:pt>
                <c:pt idx="2709">
                  <c:v>11-09-2021</c:v>
                </c:pt>
                <c:pt idx="2710">
                  <c:v>11-09-2021</c:v>
                </c:pt>
                <c:pt idx="2711">
                  <c:v>11-09-2021</c:v>
                </c:pt>
                <c:pt idx="2712">
                  <c:v>12-09-2021</c:v>
                </c:pt>
                <c:pt idx="2713">
                  <c:v>12-09-2021</c:v>
                </c:pt>
                <c:pt idx="2714">
                  <c:v>12-09-2021</c:v>
                </c:pt>
                <c:pt idx="2715">
                  <c:v>12-09-2021</c:v>
                </c:pt>
                <c:pt idx="2716">
                  <c:v>12-09-2021</c:v>
                </c:pt>
                <c:pt idx="2717">
                  <c:v>12-09-2021</c:v>
                </c:pt>
                <c:pt idx="2718">
                  <c:v>12-09-2021</c:v>
                </c:pt>
                <c:pt idx="2719">
                  <c:v>12-09-2021</c:v>
                </c:pt>
                <c:pt idx="2720">
                  <c:v>12-09-2021</c:v>
                </c:pt>
                <c:pt idx="2721">
                  <c:v>12-09-2021</c:v>
                </c:pt>
                <c:pt idx="2722">
                  <c:v>12-09-2021</c:v>
                </c:pt>
                <c:pt idx="2723">
                  <c:v>12-09-2021</c:v>
                </c:pt>
                <c:pt idx="2724">
                  <c:v>12-09-2021</c:v>
                </c:pt>
                <c:pt idx="2725">
                  <c:v>12-09-2021</c:v>
                </c:pt>
                <c:pt idx="2726">
                  <c:v>12-09-2021</c:v>
                </c:pt>
                <c:pt idx="2727">
                  <c:v>12-09-2021</c:v>
                </c:pt>
                <c:pt idx="2728">
                  <c:v>12-09-2021</c:v>
                </c:pt>
                <c:pt idx="2729">
                  <c:v>12-09-2021</c:v>
                </c:pt>
                <c:pt idx="2730">
                  <c:v>12-09-2021</c:v>
                </c:pt>
                <c:pt idx="2731">
                  <c:v>12-09-2021</c:v>
                </c:pt>
                <c:pt idx="2732">
                  <c:v>12-09-2021</c:v>
                </c:pt>
                <c:pt idx="2733">
                  <c:v>12-09-2021</c:v>
                </c:pt>
                <c:pt idx="2734">
                  <c:v>12-09-2021</c:v>
                </c:pt>
                <c:pt idx="2735">
                  <c:v>12-09-2021</c:v>
                </c:pt>
                <c:pt idx="2736">
                  <c:v>13-09-2021</c:v>
                </c:pt>
                <c:pt idx="2737">
                  <c:v>13-09-2021</c:v>
                </c:pt>
                <c:pt idx="2738">
                  <c:v>13-09-2021</c:v>
                </c:pt>
                <c:pt idx="2739">
                  <c:v>13-09-2021</c:v>
                </c:pt>
                <c:pt idx="2740">
                  <c:v>13-09-2021</c:v>
                </c:pt>
                <c:pt idx="2741">
                  <c:v>13-09-2021</c:v>
                </c:pt>
                <c:pt idx="2742">
                  <c:v>13-09-2021</c:v>
                </c:pt>
                <c:pt idx="2743">
                  <c:v>13-09-2021</c:v>
                </c:pt>
                <c:pt idx="2744">
                  <c:v>13-09-2021</c:v>
                </c:pt>
                <c:pt idx="2745">
                  <c:v>13-09-2021</c:v>
                </c:pt>
                <c:pt idx="2746">
                  <c:v>13-09-2021</c:v>
                </c:pt>
                <c:pt idx="2747">
                  <c:v>13-09-2021</c:v>
                </c:pt>
                <c:pt idx="2748">
                  <c:v>13-09-2021</c:v>
                </c:pt>
                <c:pt idx="2749">
                  <c:v>13-09-2021</c:v>
                </c:pt>
                <c:pt idx="2750">
                  <c:v>13-09-2021</c:v>
                </c:pt>
                <c:pt idx="2751">
                  <c:v>13-09-2021</c:v>
                </c:pt>
                <c:pt idx="2752">
                  <c:v>13-09-2021</c:v>
                </c:pt>
                <c:pt idx="2753">
                  <c:v>13-09-2021</c:v>
                </c:pt>
                <c:pt idx="2754">
                  <c:v>13-09-2021</c:v>
                </c:pt>
                <c:pt idx="2755">
                  <c:v>13-09-2021</c:v>
                </c:pt>
                <c:pt idx="2756">
                  <c:v>13-09-2021</c:v>
                </c:pt>
                <c:pt idx="2757">
                  <c:v>13-09-2021</c:v>
                </c:pt>
                <c:pt idx="2758">
                  <c:v>13-09-2021</c:v>
                </c:pt>
                <c:pt idx="2759">
                  <c:v>13-09-2021</c:v>
                </c:pt>
                <c:pt idx="2760">
                  <c:v>14-09-2021</c:v>
                </c:pt>
                <c:pt idx="2761">
                  <c:v>14-09-2021</c:v>
                </c:pt>
                <c:pt idx="2762">
                  <c:v>14-09-2021</c:v>
                </c:pt>
                <c:pt idx="2763">
                  <c:v>14-09-2021</c:v>
                </c:pt>
                <c:pt idx="2764">
                  <c:v>14-09-2021</c:v>
                </c:pt>
                <c:pt idx="2765">
                  <c:v>14-09-2021</c:v>
                </c:pt>
                <c:pt idx="2766">
                  <c:v>14-09-2021</c:v>
                </c:pt>
                <c:pt idx="2767">
                  <c:v>14-09-2021</c:v>
                </c:pt>
                <c:pt idx="2768">
                  <c:v>14-09-2021</c:v>
                </c:pt>
                <c:pt idx="2769">
                  <c:v>14-09-2021</c:v>
                </c:pt>
                <c:pt idx="2770">
                  <c:v>14-09-2021</c:v>
                </c:pt>
                <c:pt idx="2771">
                  <c:v>14-09-2021</c:v>
                </c:pt>
                <c:pt idx="2772">
                  <c:v>14-09-2021</c:v>
                </c:pt>
                <c:pt idx="2773">
                  <c:v>14-09-2021</c:v>
                </c:pt>
                <c:pt idx="2774">
                  <c:v>14-09-2021</c:v>
                </c:pt>
                <c:pt idx="2775">
                  <c:v>14-09-2021</c:v>
                </c:pt>
                <c:pt idx="2776">
                  <c:v>14-09-2021</c:v>
                </c:pt>
                <c:pt idx="2777">
                  <c:v>14-09-2021</c:v>
                </c:pt>
                <c:pt idx="2778">
                  <c:v>14-09-2021</c:v>
                </c:pt>
                <c:pt idx="2779">
                  <c:v>14-09-2021</c:v>
                </c:pt>
                <c:pt idx="2780">
                  <c:v>14-09-2021</c:v>
                </c:pt>
                <c:pt idx="2781">
                  <c:v>14-09-2021</c:v>
                </c:pt>
                <c:pt idx="2782">
                  <c:v>14-09-2021</c:v>
                </c:pt>
                <c:pt idx="2783">
                  <c:v>14-09-2021</c:v>
                </c:pt>
                <c:pt idx="2784">
                  <c:v>15-09-2021</c:v>
                </c:pt>
                <c:pt idx="2785">
                  <c:v>15-09-2021</c:v>
                </c:pt>
                <c:pt idx="2786">
                  <c:v>15-09-2021</c:v>
                </c:pt>
                <c:pt idx="2787">
                  <c:v>15-09-2021</c:v>
                </c:pt>
                <c:pt idx="2788">
                  <c:v>15-09-2021</c:v>
                </c:pt>
                <c:pt idx="2789">
                  <c:v>15-09-2021</c:v>
                </c:pt>
                <c:pt idx="2790">
                  <c:v>15-09-2021</c:v>
                </c:pt>
                <c:pt idx="2791">
                  <c:v>15-09-2021</c:v>
                </c:pt>
                <c:pt idx="2792">
                  <c:v>15-09-2021</c:v>
                </c:pt>
                <c:pt idx="2793">
                  <c:v>15-09-2021</c:v>
                </c:pt>
                <c:pt idx="2794">
                  <c:v>15-09-2021</c:v>
                </c:pt>
                <c:pt idx="2795">
                  <c:v>15-09-2021</c:v>
                </c:pt>
                <c:pt idx="2796">
                  <c:v>15-09-2021</c:v>
                </c:pt>
                <c:pt idx="2797">
                  <c:v>15-09-2021</c:v>
                </c:pt>
                <c:pt idx="2798">
                  <c:v>15-09-2021</c:v>
                </c:pt>
                <c:pt idx="2799">
                  <c:v>15-09-2021</c:v>
                </c:pt>
                <c:pt idx="2800">
                  <c:v>15-09-2021</c:v>
                </c:pt>
                <c:pt idx="2801">
                  <c:v>15-09-2021</c:v>
                </c:pt>
                <c:pt idx="2802">
                  <c:v>15-09-2021</c:v>
                </c:pt>
                <c:pt idx="2803">
                  <c:v>15-09-2021</c:v>
                </c:pt>
                <c:pt idx="2804">
                  <c:v>15-09-2021</c:v>
                </c:pt>
                <c:pt idx="2805">
                  <c:v>15-09-2021</c:v>
                </c:pt>
                <c:pt idx="2806">
                  <c:v>15-09-2021</c:v>
                </c:pt>
                <c:pt idx="2807">
                  <c:v>15-09-2021</c:v>
                </c:pt>
                <c:pt idx="2808">
                  <c:v>16-09-2021</c:v>
                </c:pt>
                <c:pt idx="2809">
                  <c:v>16-09-2021</c:v>
                </c:pt>
                <c:pt idx="2810">
                  <c:v>16-09-2021</c:v>
                </c:pt>
                <c:pt idx="2811">
                  <c:v>16-09-2021</c:v>
                </c:pt>
                <c:pt idx="2812">
                  <c:v>16-09-2021</c:v>
                </c:pt>
                <c:pt idx="2813">
                  <c:v>16-09-2021</c:v>
                </c:pt>
                <c:pt idx="2814">
                  <c:v>16-09-2021</c:v>
                </c:pt>
                <c:pt idx="2815">
                  <c:v>16-09-2021</c:v>
                </c:pt>
                <c:pt idx="2816">
                  <c:v>16-09-2021</c:v>
                </c:pt>
                <c:pt idx="2817">
                  <c:v>16-09-2021</c:v>
                </c:pt>
                <c:pt idx="2818">
                  <c:v>16-09-2021</c:v>
                </c:pt>
                <c:pt idx="2819">
                  <c:v>16-09-2021</c:v>
                </c:pt>
                <c:pt idx="2820">
                  <c:v>16-09-2021</c:v>
                </c:pt>
                <c:pt idx="2821">
                  <c:v>16-09-2021</c:v>
                </c:pt>
                <c:pt idx="2822">
                  <c:v>16-09-2021</c:v>
                </c:pt>
                <c:pt idx="2823">
                  <c:v>16-09-2021</c:v>
                </c:pt>
                <c:pt idx="2824">
                  <c:v>16-09-2021</c:v>
                </c:pt>
                <c:pt idx="2825">
                  <c:v>16-09-2021</c:v>
                </c:pt>
                <c:pt idx="2826">
                  <c:v>16-09-2021</c:v>
                </c:pt>
                <c:pt idx="2827">
                  <c:v>16-09-2021</c:v>
                </c:pt>
                <c:pt idx="2828">
                  <c:v>16-09-2021</c:v>
                </c:pt>
                <c:pt idx="2829">
                  <c:v>16-09-2021</c:v>
                </c:pt>
                <c:pt idx="2830">
                  <c:v>16-09-2021</c:v>
                </c:pt>
                <c:pt idx="2831">
                  <c:v>16-09-2021</c:v>
                </c:pt>
                <c:pt idx="2832">
                  <c:v>17-09-2021</c:v>
                </c:pt>
                <c:pt idx="2833">
                  <c:v>17-09-2021</c:v>
                </c:pt>
                <c:pt idx="2834">
                  <c:v>17-09-2021</c:v>
                </c:pt>
                <c:pt idx="2835">
                  <c:v>17-09-2021</c:v>
                </c:pt>
                <c:pt idx="2836">
                  <c:v>17-09-2021</c:v>
                </c:pt>
                <c:pt idx="2837">
                  <c:v>17-09-2021</c:v>
                </c:pt>
                <c:pt idx="2838">
                  <c:v>17-09-2021</c:v>
                </c:pt>
                <c:pt idx="2839">
                  <c:v>17-09-2021</c:v>
                </c:pt>
                <c:pt idx="2840">
                  <c:v>17-09-2021</c:v>
                </c:pt>
                <c:pt idx="2841">
                  <c:v>17-09-2021</c:v>
                </c:pt>
                <c:pt idx="2842">
                  <c:v>17-09-2021</c:v>
                </c:pt>
                <c:pt idx="2843">
                  <c:v>17-09-2021</c:v>
                </c:pt>
                <c:pt idx="2844">
                  <c:v>17-09-2021</c:v>
                </c:pt>
                <c:pt idx="2845">
                  <c:v>17-09-2021</c:v>
                </c:pt>
                <c:pt idx="2846">
                  <c:v>17-09-2021</c:v>
                </c:pt>
                <c:pt idx="2847">
                  <c:v>17-09-2021</c:v>
                </c:pt>
                <c:pt idx="2848">
                  <c:v>17-09-2021</c:v>
                </c:pt>
                <c:pt idx="2849">
                  <c:v>17-09-2021</c:v>
                </c:pt>
                <c:pt idx="2850">
                  <c:v>17-09-2021</c:v>
                </c:pt>
                <c:pt idx="2851">
                  <c:v>17-09-2021</c:v>
                </c:pt>
                <c:pt idx="2852">
                  <c:v>17-09-2021</c:v>
                </c:pt>
                <c:pt idx="2853">
                  <c:v>17-09-2021</c:v>
                </c:pt>
                <c:pt idx="2854">
                  <c:v>17-09-2021</c:v>
                </c:pt>
                <c:pt idx="2855">
                  <c:v>17-09-2021</c:v>
                </c:pt>
                <c:pt idx="2856">
                  <c:v>18-09-2021</c:v>
                </c:pt>
                <c:pt idx="2857">
                  <c:v>18-09-2021</c:v>
                </c:pt>
                <c:pt idx="2858">
                  <c:v>18-09-2021</c:v>
                </c:pt>
                <c:pt idx="2859">
                  <c:v>18-09-2021</c:v>
                </c:pt>
                <c:pt idx="2860">
                  <c:v>18-09-2021</c:v>
                </c:pt>
                <c:pt idx="2861">
                  <c:v>18-09-2021</c:v>
                </c:pt>
                <c:pt idx="2862">
                  <c:v>18-09-2021</c:v>
                </c:pt>
                <c:pt idx="2863">
                  <c:v>18-09-2021</c:v>
                </c:pt>
                <c:pt idx="2864">
                  <c:v>18-09-2021</c:v>
                </c:pt>
                <c:pt idx="2865">
                  <c:v>18-09-2021</c:v>
                </c:pt>
                <c:pt idx="2866">
                  <c:v>18-09-2021</c:v>
                </c:pt>
                <c:pt idx="2867">
                  <c:v>18-09-2021</c:v>
                </c:pt>
                <c:pt idx="2868">
                  <c:v>18-09-2021</c:v>
                </c:pt>
                <c:pt idx="2869">
                  <c:v>18-09-2021</c:v>
                </c:pt>
                <c:pt idx="2870">
                  <c:v>18-09-2021</c:v>
                </c:pt>
                <c:pt idx="2871">
                  <c:v>18-09-2021</c:v>
                </c:pt>
                <c:pt idx="2872">
                  <c:v>18-09-2021</c:v>
                </c:pt>
                <c:pt idx="2873">
                  <c:v>18-09-2021</c:v>
                </c:pt>
                <c:pt idx="2874">
                  <c:v>18-09-2021</c:v>
                </c:pt>
                <c:pt idx="2875">
                  <c:v>18-09-2021</c:v>
                </c:pt>
                <c:pt idx="2876">
                  <c:v>18-09-2021</c:v>
                </c:pt>
                <c:pt idx="2877">
                  <c:v>18-09-2021</c:v>
                </c:pt>
                <c:pt idx="2878">
                  <c:v>18-09-2021</c:v>
                </c:pt>
                <c:pt idx="2879">
                  <c:v>18-09-2021</c:v>
                </c:pt>
                <c:pt idx="2880">
                  <c:v>19-09-2021</c:v>
                </c:pt>
                <c:pt idx="2881">
                  <c:v>19-09-2021</c:v>
                </c:pt>
                <c:pt idx="2882">
                  <c:v>19-09-2021</c:v>
                </c:pt>
                <c:pt idx="2883">
                  <c:v>19-09-2021</c:v>
                </c:pt>
                <c:pt idx="2884">
                  <c:v>19-09-2021</c:v>
                </c:pt>
                <c:pt idx="2885">
                  <c:v>19-09-2021</c:v>
                </c:pt>
                <c:pt idx="2886">
                  <c:v>19-09-2021</c:v>
                </c:pt>
                <c:pt idx="2887">
                  <c:v>19-09-2021</c:v>
                </c:pt>
                <c:pt idx="2888">
                  <c:v>19-09-2021</c:v>
                </c:pt>
                <c:pt idx="2889">
                  <c:v>19-09-2021</c:v>
                </c:pt>
                <c:pt idx="2890">
                  <c:v>19-09-2021</c:v>
                </c:pt>
                <c:pt idx="2891">
                  <c:v>19-09-2021</c:v>
                </c:pt>
                <c:pt idx="2892">
                  <c:v>19-09-2021</c:v>
                </c:pt>
                <c:pt idx="2893">
                  <c:v>19-09-2021</c:v>
                </c:pt>
                <c:pt idx="2894">
                  <c:v>19-09-2021</c:v>
                </c:pt>
                <c:pt idx="2895">
                  <c:v>19-09-2021</c:v>
                </c:pt>
                <c:pt idx="2896">
                  <c:v>19-09-2021</c:v>
                </c:pt>
                <c:pt idx="2897">
                  <c:v>19-09-2021</c:v>
                </c:pt>
                <c:pt idx="2898">
                  <c:v>19-09-2021</c:v>
                </c:pt>
                <c:pt idx="2899">
                  <c:v>19-09-2021</c:v>
                </c:pt>
                <c:pt idx="2900">
                  <c:v>19-09-2021</c:v>
                </c:pt>
                <c:pt idx="2901">
                  <c:v>19-09-2021</c:v>
                </c:pt>
                <c:pt idx="2902">
                  <c:v>19-09-2021</c:v>
                </c:pt>
                <c:pt idx="2903">
                  <c:v>19-09-2021</c:v>
                </c:pt>
                <c:pt idx="2904">
                  <c:v>20-09-2021</c:v>
                </c:pt>
                <c:pt idx="2905">
                  <c:v>20-09-2021</c:v>
                </c:pt>
                <c:pt idx="2906">
                  <c:v>20-09-2021</c:v>
                </c:pt>
                <c:pt idx="2907">
                  <c:v>20-09-2021</c:v>
                </c:pt>
                <c:pt idx="2908">
                  <c:v>20-09-2021</c:v>
                </c:pt>
                <c:pt idx="2909">
                  <c:v>20-09-2021</c:v>
                </c:pt>
                <c:pt idx="2910">
                  <c:v>20-09-2021</c:v>
                </c:pt>
                <c:pt idx="2911">
                  <c:v>20-09-2021</c:v>
                </c:pt>
                <c:pt idx="2912">
                  <c:v>20-09-2021</c:v>
                </c:pt>
                <c:pt idx="2913">
                  <c:v>20-09-2021</c:v>
                </c:pt>
                <c:pt idx="2914">
                  <c:v>20-09-2021</c:v>
                </c:pt>
                <c:pt idx="2915">
                  <c:v>20-09-2021</c:v>
                </c:pt>
                <c:pt idx="2916">
                  <c:v>20-09-2021</c:v>
                </c:pt>
                <c:pt idx="2917">
                  <c:v>20-09-2021</c:v>
                </c:pt>
                <c:pt idx="2918">
                  <c:v>20-09-2021</c:v>
                </c:pt>
                <c:pt idx="2919">
                  <c:v>20-09-2021</c:v>
                </c:pt>
                <c:pt idx="2920">
                  <c:v>20-09-2021</c:v>
                </c:pt>
                <c:pt idx="2921">
                  <c:v>20-09-2021</c:v>
                </c:pt>
                <c:pt idx="2922">
                  <c:v>20-09-2021</c:v>
                </c:pt>
                <c:pt idx="2923">
                  <c:v>20-09-2021</c:v>
                </c:pt>
                <c:pt idx="2924">
                  <c:v>20-09-2021</c:v>
                </c:pt>
                <c:pt idx="2925">
                  <c:v>20-09-2021</c:v>
                </c:pt>
                <c:pt idx="2926">
                  <c:v>20-09-2021</c:v>
                </c:pt>
                <c:pt idx="2927">
                  <c:v>20-09-2021</c:v>
                </c:pt>
                <c:pt idx="2928">
                  <c:v>21-09-2021</c:v>
                </c:pt>
                <c:pt idx="2929">
                  <c:v>21-09-2021</c:v>
                </c:pt>
                <c:pt idx="2930">
                  <c:v>21-09-2021</c:v>
                </c:pt>
                <c:pt idx="2931">
                  <c:v>21-09-2021</c:v>
                </c:pt>
                <c:pt idx="2932">
                  <c:v>21-09-2021</c:v>
                </c:pt>
                <c:pt idx="2933">
                  <c:v>21-09-2021</c:v>
                </c:pt>
                <c:pt idx="2934">
                  <c:v>21-09-2021</c:v>
                </c:pt>
                <c:pt idx="2935">
                  <c:v>21-09-2021</c:v>
                </c:pt>
                <c:pt idx="2936">
                  <c:v>21-09-2021</c:v>
                </c:pt>
                <c:pt idx="2937">
                  <c:v>21-09-2021</c:v>
                </c:pt>
                <c:pt idx="2938">
                  <c:v>21-09-2021</c:v>
                </c:pt>
                <c:pt idx="2939">
                  <c:v>21-09-2021</c:v>
                </c:pt>
                <c:pt idx="2940">
                  <c:v>21-09-2021</c:v>
                </c:pt>
                <c:pt idx="2941">
                  <c:v>21-09-2021</c:v>
                </c:pt>
                <c:pt idx="2942">
                  <c:v>21-09-2021</c:v>
                </c:pt>
                <c:pt idx="2943">
                  <c:v>21-09-2021</c:v>
                </c:pt>
                <c:pt idx="2944">
                  <c:v>21-09-2021</c:v>
                </c:pt>
                <c:pt idx="2945">
                  <c:v>21-09-2021</c:v>
                </c:pt>
                <c:pt idx="2946">
                  <c:v>21-09-2021</c:v>
                </c:pt>
                <c:pt idx="2947">
                  <c:v>21-09-2021</c:v>
                </c:pt>
                <c:pt idx="2948">
                  <c:v>21-09-2021</c:v>
                </c:pt>
                <c:pt idx="2949">
                  <c:v>21-09-2021</c:v>
                </c:pt>
                <c:pt idx="2950">
                  <c:v>21-09-2021</c:v>
                </c:pt>
                <c:pt idx="2951">
                  <c:v>21-09-2021</c:v>
                </c:pt>
                <c:pt idx="2952">
                  <c:v>22-09-2021</c:v>
                </c:pt>
                <c:pt idx="2953">
                  <c:v>22-09-2021</c:v>
                </c:pt>
                <c:pt idx="2954">
                  <c:v>22-09-2021</c:v>
                </c:pt>
                <c:pt idx="2955">
                  <c:v>22-09-2021</c:v>
                </c:pt>
                <c:pt idx="2956">
                  <c:v>22-09-2021</c:v>
                </c:pt>
                <c:pt idx="2957">
                  <c:v>22-09-2021</c:v>
                </c:pt>
                <c:pt idx="2958">
                  <c:v>22-09-2021</c:v>
                </c:pt>
                <c:pt idx="2959">
                  <c:v>22-09-2021</c:v>
                </c:pt>
                <c:pt idx="2960">
                  <c:v>22-09-2021</c:v>
                </c:pt>
                <c:pt idx="2961">
                  <c:v>22-09-2021</c:v>
                </c:pt>
                <c:pt idx="2962">
                  <c:v>22-09-2021</c:v>
                </c:pt>
                <c:pt idx="2963">
                  <c:v>22-09-2021</c:v>
                </c:pt>
                <c:pt idx="2964">
                  <c:v>22-09-2021</c:v>
                </c:pt>
                <c:pt idx="2965">
                  <c:v>22-09-2021</c:v>
                </c:pt>
                <c:pt idx="2966">
                  <c:v>22-09-2021</c:v>
                </c:pt>
                <c:pt idx="2967">
                  <c:v>22-09-2021</c:v>
                </c:pt>
                <c:pt idx="2968">
                  <c:v>22-09-2021</c:v>
                </c:pt>
                <c:pt idx="2969">
                  <c:v>22-09-2021</c:v>
                </c:pt>
                <c:pt idx="2970">
                  <c:v>22-09-2021</c:v>
                </c:pt>
                <c:pt idx="2971">
                  <c:v>22-09-2021</c:v>
                </c:pt>
                <c:pt idx="2972">
                  <c:v>22-09-2021</c:v>
                </c:pt>
                <c:pt idx="2973">
                  <c:v>22-09-2021</c:v>
                </c:pt>
                <c:pt idx="2974">
                  <c:v>22-09-2021</c:v>
                </c:pt>
                <c:pt idx="2975">
                  <c:v>22-09-2021</c:v>
                </c:pt>
                <c:pt idx="2976">
                  <c:v>23-09-2021</c:v>
                </c:pt>
                <c:pt idx="2977">
                  <c:v>23-09-2021</c:v>
                </c:pt>
                <c:pt idx="2978">
                  <c:v>23-09-2021</c:v>
                </c:pt>
                <c:pt idx="2979">
                  <c:v>23-09-2021</c:v>
                </c:pt>
                <c:pt idx="2980">
                  <c:v>23-09-2021</c:v>
                </c:pt>
                <c:pt idx="2981">
                  <c:v>23-09-2021</c:v>
                </c:pt>
                <c:pt idx="2982">
                  <c:v>23-09-2021</c:v>
                </c:pt>
                <c:pt idx="2983">
                  <c:v>23-09-2021</c:v>
                </c:pt>
                <c:pt idx="2984">
                  <c:v>23-09-2021</c:v>
                </c:pt>
                <c:pt idx="2985">
                  <c:v>23-09-2021</c:v>
                </c:pt>
                <c:pt idx="2986">
                  <c:v>23-09-2021</c:v>
                </c:pt>
                <c:pt idx="2987">
                  <c:v>23-09-2021</c:v>
                </c:pt>
                <c:pt idx="2988">
                  <c:v>23-09-2021</c:v>
                </c:pt>
                <c:pt idx="2989">
                  <c:v>23-09-2021</c:v>
                </c:pt>
                <c:pt idx="2990">
                  <c:v>23-09-2021</c:v>
                </c:pt>
                <c:pt idx="2991">
                  <c:v>23-09-2021</c:v>
                </c:pt>
                <c:pt idx="2992">
                  <c:v>23-09-2021</c:v>
                </c:pt>
                <c:pt idx="2993">
                  <c:v>23-09-2021</c:v>
                </c:pt>
                <c:pt idx="2994">
                  <c:v>23-09-2021</c:v>
                </c:pt>
                <c:pt idx="2995">
                  <c:v>23-09-2021</c:v>
                </c:pt>
                <c:pt idx="2996">
                  <c:v>23-09-2021</c:v>
                </c:pt>
                <c:pt idx="2997">
                  <c:v>23-09-2021</c:v>
                </c:pt>
                <c:pt idx="2998">
                  <c:v>23-09-2021</c:v>
                </c:pt>
                <c:pt idx="2999">
                  <c:v>23-09-2021</c:v>
                </c:pt>
                <c:pt idx="3000">
                  <c:v>24-09-2021</c:v>
                </c:pt>
                <c:pt idx="3001">
                  <c:v>24-09-2021</c:v>
                </c:pt>
                <c:pt idx="3002">
                  <c:v>24-09-2021</c:v>
                </c:pt>
                <c:pt idx="3003">
                  <c:v>24-09-2021</c:v>
                </c:pt>
                <c:pt idx="3004">
                  <c:v>24-09-2021</c:v>
                </c:pt>
                <c:pt idx="3005">
                  <c:v>24-09-2021</c:v>
                </c:pt>
                <c:pt idx="3006">
                  <c:v>24-09-2021</c:v>
                </c:pt>
                <c:pt idx="3007">
                  <c:v>24-09-2021</c:v>
                </c:pt>
                <c:pt idx="3008">
                  <c:v>24-09-2021</c:v>
                </c:pt>
                <c:pt idx="3009">
                  <c:v>24-09-2021</c:v>
                </c:pt>
                <c:pt idx="3010">
                  <c:v>24-09-2021</c:v>
                </c:pt>
                <c:pt idx="3011">
                  <c:v>24-09-2021</c:v>
                </c:pt>
                <c:pt idx="3012">
                  <c:v>24-09-2021</c:v>
                </c:pt>
                <c:pt idx="3013">
                  <c:v>24-09-2021</c:v>
                </c:pt>
                <c:pt idx="3014">
                  <c:v>24-09-2021</c:v>
                </c:pt>
                <c:pt idx="3015">
                  <c:v>24-09-2021</c:v>
                </c:pt>
                <c:pt idx="3016">
                  <c:v>24-09-2021</c:v>
                </c:pt>
                <c:pt idx="3017">
                  <c:v>24-09-2021</c:v>
                </c:pt>
                <c:pt idx="3018">
                  <c:v>24-09-2021</c:v>
                </c:pt>
                <c:pt idx="3019">
                  <c:v>24-09-2021</c:v>
                </c:pt>
                <c:pt idx="3020">
                  <c:v>24-09-2021</c:v>
                </c:pt>
                <c:pt idx="3021">
                  <c:v>24-09-2021</c:v>
                </c:pt>
                <c:pt idx="3022">
                  <c:v>24-09-2021</c:v>
                </c:pt>
                <c:pt idx="3023">
                  <c:v>24-09-2021</c:v>
                </c:pt>
                <c:pt idx="3024">
                  <c:v>25-09-2021</c:v>
                </c:pt>
                <c:pt idx="3025">
                  <c:v>25-09-2021</c:v>
                </c:pt>
                <c:pt idx="3026">
                  <c:v>25-09-2021</c:v>
                </c:pt>
                <c:pt idx="3027">
                  <c:v>25-09-2021</c:v>
                </c:pt>
                <c:pt idx="3028">
                  <c:v>25-09-2021</c:v>
                </c:pt>
                <c:pt idx="3029">
                  <c:v>25-09-2021</c:v>
                </c:pt>
                <c:pt idx="3030">
                  <c:v>25-09-2021</c:v>
                </c:pt>
                <c:pt idx="3031">
                  <c:v>25-09-2021</c:v>
                </c:pt>
                <c:pt idx="3032">
                  <c:v>25-09-2021</c:v>
                </c:pt>
                <c:pt idx="3033">
                  <c:v>25-09-2021</c:v>
                </c:pt>
                <c:pt idx="3034">
                  <c:v>25-09-2021</c:v>
                </c:pt>
                <c:pt idx="3035">
                  <c:v>25-09-2021</c:v>
                </c:pt>
                <c:pt idx="3036">
                  <c:v>25-09-2021</c:v>
                </c:pt>
                <c:pt idx="3037">
                  <c:v>25-09-2021</c:v>
                </c:pt>
                <c:pt idx="3038">
                  <c:v>25-09-2021</c:v>
                </c:pt>
                <c:pt idx="3039">
                  <c:v>25-09-2021</c:v>
                </c:pt>
                <c:pt idx="3040">
                  <c:v>25-09-2021</c:v>
                </c:pt>
                <c:pt idx="3041">
                  <c:v>25-09-2021</c:v>
                </c:pt>
                <c:pt idx="3042">
                  <c:v>25-09-2021</c:v>
                </c:pt>
                <c:pt idx="3043">
                  <c:v>25-09-2021</c:v>
                </c:pt>
                <c:pt idx="3044">
                  <c:v>25-09-2021</c:v>
                </c:pt>
                <c:pt idx="3045">
                  <c:v>25-09-2021</c:v>
                </c:pt>
                <c:pt idx="3046">
                  <c:v>25-09-2021</c:v>
                </c:pt>
                <c:pt idx="3047">
                  <c:v>25-09-2021</c:v>
                </c:pt>
                <c:pt idx="3048">
                  <c:v>26-09-2021</c:v>
                </c:pt>
                <c:pt idx="3049">
                  <c:v>26-09-2021</c:v>
                </c:pt>
                <c:pt idx="3050">
                  <c:v>26-09-2021</c:v>
                </c:pt>
                <c:pt idx="3051">
                  <c:v>26-09-2021</c:v>
                </c:pt>
                <c:pt idx="3052">
                  <c:v>26-09-2021</c:v>
                </c:pt>
                <c:pt idx="3053">
                  <c:v>26-09-2021</c:v>
                </c:pt>
                <c:pt idx="3054">
                  <c:v>26-09-2021</c:v>
                </c:pt>
                <c:pt idx="3055">
                  <c:v>26-09-2021</c:v>
                </c:pt>
                <c:pt idx="3056">
                  <c:v>26-09-2021</c:v>
                </c:pt>
                <c:pt idx="3057">
                  <c:v>26-09-2021</c:v>
                </c:pt>
                <c:pt idx="3058">
                  <c:v>26-09-2021</c:v>
                </c:pt>
                <c:pt idx="3059">
                  <c:v>26-09-2021</c:v>
                </c:pt>
                <c:pt idx="3060">
                  <c:v>26-09-2021</c:v>
                </c:pt>
                <c:pt idx="3061">
                  <c:v>26-09-2021</c:v>
                </c:pt>
                <c:pt idx="3062">
                  <c:v>26-09-2021</c:v>
                </c:pt>
                <c:pt idx="3063">
                  <c:v>26-09-2021</c:v>
                </c:pt>
                <c:pt idx="3064">
                  <c:v>26-09-2021</c:v>
                </c:pt>
                <c:pt idx="3065">
                  <c:v>26-09-2021</c:v>
                </c:pt>
                <c:pt idx="3066">
                  <c:v>26-09-2021</c:v>
                </c:pt>
                <c:pt idx="3067">
                  <c:v>26-09-2021</c:v>
                </c:pt>
                <c:pt idx="3068">
                  <c:v>26-09-2021</c:v>
                </c:pt>
                <c:pt idx="3069">
                  <c:v>26-09-2021</c:v>
                </c:pt>
                <c:pt idx="3070">
                  <c:v>26-09-2021</c:v>
                </c:pt>
                <c:pt idx="3071">
                  <c:v>26-09-2021</c:v>
                </c:pt>
                <c:pt idx="3072">
                  <c:v>27-09-2021</c:v>
                </c:pt>
                <c:pt idx="3073">
                  <c:v>27-09-2021</c:v>
                </c:pt>
                <c:pt idx="3074">
                  <c:v>27-09-2021</c:v>
                </c:pt>
                <c:pt idx="3075">
                  <c:v>27-09-2021</c:v>
                </c:pt>
                <c:pt idx="3076">
                  <c:v>27-09-2021</c:v>
                </c:pt>
                <c:pt idx="3077">
                  <c:v>27-09-2021</c:v>
                </c:pt>
                <c:pt idx="3078">
                  <c:v>27-09-2021</c:v>
                </c:pt>
                <c:pt idx="3079">
                  <c:v>27-09-2021</c:v>
                </c:pt>
                <c:pt idx="3080">
                  <c:v>27-09-2021</c:v>
                </c:pt>
                <c:pt idx="3081">
                  <c:v>27-09-2021</c:v>
                </c:pt>
                <c:pt idx="3082">
                  <c:v>27-09-2021</c:v>
                </c:pt>
                <c:pt idx="3083">
                  <c:v>27-09-2021</c:v>
                </c:pt>
                <c:pt idx="3084">
                  <c:v>27-09-2021</c:v>
                </c:pt>
                <c:pt idx="3085">
                  <c:v>27-09-2021</c:v>
                </c:pt>
                <c:pt idx="3086">
                  <c:v>27-09-2021</c:v>
                </c:pt>
                <c:pt idx="3087">
                  <c:v>27-09-2021</c:v>
                </c:pt>
                <c:pt idx="3088">
                  <c:v>27-09-2021</c:v>
                </c:pt>
                <c:pt idx="3089">
                  <c:v>27-09-2021</c:v>
                </c:pt>
                <c:pt idx="3090">
                  <c:v>27-09-2021</c:v>
                </c:pt>
                <c:pt idx="3091">
                  <c:v>27-09-2021</c:v>
                </c:pt>
                <c:pt idx="3092">
                  <c:v>27-09-2021</c:v>
                </c:pt>
                <c:pt idx="3093">
                  <c:v>27-09-2021</c:v>
                </c:pt>
                <c:pt idx="3094">
                  <c:v>27-09-2021</c:v>
                </c:pt>
                <c:pt idx="3095">
                  <c:v>27-09-2021</c:v>
                </c:pt>
                <c:pt idx="3096">
                  <c:v>28-09-2021</c:v>
                </c:pt>
                <c:pt idx="3097">
                  <c:v>28-09-2021</c:v>
                </c:pt>
                <c:pt idx="3098">
                  <c:v>28-09-2021</c:v>
                </c:pt>
                <c:pt idx="3099">
                  <c:v>28-09-2021</c:v>
                </c:pt>
                <c:pt idx="3100">
                  <c:v>28-09-2021</c:v>
                </c:pt>
                <c:pt idx="3101">
                  <c:v>28-09-2021</c:v>
                </c:pt>
                <c:pt idx="3102">
                  <c:v>28-09-2021</c:v>
                </c:pt>
                <c:pt idx="3103">
                  <c:v>28-09-2021</c:v>
                </c:pt>
                <c:pt idx="3104">
                  <c:v>28-09-2021</c:v>
                </c:pt>
                <c:pt idx="3105">
                  <c:v>28-09-2021</c:v>
                </c:pt>
                <c:pt idx="3106">
                  <c:v>28-09-2021</c:v>
                </c:pt>
                <c:pt idx="3107">
                  <c:v>28-09-2021</c:v>
                </c:pt>
                <c:pt idx="3108">
                  <c:v>28-09-2021</c:v>
                </c:pt>
                <c:pt idx="3109">
                  <c:v>28-09-2021</c:v>
                </c:pt>
                <c:pt idx="3110">
                  <c:v>28-09-2021</c:v>
                </c:pt>
                <c:pt idx="3111">
                  <c:v>28-09-2021</c:v>
                </c:pt>
                <c:pt idx="3112">
                  <c:v>28-09-2021</c:v>
                </c:pt>
                <c:pt idx="3113">
                  <c:v>28-09-2021</c:v>
                </c:pt>
                <c:pt idx="3114">
                  <c:v>28-09-2021</c:v>
                </c:pt>
                <c:pt idx="3115">
                  <c:v>28-09-2021</c:v>
                </c:pt>
                <c:pt idx="3116">
                  <c:v>28-09-2021</c:v>
                </c:pt>
                <c:pt idx="3117">
                  <c:v>28-09-2021</c:v>
                </c:pt>
                <c:pt idx="3118">
                  <c:v>28-09-2021</c:v>
                </c:pt>
                <c:pt idx="3119">
                  <c:v>28-09-2021</c:v>
                </c:pt>
                <c:pt idx="3120">
                  <c:v>29-09-2021</c:v>
                </c:pt>
                <c:pt idx="3121">
                  <c:v>29-09-2021</c:v>
                </c:pt>
                <c:pt idx="3122">
                  <c:v>29-09-2021</c:v>
                </c:pt>
                <c:pt idx="3123">
                  <c:v>29-09-2021</c:v>
                </c:pt>
                <c:pt idx="3124">
                  <c:v>29-09-2021</c:v>
                </c:pt>
                <c:pt idx="3125">
                  <c:v>29-09-2021</c:v>
                </c:pt>
                <c:pt idx="3126">
                  <c:v>29-09-2021</c:v>
                </c:pt>
                <c:pt idx="3127">
                  <c:v>29-09-2021</c:v>
                </c:pt>
                <c:pt idx="3128">
                  <c:v>29-09-2021</c:v>
                </c:pt>
                <c:pt idx="3129">
                  <c:v>29-09-2021</c:v>
                </c:pt>
                <c:pt idx="3130">
                  <c:v>29-09-2021</c:v>
                </c:pt>
                <c:pt idx="3131">
                  <c:v>29-09-2021</c:v>
                </c:pt>
                <c:pt idx="3132">
                  <c:v>29-09-2021</c:v>
                </c:pt>
                <c:pt idx="3133">
                  <c:v>29-09-2021</c:v>
                </c:pt>
                <c:pt idx="3134">
                  <c:v>29-09-2021</c:v>
                </c:pt>
                <c:pt idx="3135">
                  <c:v>29-09-2021</c:v>
                </c:pt>
                <c:pt idx="3136">
                  <c:v>29-09-2021</c:v>
                </c:pt>
                <c:pt idx="3137">
                  <c:v>29-09-2021</c:v>
                </c:pt>
                <c:pt idx="3138">
                  <c:v>29-09-2021</c:v>
                </c:pt>
                <c:pt idx="3139">
                  <c:v>29-09-2021</c:v>
                </c:pt>
                <c:pt idx="3140">
                  <c:v>29-09-2021</c:v>
                </c:pt>
                <c:pt idx="3141">
                  <c:v>29-09-2021</c:v>
                </c:pt>
                <c:pt idx="3142">
                  <c:v>29-09-2021</c:v>
                </c:pt>
                <c:pt idx="3143">
                  <c:v>29-09-2021</c:v>
                </c:pt>
                <c:pt idx="3144">
                  <c:v>30-09-2021</c:v>
                </c:pt>
                <c:pt idx="3145">
                  <c:v>30-09-2021</c:v>
                </c:pt>
                <c:pt idx="3146">
                  <c:v>30-09-2021</c:v>
                </c:pt>
                <c:pt idx="3147">
                  <c:v>30-09-2021</c:v>
                </c:pt>
                <c:pt idx="3148">
                  <c:v>30-09-2021</c:v>
                </c:pt>
                <c:pt idx="3149">
                  <c:v>30-09-2021</c:v>
                </c:pt>
                <c:pt idx="3150">
                  <c:v>30-09-2021</c:v>
                </c:pt>
                <c:pt idx="3151">
                  <c:v>30-09-2021</c:v>
                </c:pt>
                <c:pt idx="3152">
                  <c:v>30-09-2021</c:v>
                </c:pt>
                <c:pt idx="3153">
                  <c:v>30-09-2021</c:v>
                </c:pt>
                <c:pt idx="3154">
                  <c:v>30-09-2021</c:v>
                </c:pt>
                <c:pt idx="3155">
                  <c:v>30-09-2021</c:v>
                </c:pt>
                <c:pt idx="3156">
                  <c:v>30-09-2021</c:v>
                </c:pt>
                <c:pt idx="3157">
                  <c:v>30-09-2021</c:v>
                </c:pt>
                <c:pt idx="3158">
                  <c:v>30-09-2021</c:v>
                </c:pt>
                <c:pt idx="3159">
                  <c:v>30-09-2021</c:v>
                </c:pt>
                <c:pt idx="3160">
                  <c:v>30-09-2021</c:v>
                </c:pt>
                <c:pt idx="3161">
                  <c:v>30-09-2021</c:v>
                </c:pt>
                <c:pt idx="3162">
                  <c:v>30-09-2021</c:v>
                </c:pt>
                <c:pt idx="3163">
                  <c:v>30-09-2021</c:v>
                </c:pt>
                <c:pt idx="3164">
                  <c:v>30-09-2021</c:v>
                </c:pt>
                <c:pt idx="3165">
                  <c:v>30-09-2021</c:v>
                </c:pt>
                <c:pt idx="3166">
                  <c:v>30-09-2021</c:v>
                </c:pt>
                <c:pt idx="3167">
                  <c:v>30-09-2021</c:v>
                </c:pt>
              </c:strCache>
            </c:strRef>
          </c:cat>
          <c:val>
            <c:numRef>
              <c:f>'P vs C LT-LV 2021'!$E$2:$E$3169</c:f>
              <c:numCache>
                <c:formatCode>General</c:formatCode>
                <c:ptCount val="3168"/>
                <c:pt idx="0">
                  <c:v>87.4</c:v>
                </c:pt>
                <c:pt idx="1">
                  <c:v>58.6</c:v>
                </c:pt>
                <c:pt idx="2">
                  <c:v>261</c:v>
                </c:pt>
                <c:pt idx="3">
                  <c:v>258.2</c:v>
                </c:pt>
                <c:pt idx="4">
                  <c:v>260.39999999999998</c:v>
                </c:pt>
                <c:pt idx="5">
                  <c:v>356.6</c:v>
                </c:pt>
                <c:pt idx="6">
                  <c:v>406.5</c:v>
                </c:pt>
                <c:pt idx="7">
                  <c:v>146</c:v>
                </c:pt>
                <c:pt idx="8">
                  <c:v>218</c:v>
                </c:pt>
                <c:pt idx="9">
                  <c:v>248.2</c:v>
                </c:pt>
                <c:pt idx="10">
                  <c:v>249.2</c:v>
                </c:pt>
                <c:pt idx="11">
                  <c:v>240.3</c:v>
                </c:pt>
                <c:pt idx="12">
                  <c:v>249</c:v>
                </c:pt>
                <c:pt idx="13">
                  <c:v>231.2</c:v>
                </c:pt>
                <c:pt idx="14">
                  <c:v>213.6</c:v>
                </c:pt>
                <c:pt idx="15">
                  <c:v>204.5</c:v>
                </c:pt>
                <c:pt idx="16">
                  <c:v>205.9</c:v>
                </c:pt>
                <c:pt idx="17">
                  <c:v>197.2</c:v>
                </c:pt>
                <c:pt idx="18">
                  <c:v>44.6</c:v>
                </c:pt>
                <c:pt idx="19">
                  <c:v>255</c:v>
                </c:pt>
                <c:pt idx="20">
                  <c:v>256.3</c:v>
                </c:pt>
                <c:pt idx="21">
                  <c:v>246.8</c:v>
                </c:pt>
                <c:pt idx="22">
                  <c:v>307.7</c:v>
                </c:pt>
                <c:pt idx="23">
                  <c:v>472.4</c:v>
                </c:pt>
                <c:pt idx="24">
                  <c:v>226.9</c:v>
                </c:pt>
                <c:pt idx="25">
                  <c:v>374.5</c:v>
                </c:pt>
                <c:pt idx="26">
                  <c:v>344.6</c:v>
                </c:pt>
                <c:pt idx="27">
                  <c:v>334.4</c:v>
                </c:pt>
                <c:pt idx="28">
                  <c:v>307.10000000000002</c:v>
                </c:pt>
                <c:pt idx="29">
                  <c:v>334.1</c:v>
                </c:pt>
                <c:pt idx="30">
                  <c:v>428.7</c:v>
                </c:pt>
                <c:pt idx="31">
                  <c:v>500</c:v>
                </c:pt>
                <c:pt idx="32">
                  <c:v>191.9</c:v>
                </c:pt>
                <c:pt idx="33">
                  <c:v>255</c:v>
                </c:pt>
                <c:pt idx="34">
                  <c:v>495.8</c:v>
                </c:pt>
                <c:pt idx="35">
                  <c:v>466.2</c:v>
                </c:pt>
                <c:pt idx="36">
                  <c:v>435.3</c:v>
                </c:pt>
                <c:pt idx="37">
                  <c:v>397.3</c:v>
                </c:pt>
                <c:pt idx="38">
                  <c:v>385.1</c:v>
                </c:pt>
                <c:pt idx="39">
                  <c:v>405.1</c:v>
                </c:pt>
                <c:pt idx="40">
                  <c:v>209.7</c:v>
                </c:pt>
                <c:pt idx="41">
                  <c:v>247.6</c:v>
                </c:pt>
                <c:pt idx="42">
                  <c:v>419</c:v>
                </c:pt>
                <c:pt idx="43">
                  <c:v>792.2</c:v>
                </c:pt>
                <c:pt idx="44">
                  <c:v>932.6</c:v>
                </c:pt>
                <c:pt idx="45">
                  <c:v>980</c:v>
                </c:pt>
                <c:pt idx="46">
                  <c:v>856.9</c:v>
                </c:pt>
                <c:pt idx="47">
                  <c:v>978.1</c:v>
                </c:pt>
                <c:pt idx="48">
                  <c:v>444.2</c:v>
                </c:pt>
                <c:pt idx="49">
                  <c:v>313.5</c:v>
                </c:pt>
                <c:pt idx="50">
                  <c:v>283.60000000000002</c:v>
                </c:pt>
                <c:pt idx="51">
                  <c:v>271.8</c:v>
                </c:pt>
                <c:pt idx="52">
                  <c:v>293.2</c:v>
                </c:pt>
                <c:pt idx="53">
                  <c:v>294.2</c:v>
                </c:pt>
                <c:pt idx="54">
                  <c:v>259.5</c:v>
                </c:pt>
                <c:pt idx="55">
                  <c:v>85.2</c:v>
                </c:pt>
                <c:pt idx="56">
                  <c:v>101.2</c:v>
                </c:pt>
                <c:pt idx="57">
                  <c:v>90.3</c:v>
                </c:pt>
                <c:pt idx="58">
                  <c:v>81.900000000000006</c:v>
                </c:pt>
                <c:pt idx="59">
                  <c:v>261.7</c:v>
                </c:pt>
                <c:pt idx="60">
                  <c:v>287.89999999999998</c:v>
                </c:pt>
                <c:pt idx="61">
                  <c:v>302.10000000000002</c:v>
                </c:pt>
                <c:pt idx="62">
                  <c:v>504.8</c:v>
                </c:pt>
                <c:pt idx="63">
                  <c:v>494.6</c:v>
                </c:pt>
                <c:pt idx="64">
                  <c:v>426.6</c:v>
                </c:pt>
                <c:pt idx="65">
                  <c:v>462.2</c:v>
                </c:pt>
                <c:pt idx="66">
                  <c:v>71.900000000000006</c:v>
                </c:pt>
                <c:pt idx="67">
                  <c:v>80.099999999999994</c:v>
                </c:pt>
                <c:pt idx="68">
                  <c:v>465.3</c:v>
                </c:pt>
                <c:pt idx="69">
                  <c:v>445.7</c:v>
                </c:pt>
                <c:pt idx="70">
                  <c:v>813.5</c:v>
                </c:pt>
                <c:pt idx="71">
                  <c:v>1071.5</c:v>
                </c:pt>
                <c:pt idx="72">
                  <c:v>1003.7</c:v>
                </c:pt>
                <c:pt idx="73">
                  <c:v>1121.5999999999999</c:v>
                </c:pt>
                <c:pt idx="74">
                  <c:v>1112.0999999999999</c:v>
                </c:pt>
                <c:pt idx="75">
                  <c:v>1048</c:v>
                </c:pt>
                <c:pt idx="76">
                  <c:v>584</c:v>
                </c:pt>
                <c:pt idx="77">
                  <c:v>356.5</c:v>
                </c:pt>
                <c:pt idx="78">
                  <c:v>299.2</c:v>
                </c:pt>
                <c:pt idx="79">
                  <c:v>148.80000000000001</c:v>
                </c:pt>
                <c:pt idx="80">
                  <c:v>23.3</c:v>
                </c:pt>
                <c:pt idx="81">
                  <c:v>8.1999999999999993</c:v>
                </c:pt>
                <c:pt idx="82">
                  <c:v>24.8</c:v>
                </c:pt>
                <c:pt idx="83">
                  <c:v>122.9</c:v>
                </c:pt>
                <c:pt idx="84">
                  <c:v>105.2</c:v>
                </c:pt>
                <c:pt idx="85">
                  <c:v>70.8</c:v>
                </c:pt>
                <c:pt idx="86">
                  <c:v>419.1</c:v>
                </c:pt>
                <c:pt idx="87">
                  <c:v>430.4</c:v>
                </c:pt>
                <c:pt idx="88">
                  <c:v>467.1</c:v>
                </c:pt>
                <c:pt idx="89">
                  <c:v>646.4</c:v>
                </c:pt>
                <c:pt idx="90">
                  <c:v>115.8</c:v>
                </c:pt>
                <c:pt idx="91">
                  <c:v>324.2</c:v>
                </c:pt>
                <c:pt idx="92">
                  <c:v>949.6</c:v>
                </c:pt>
                <c:pt idx="93">
                  <c:v>903.4</c:v>
                </c:pt>
                <c:pt idx="94">
                  <c:v>998</c:v>
                </c:pt>
                <c:pt idx="95">
                  <c:v>1111.9000000000001</c:v>
                </c:pt>
                <c:pt idx="96">
                  <c:v>1127</c:v>
                </c:pt>
                <c:pt idx="97">
                  <c:v>1127</c:v>
                </c:pt>
                <c:pt idx="98">
                  <c:v>1127</c:v>
                </c:pt>
                <c:pt idx="99">
                  <c:v>1127</c:v>
                </c:pt>
                <c:pt idx="100">
                  <c:v>1127</c:v>
                </c:pt>
                <c:pt idx="101">
                  <c:v>968.9</c:v>
                </c:pt>
                <c:pt idx="102">
                  <c:v>678.5</c:v>
                </c:pt>
                <c:pt idx="103">
                  <c:v>549.4</c:v>
                </c:pt>
                <c:pt idx="104">
                  <c:v>454.6</c:v>
                </c:pt>
                <c:pt idx="105">
                  <c:v>552.79999999999995</c:v>
                </c:pt>
                <c:pt idx="106">
                  <c:v>515.9</c:v>
                </c:pt>
                <c:pt idx="107">
                  <c:v>422.4</c:v>
                </c:pt>
                <c:pt idx="108">
                  <c:v>129.5</c:v>
                </c:pt>
                <c:pt idx="109">
                  <c:v>180.2</c:v>
                </c:pt>
                <c:pt idx="110">
                  <c:v>786.6</c:v>
                </c:pt>
                <c:pt idx="111">
                  <c:v>842.9</c:v>
                </c:pt>
                <c:pt idx="112">
                  <c:v>1127</c:v>
                </c:pt>
                <c:pt idx="113">
                  <c:v>1127</c:v>
                </c:pt>
                <c:pt idx="114">
                  <c:v>835.1</c:v>
                </c:pt>
                <c:pt idx="115">
                  <c:v>847</c:v>
                </c:pt>
                <c:pt idx="116">
                  <c:v>1127</c:v>
                </c:pt>
                <c:pt idx="117">
                  <c:v>1127</c:v>
                </c:pt>
                <c:pt idx="118">
                  <c:v>1127</c:v>
                </c:pt>
                <c:pt idx="119">
                  <c:v>1127</c:v>
                </c:pt>
                <c:pt idx="120">
                  <c:v>1078.0999999999999</c:v>
                </c:pt>
                <c:pt idx="121">
                  <c:v>1097.7</c:v>
                </c:pt>
                <c:pt idx="122">
                  <c:v>1127</c:v>
                </c:pt>
                <c:pt idx="123">
                  <c:v>1127</c:v>
                </c:pt>
                <c:pt idx="124">
                  <c:v>1127</c:v>
                </c:pt>
                <c:pt idx="125">
                  <c:v>1127</c:v>
                </c:pt>
                <c:pt idx="126">
                  <c:v>799.6</c:v>
                </c:pt>
                <c:pt idx="127">
                  <c:v>686.3</c:v>
                </c:pt>
                <c:pt idx="128">
                  <c:v>709.3</c:v>
                </c:pt>
                <c:pt idx="129">
                  <c:v>440.6</c:v>
                </c:pt>
                <c:pt idx="130">
                  <c:v>332.6</c:v>
                </c:pt>
                <c:pt idx="131">
                  <c:v>271.60000000000002</c:v>
                </c:pt>
                <c:pt idx="132">
                  <c:v>232.9</c:v>
                </c:pt>
                <c:pt idx="133">
                  <c:v>165.8</c:v>
                </c:pt>
                <c:pt idx="134">
                  <c:v>924</c:v>
                </c:pt>
                <c:pt idx="135">
                  <c:v>1078.5</c:v>
                </c:pt>
                <c:pt idx="136">
                  <c:v>1127</c:v>
                </c:pt>
                <c:pt idx="137">
                  <c:v>1127</c:v>
                </c:pt>
                <c:pt idx="138">
                  <c:v>285.3</c:v>
                </c:pt>
                <c:pt idx="139">
                  <c:v>417.1</c:v>
                </c:pt>
                <c:pt idx="140">
                  <c:v>929.7</c:v>
                </c:pt>
                <c:pt idx="141">
                  <c:v>849.4</c:v>
                </c:pt>
                <c:pt idx="142">
                  <c:v>850.4</c:v>
                </c:pt>
                <c:pt idx="143">
                  <c:v>1127</c:v>
                </c:pt>
                <c:pt idx="144">
                  <c:v>1127</c:v>
                </c:pt>
                <c:pt idx="145">
                  <c:v>1127</c:v>
                </c:pt>
                <c:pt idx="146">
                  <c:v>1127</c:v>
                </c:pt>
                <c:pt idx="147">
                  <c:v>1127</c:v>
                </c:pt>
                <c:pt idx="148">
                  <c:v>1127</c:v>
                </c:pt>
                <c:pt idx="149">
                  <c:v>1127</c:v>
                </c:pt>
                <c:pt idx="150">
                  <c:v>843.1</c:v>
                </c:pt>
                <c:pt idx="151">
                  <c:v>442.8</c:v>
                </c:pt>
                <c:pt idx="152">
                  <c:v>444.7</c:v>
                </c:pt>
                <c:pt idx="153">
                  <c:v>439.1</c:v>
                </c:pt>
                <c:pt idx="154">
                  <c:v>440.2</c:v>
                </c:pt>
                <c:pt idx="155">
                  <c:v>616</c:v>
                </c:pt>
                <c:pt idx="156">
                  <c:v>840.4</c:v>
                </c:pt>
                <c:pt idx="157">
                  <c:v>904.3</c:v>
                </c:pt>
                <c:pt idx="158">
                  <c:v>1127</c:v>
                </c:pt>
                <c:pt idx="159">
                  <c:v>1127</c:v>
                </c:pt>
                <c:pt idx="160">
                  <c:v>1127</c:v>
                </c:pt>
                <c:pt idx="161">
                  <c:v>1127</c:v>
                </c:pt>
                <c:pt idx="162">
                  <c:v>884.7</c:v>
                </c:pt>
                <c:pt idx="163">
                  <c:v>888.1</c:v>
                </c:pt>
                <c:pt idx="164">
                  <c:v>1047.2</c:v>
                </c:pt>
                <c:pt idx="165">
                  <c:v>1070.7</c:v>
                </c:pt>
                <c:pt idx="166">
                  <c:v>1034.5999999999999</c:v>
                </c:pt>
                <c:pt idx="167">
                  <c:v>1127</c:v>
                </c:pt>
                <c:pt idx="168">
                  <c:v>1127</c:v>
                </c:pt>
                <c:pt idx="169">
                  <c:v>1127</c:v>
                </c:pt>
                <c:pt idx="170">
                  <c:v>1127</c:v>
                </c:pt>
                <c:pt idx="171">
                  <c:v>1127</c:v>
                </c:pt>
                <c:pt idx="172">
                  <c:v>1127</c:v>
                </c:pt>
                <c:pt idx="173">
                  <c:v>1091.4000000000001</c:v>
                </c:pt>
                <c:pt idx="174">
                  <c:v>1127</c:v>
                </c:pt>
                <c:pt idx="175">
                  <c:v>1127</c:v>
                </c:pt>
                <c:pt idx="176">
                  <c:v>1127</c:v>
                </c:pt>
                <c:pt idx="177">
                  <c:v>1127</c:v>
                </c:pt>
                <c:pt idx="178">
                  <c:v>1127</c:v>
                </c:pt>
                <c:pt idx="179">
                  <c:v>1127</c:v>
                </c:pt>
                <c:pt idx="180">
                  <c:v>817.7</c:v>
                </c:pt>
                <c:pt idx="181">
                  <c:v>789.6</c:v>
                </c:pt>
                <c:pt idx="182">
                  <c:v>768.6</c:v>
                </c:pt>
                <c:pt idx="183">
                  <c:v>707.4</c:v>
                </c:pt>
                <c:pt idx="184">
                  <c:v>610.79999999999995</c:v>
                </c:pt>
                <c:pt idx="185">
                  <c:v>907.3</c:v>
                </c:pt>
                <c:pt idx="186">
                  <c:v>1128</c:v>
                </c:pt>
                <c:pt idx="187">
                  <c:v>1128</c:v>
                </c:pt>
                <c:pt idx="188">
                  <c:v>1128</c:v>
                </c:pt>
                <c:pt idx="189">
                  <c:v>1128</c:v>
                </c:pt>
                <c:pt idx="190">
                  <c:v>1128</c:v>
                </c:pt>
                <c:pt idx="191">
                  <c:v>1128</c:v>
                </c:pt>
                <c:pt idx="192">
                  <c:v>1128</c:v>
                </c:pt>
                <c:pt idx="193">
                  <c:v>1128</c:v>
                </c:pt>
                <c:pt idx="194">
                  <c:v>1128</c:v>
                </c:pt>
                <c:pt idx="195">
                  <c:v>1128</c:v>
                </c:pt>
                <c:pt idx="196">
                  <c:v>1127.9000000000001</c:v>
                </c:pt>
                <c:pt idx="197">
                  <c:v>1128</c:v>
                </c:pt>
                <c:pt idx="198">
                  <c:v>1128</c:v>
                </c:pt>
                <c:pt idx="199">
                  <c:v>1128</c:v>
                </c:pt>
                <c:pt idx="200">
                  <c:v>1128</c:v>
                </c:pt>
                <c:pt idx="201">
                  <c:v>958.3</c:v>
                </c:pt>
                <c:pt idx="202">
                  <c:v>961.3</c:v>
                </c:pt>
                <c:pt idx="203">
                  <c:v>959.4</c:v>
                </c:pt>
                <c:pt idx="204">
                  <c:v>1128</c:v>
                </c:pt>
                <c:pt idx="205">
                  <c:v>1128</c:v>
                </c:pt>
                <c:pt idx="206">
                  <c:v>1032.9000000000001</c:v>
                </c:pt>
                <c:pt idx="207">
                  <c:v>908.4</c:v>
                </c:pt>
                <c:pt idx="208">
                  <c:v>845.7</c:v>
                </c:pt>
                <c:pt idx="209">
                  <c:v>971.4</c:v>
                </c:pt>
                <c:pt idx="210">
                  <c:v>1128</c:v>
                </c:pt>
                <c:pt idx="211">
                  <c:v>1128</c:v>
                </c:pt>
                <c:pt idx="212">
                  <c:v>1128</c:v>
                </c:pt>
                <c:pt idx="213">
                  <c:v>1128</c:v>
                </c:pt>
                <c:pt idx="214">
                  <c:v>1128</c:v>
                </c:pt>
                <c:pt idx="215">
                  <c:v>1128</c:v>
                </c:pt>
                <c:pt idx="216">
                  <c:v>1099.0999999999999</c:v>
                </c:pt>
                <c:pt idx="217">
                  <c:v>1053.5</c:v>
                </c:pt>
                <c:pt idx="218">
                  <c:v>999.1</c:v>
                </c:pt>
                <c:pt idx="219">
                  <c:v>1008.5</c:v>
                </c:pt>
                <c:pt idx="220">
                  <c:v>999.1</c:v>
                </c:pt>
                <c:pt idx="221">
                  <c:v>1128</c:v>
                </c:pt>
                <c:pt idx="222">
                  <c:v>608.70000000000005</c:v>
                </c:pt>
                <c:pt idx="223">
                  <c:v>432.8</c:v>
                </c:pt>
                <c:pt idx="224">
                  <c:v>214.5</c:v>
                </c:pt>
                <c:pt idx="225">
                  <c:v>353.2</c:v>
                </c:pt>
                <c:pt idx="226">
                  <c:v>449.1</c:v>
                </c:pt>
                <c:pt idx="227">
                  <c:v>601.29999999999995</c:v>
                </c:pt>
                <c:pt idx="228">
                  <c:v>511.1</c:v>
                </c:pt>
                <c:pt idx="229">
                  <c:v>542.6</c:v>
                </c:pt>
                <c:pt idx="230">
                  <c:v>1048.2</c:v>
                </c:pt>
                <c:pt idx="231">
                  <c:v>1080.7</c:v>
                </c:pt>
                <c:pt idx="232">
                  <c:v>1114.4000000000001</c:v>
                </c:pt>
                <c:pt idx="233">
                  <c:v>1118.8</c:v>
                </c:pt>
                <c:pt idx="234">
                  <c:v>550.9</c:v>
                </c:pt>
                <c:pt idx="235">
                  <c:v>517.6</c:v>
                </c:pt>
                <c:pt idx="236">
                  <c:v>1035.5</c:v>
                </c:pt>
                <c:pt idx="237">
                  <c:v>1128</c:v>
                </c:pt>
                <c:pt idx="238">
                  <c:v>1128</c:v>
                </c:pt>
                <c:pt idx="239">
                  <c:v>1128</c:v>
                </c:pt>
                <c:pt idx="240">
                  <c:v>1128</c:v>
                </c:pt>
                <c:pt idx="241">
                  <c:v>1128</c:v>
                </c:pt>
                <c:pt idx="242">
                  <c:v>1128</c:v>
                </c:pt>
                <c:pt idx="243">
                  <c:v>1128</c:v>
                </c:pt>
                <c:pt idx="244">
                  <c:v>1128</c:v>
                </c:pt>
                <c:pt idx="245">
                  <c:v>1128</c:v>
                </c:pt>
                <c:pt idx="246">
                  <c:v>732.1</c:v>
                </c:pt>
                <c:pt idx="247">
                  <c:v>353.8</c:v>
                </c:pt>
                <c:pt idx="248">
                  <c:v>264.8</c:v>
                </c:pt>
                <c:pt idx="249">
                  <c:v>337.3</c:v>
                </c:pt>
                <c:pt idx="250">
                  <c:v>389.1</c:v>
                </c:pt>
                <c:pt idx="251">
                  <c:v>488.7</c:v>
                </c:pt>
                <c:pt idx="252">
                  <c:v>444.2</c:v>
                </c:pt>
                <c:pt idx="253">
                  <c:v>551.1</c:v>
                </c:pt>
                <c:pt idx="254">
                  <c:v>644.6</c:v>
                </c:pt>
                <c:pt idx="255">
                  <c:v>1077.8</c:v>
                </c:pt>
                <c:pt idx="256">
                  <c:v>1083</c:v>
                </c:pt>
                <c:pt idx="257">
                  <c:v>1051.4000000000001</c:v>
                </c:pt>
                <c:pt idx="258">
                  <c:v>414.5</c:v>
                </c:pt>
                <c:pt idx="259">
                  <c:v>485.9</c:v>
                </c:pt>
                <c:pt idx="260">
                  <c:v>1061.5</c:v>
                </c:pt>
                <c:pt idx="261">
                  <c:v>1128</c:v>
                </c:pt>
                <c:pt idx="262">
                  <c:v>1128</c:v>
                </c:pt>
                <c:pt idx="263">
                  <c:v>1128</c:v>
                </c:pt>
                <c:pt idx="264">
                  <c:v>1128</c:v>
                </c:pt>
                <c:pt idx="265">
                  <c:v>1128</c:v>
                </c:pt>
                <c:pt idx="266">
                  <c:v>1128</c:v>
                </c:pt>
                <c:pt idx="267">
                  <c:v>1128</c:v>
                </c:pt>
                <c:pt idx="268">
                  <c:v>1126.5999999999999</c:v>
                </c:pt>
                <c:pt idx="269">
                  <c:v>1128</c:v>
                </c:pt>
                <c:pt idx="270">
                  <c:v>511.2</c:v>
                </c:pt>
                <c:pt idx="271">
                  <c:v>180.7</c:v>
                </c:pt>
                <c:pt idx="272">
                  <c:v>211.8</c:v>
                </c:pt>
                <c:pt idx="273">
                  <c:v>257</c:v>
                </c:pt>
                <c:pt idx="274">
                  <c:v>352.5</c:v>
                </c:pt>
                <c:pt idx="275">
                  <c:v>317.2</c:v>
                </c:pt>
                <c:pt idx="276">
                  <c:v>339.7</c:v>
                </c:pt>
                <c:pt idx="277">
                  <c:v>359.4</c:v>
                </c:pt>
                <c:pt idx="278">
                  <c:v>470</c:v>
                </c:pt>
                <c:pt idx="279">
                  <c:v>1126</c:v>
                </c:pt>
                <c:pt idx="280">
                  <c:v>971.4</c:v>
                </c:pt>
                <c:pt idx="281">
                  <c:v>960</c:v>
                </c:pt>
                <c:pt idx="282">
                  <c:v>278.39999999999998</c:v>
                </c:pt>
                <c:pt idx="283">
                  <c:v>325.89999999999998</c:v>
                </c:pt>
                <c:pt idx="284">
                  <c:v>971.6</c:v>
                </c:pt>
                <c:pt idx="285">
                  <c:v>1100.0999999999999</c:v>
                </c:pt>
                <c:pt idx="286">
                  <c:v>1128</c:v>
                </c:pt>
                <c:pt idx="287">
                  <c:v>1128</c:v>
                </c:pt>
                <c:pt idx="288">
                  <c:v>1128</c:v>
                </c:pt>
                <c:pt idx="289">
                  <c:v>1128</c:v>
                </c:pt>
                <c:pt idx="290">
                  <c:v>1128</c:v>
                </c:pt>
                <c:pt idx="291">
                  <c:v>1128</c:v>
                </c:pt>
                <c:pt idx="292">
                  <c:v>1128</c:v>
                </c:pt>
                <c:pt idx="293">
                  <c:v>656.3</c:v>
                </c:pt>
                <c:pt idx="294">
                  <c:v>169.1</c:v>
                </c:pt>
                <c:pt idx="295">
                  <c:v>55.7</c:v>
                </c:pt>
                <c:pt idx="296">
                  <c:v>-24.1</c:v>
                </c:pt>
                <c:pt idx="297">
                  <c:v>-33.1</c:v>
                </c:pt>
                <c:pt idx="298">
                  <c:v>-51.7</c:v>
                </c:pt>
                <c:pt idx="299">
                  <c:v>131.1</c:v>
                </c:pt>
                <c:pt idx="300">
                  <c:v>333.6</c:v>
                </c:pt>
                <c:pt idx="301">
                  <c:v>345.4</c:v>
                </c:pt>
                <c:pt idx="302">
                  <c:v>364.2</c:v>
                </c:pt>
                <c:pt idx="303">
                  <c:v>844.3</c:v>
                </c:pt>
                <c:pt idx="304">
                  <c:v>742.5</c:v>
                </c:pt>
                <c:pt idx="305">
                  <c:v>706.3</c:v>
                </c:pt>
                <c:pt idx="306">
                  <c:v>348.9</c:v>
                </c:pt>
                <c:pt idx="307">
                  <c:v>420.8</c:v>
                </c:pt>
                <c:pt idx="308">
                  <c:v>881</c:v>
                </c:pt>
                <c:pt idx="309">
                  <c:v>937.6</c:v>
                </c:pt>
                <c:pt idx="310">
                  <c:v>1050.9000000000001</c:v>
                </c:pt>
                <c:pt idx="311">
                  <c:v>1128</c:v>
                </c:pt>
                <c:pt idx="312">
                  <c:v>1128</c:v>
                </c:pt>
                <c:pt idx="313">
                  <c:v>1128</c:v>
                </c:pt>
                <c:pt idx="314">
                  <c:v>1128</c:v>
                </c:pt>
                <c:pt idx="315">
                  <c:v>1128</c:v>
                </c:pt>
                <c:pt idx="316">
                  <c:v>1128</c:v>
                </c:pt>
                <c:pt idx="317">
                  <c:v>1128</c:v>
                </c:pt>
                <c:pt idx="318">
                  <c:v>585.79999999999995</c:v>
                </c:pt>
                <c:pt idx="319">
                  <c:v>341</c:v>
                </c:pt>
                <c:pt idx="320">
                  <c:v>312.60000000000002</c:v>
                </c:pt>
                <c:pt idx="321">
                  <c:v>294.2</c:v>
                </c:pt>
                <c:pt idx="322">
                  <c:v>185.2</c:v>
                </c:pt>
                <c:pt idx="323">
                  <c:v>189.8</c:v>
                </c:pt>
                <c:pt idx="324">
                  <c:v>364.3</c:v>
                </c:pt>
                <c:pt idx="325">
                  <c:v>489.5</c:v>
                </c:pt>
                <c:pt idx="326">
                  <c:v>671</c:v>
                </c:pt>
                <c:pt idx="327">
                  <c:v>902.1</c:v>
                </c:pt>
                <c:pt idx="328">
                  <c:v>827.5</c:v>
                </c:pt>
                <c:pt idx="329">
                  <c:v>786.6</c:v>
                </c:pt>
                <c:pt idx="330">
                  <c:v>440.8</c:v>
                </c:pt>
                <c:pt idx="331">
                  <c:v>572.1</c:v>
                </c:pt>
                <c:pt idx="332">
                  <c:v>751.2</c:v>
                </c:pt>
                <c:pt idx="333">
                  <c:v>958.3</c:v>
                </c:pt>
                <c:pt idx="334">
                  <c:v>1052.5999999999999</c:v>
                </c:pt>
                <c:pt idx="335">
                  <c:v>1128</c:v>
                </c:pt>
                <c:pt idx="336">
                  <c:v>1036.5</c:v>
                </c:pt>
                <c:pt idx="337">
                  <c:v>1034.4000000000001</c:v>
                </c:pt>
                <c:pt idx="338">
                  <c:v>896</c:v>
                </c:pt>
                <c:pt idx="339">
                  <c:v>954.5</c:v>
                </c:pt>
                <c:pt idx="340">
                  <c:v>838.9</c:v>
                </c:pt>
                <c:pt idx="341">
                  <c:v>807.8</c:v>
                </c:pt>
                <c:pt idx="342">
                  <c:v>709.2</c:v>
                </c:pt>
                <c:pt idx="343">
                  <c:v>835</c:v>
                </c:pt>
                <c:pt idx="344">
                  <c:v>857.6</c:v>
                </c:pt>
                <c:pt idx="345">
                  <c:v>861.9</c:v>
                </c:pt>
                <c:pt idx="346">
                  <c:v>876.1</c:v>
                </c:pt>
                <c:pt idx="347">
                  <c:v>933.4</c:v>
                </c:pt>
                <c:pt idx="348">
                  <c:v>534.5</c:v>
                </c:pt>
                <c:pt idx="349">
                  <c:v>638.5</c:v>
                </c:pt>
                <c:pt idx="350">
                  <c:v>707.7</c:v>
                </c:pt>
                <c:pt idx="351">
                  <c:v>1128</c:v>
                </c:pt>
                <c:pt idx="352">
                  <c:v>1128</c:v>
                </c:pt>
                <c:pt idx="353">
                  <c:v>1043.0999999999999</c:v>
                </c:pt>
                <c:pt idx="354">
                  <c:v>930.6</c:v>
                </c:pt>
                <c:pt idx="355">
                  <c:v>908.2</c:v>
                </c:pt>
                <c:pt idx="356">
                  <c:v>929</c:v>
                </c:pt>
                <c:pt idx="357">
                  <c:v>1093.7</c:v>
                </c:pt>
                <c:pt idx="358">
                  <c:v>1128</c:v>
                </c:pt>
                <c:pt idx="359">
                  <c:v>862.6</c:v>
                </c:pt>
                <c:pt idx="360">
                  <c:v>847</c:v>
                </c:pt>
                <c:pt idx="361">
                  <c:v>874.3</c:v>
                </c:pt>
                <c:pt idx="362">
                  <c:v>894.4</c:v>
                </c:pt>
                <c:pt idx="363">
                  <c:v>941.9</c:v>
                </c:pt>
                <c:pt idx="364">
                  <c:v>901.8</c:v>
                </c:pt>
                <c:pt idx="365">
                  <c:v>977.2</c:v>
                </c:pt>
                <c:pt idx="366">
                  <c:v>726.4</c:v>
                </c:pt>
                <c:pt idx="367">
                  <c:v>904.3</c:v>
                </c:pt>
                <c:pt idx="368">
                  <c:v>878.1</c:v>
                </c:pt>
                <c:pt idx="369">
                  <c:v>844.1</c:v>
                </c:pt>
                <c:pt idx="370">
                  <c:v>908.1</c:v>
                </c:pt>
                <c:pt idx="371">
                  <c:v>906.3</c:v>
                </c:pt>
                <c:pt idx="372">
                  <c:v>482.8</c:v>
                </c:pt>
                <c:pt idx="373">
                  <c:v>671.9</c:v>
                </c:pt>
                <c:pt idx="374">
                  <c:v>692.1</c:v>
                </c:pt>
                <c:pt idx="375">
                  <c:v>740.2</c:v>
                </c:pt>
                <c:pt idx="376">
                  <c:v>730.1</c:v>
                </c:pt>
                <c:pt idx="377">
                  <c:v>649.79999999999995</c:v>
                </c:pt>
                <c:pt idx="378">
                  <c:v>876.5</c:v>
                </c:pt>
                <c:pt idx="379">
                  <c:v>808.5</c:v>
                </c:pt>
                <c:pt idx="380">
                  <c:v>844.3</c:v>
                </c:pt>
                <c:pt idx="381">
                  <c:v>1032.0999999999999</c:v>
                </c:pt>
                <c:pt idx="382">
                  <c:v>1128</c:v>
                </c:pt>
                <c:pt idx="383">
                  <c:v>1106.3</c:v>
                </c:pt>
                <c:pt idx="384">
                  <c:v>1074.8</c:v>
                </c:pt>
                <c:pt idx="385">
                  <c:v>904.6</c:v>
                </c:pt>
                <c:pt idx="386">
                  <c:v>938.6</c:v>
                </c:pt>
                <c:pt idx="387">
                  <c:v>979.9</c:v>
                </c:pt>
                <c:pt idx="388">
                  <c:v>979.5</c:v>
                </c:pt>
                <c:pt idx="389">
                  <c:v>743.4</c:v>
                </c:pt>
                <c:pt idx="390">
                  <c:v>161.69999999999999</c:v>
                </c:pt>
                <c:pt idx="391">
                  <c:v>-205.4</c:v>
                </c:pt>
                <c:pt idx="392">
                  <c:v>-221.6</c:v>
                </c:pt>
                <c:pt idx="393">
                  <c:v>-305.7</c:v>
                </c:pt>
                <c:pt idx="394">
                  <c:v>-120.5</c:v>
                </c:pt>
                <c:pt idx="395">
                  <c:v>55.3</c:v>
                </c:pt>
                <c:pt idx="396">
                  <c:v>43.6</c:v>
                </c:pt>
                <c:pt idx="397">
                  <c:v>26</c:v>
                </c:pt>
                <c:pt idx="398">
                  <c:v>98.4</c:v>
                </c:pt>
                <c:pt idx="399">
                  <c:v>264.8</c:v>
                </c:pt>
                <c:pt idx="400">
                  <c:v>231.6</c:v>
                </c:pt>
                <c:pt idx="401">
                  <c:v>185.6</c:v>
                </c:pt>
                <c:pt idx="402">
                  <c:v>-207</c:v>
                </c:pt>
                <c:pt idx="403">
                  <c:v>-94.8</c:v>
                </c:pt>
                <c:pt idx="404">
                  <c:v>216.3</c:v>
                </c:pt>
                <c:pt idx="405">
                  <c:v>491</c:v>
                </c:pt>
                <c:pt idx="406">
                  <c:v>562.1</c:v>
                </c:pt>
                <c:pt idx="407">
                  <c:v>701.9</c:v>
                </c:pt>
                <c:pt idx="408">
                  <c:v>703.4</c:v>
                </c:pt>
                <c:pt idx="409">
                  <c:v>749.2</c:v>
                </c:pt>
                <c:pt idx="410">
                  <c:v>747.9</c:v>
                </c:pt>
                <c:pt idx="411">
                  <c:v>671</c:v>
                </c:pt>
                <c:pt idx="412">
                  <c:v>726.3</c:v>
                </c:pt>
                <c:pt idx="413">
                  <c:v>514.5</c:v>
                </c:pt>
                <c:pt idx="414">
                  <c:v>34.5</c:v>
                </c:pt>
                <c:pt idx="415">
                  <c:v>120.3</c:v>
                </c:pt>
                <c:pt idx="416">
                  <c:v>204.4</c:v>
                </c:pt>
                <c:pt idx="417">
                  <c:v>191.8</c:v>
                </c:pt>
                <c:pt idx="418">
                  <c:v>175</c:v>
                </c:pt>
                <c:pt idx="419">
                  <c:v>150.80000000000001</c:v>
                </c:pt>
                <c:pt idx="420">
                  <c:v>218.6</c:v>
                </c:pt>
                <c:pt idx="421">
                  <c:v>221.4</c:v>
                </c:pt>
                <c:pt idx="422">
                  <c:v>203.4</c:v>
                </c:pt>
                <c:pt idx="423">
                  <c:v>237.2</c:v>
                </c:pt>
                <c:pt idx="424">
                  <c:v>287.3</c:v>
                </c:pt>
                <c:pt idx="425">
                  <c:v>187.1</c:v>
                </c:pt>
                <c:pt idx="426">
                  <c:v>48.5</c:v>
                </c:pt>
                <c:pt idx="427">
                  <c:v>80.8</c:v>
                </c:pt>
                <c:pt idx="428">
                  <c:v>3.5</c:v>
                </c:pt>
                <c:pt idx="429">
                  <c:v>238.3</c:v>
                </c:pt>
                <c:pt idx="430">
                  <c:v>236.3</c:v>
                </c:pt>
                <c:pt idx="431">
                  <c:v>378.2</c:v>
                </c:pt>
                <c:pt idx="432">
                  <c:v>693.7</c:v>
                </c:pt>
                <c:pt idx="433">
                  <c:v>850.2</c:v>
                </c:pt>
                <c:pt idx="434">
                  <c:v>863.1</c:v>
                </c:pt>
                <c:pt idx="435">
                  <c:v>598</c:v>
                </c:pt>
                <c:pt idx="436">
                  <c:v>756.8</c:v>
                </c:pt>
                <c:pt idx="437">
                  <c:v>547.70000000000005</c:v>
                </c:pt>
                <c:pt idx="438">
                  <c:v>-45.6</c:v>
                </c:pt>
                <c:pt idx="439">
                  <c:v>67.2</c:v>
                </c:pt>
                <c:pt idx="440">
                  <c:v>139.30000000000001</c:v>
                </c:pt>
                <c:pt idx="441">
                  <c:v>197.4</c:v>
                </c:pt>
                <c:pt idx="442">
                  <c:v>207.7</c:v>
                </c:pt>
                <c:pt idx="443">
                  <c:v>220</c:v>
                </c:pt>
                <c:pt idx="444">
                  <c:v>201.9</c:v>
                </c:pt>
                <c:pt idx="445">
                  <c:v>180.9</c:v>
                </c:pt>
                <c:pt idx="446">
                  <c:v>157.80000000000001</c:v>
                </c:pt>
                <c:pt idx="447">
                  <c:v>251.8</c:v>
                </c:pt>
                <c:pt idx="448">
                  <c:v>266.39999999999998</c:v>
                </c:pt>
                <c:pt idx="449">
                  <c:v>174.7</c:v>
                </c:pt>
                <c:pt idx="450">
                  <c:v>40.5</c:v>
                </c:pt>
                <c:pt idx="451">
                  <c:v>29.2</c:v>
                </c:pt>
                <c:pt idx="452">
                  <c:v>77.5</c:v>
                </c:pt>
                <c:pt idx="453">
                  <c:v>281</c:v>
                </c:pt>
                <c:pt idx="454">
                  <c:v>224.2</c:v>
                </c:pt>
                <c:pt idx="455">
                  <c:v>391.6</c:v>
                </c:pt>
                <c:pt idx="456">
                  <c:v>612.29999999999995</c:v>
                </c:pt>
                <c:pt idx="457">
                  <c:v>753</c:v>
                </c:pt>
                <c:pt idx="458">
                  <c:v>787.4</c:v>
                </c:pt>
                <c:pt idx="459">
                  <c:v>715.7</c:v>
                </c:pt>
                <c:pt idx="460">
                  <c:v>672</c:v>
                </c:pt>
                <c:pt idx="461">
                  <c:v>662.2</c:v>
                </c:pt>
                <c:pt idx="462">
                  <c:v>88.9</c:v>
                </c:pt>
                <c:pt idx="463">
                  <c:v>125.8</c:v>
                </c:pt>
                <c:pt idx="464">
                  <c:v>206.4</c:v>
                </c:pt>
                <c:pt idx="465">
                  <c:v>220.8</c:v>
                </c:pt>
                <c:pt idx="466">
                  <c:v>212</c:v>
                </c:pt>
                <c:pt idx="467">
                  <c:v>217.6</c:v>
                </c:pt>
                <c:pt idx="468">
                  <c:v>223</c:v>
                </c:pt>
                <c:pt idx="469">
                  <c:v>205.9</c:v>
                </c:pt>
                <c:pt idx="470">
                  <c:v>186</c:v>
                </c:pt>
                <c:pt idx="471">
                  <c:v>304.10000000000002</c:v>
                </c:pt>
                <c:pt idx="472">
                  <c:v>343.4</c:v>
                </c:pt>
                <c:pt idx="473">
                  <c:v>234.7</c:v>
                </c:pt>
                <c:pt idx="474">
                  <c:v>156.4</c:v>
                </c:pt>
                <c:pt idx="475">
                  <c:v>231.2</c:v>
                </c:pt>
                <c:pt idx="476">
                  <c:v>602.20000000000005</c:v>
                </c:pt>
                <c:pt idx="477">
                  <c:v>826.2</c:v>
                </c:pt>
                <c:pt idx="478">
                  <c:v>587.9</c:v>
                </c:pt>
                <c:pt idx="479">
                  <c:v>726.5</c:v>
                </c:pt>
                <c:pt idx="480">
                  <c:v>614.70000000000005</c:v>
                </c:pt>
                <c:pt idx="481">
                  <c:v>742.1</c:v>
                </c:pt>
                <c:pt idx="482">
                  <c:v>760.3</c:v>
                </c:pt>
                <c:pt idx="483">
                  <c:v>697.4</c:v>
                </c:pt>
                <c:pt idx="484">
                  <c:v>611.79999999999995</c:v>
                </c:pt>
                <c:pt idx="485">
                  <c:v>471.9</c:v>
                </c:pt>
                <c:pt idx="486">
                  <c:v>113.5</c:v>
                </c:pt>
                <c:pt idx="487">
                  <c:v>109.3</c:v>
                </c:pt>
                <c:pt idx="488">
                  <c:v>186</c:v>
                </c:pt>
                <c:pt idx="489">
                  <c:v>248.7</c:v>
                </c:pt>
                <c:pt idx="490">
                  <c:v>247.9</c:v>
                </c:pt>
                <c:pt idx="491">
                  <c:v>259.89999999999998</c:v>
                </c:pt>
                <c:pt idx="492">
                  <c:v>293.2</c:v>
                </c:pt>
                <c:pt idx="493">
                  <c:v>323.2</c:v>
                </c:pt>
                <c:pt idx="494">
                  <c:v>266.8</c:v>
                </c:pt>
                <c:pt idx="495">
                  <c:v>404.3</c:v>
                </c:pt>
                <c:pt idx="496">
                  <c:v>471.8</c:v>
                </c:pt>
                <c:pt idx="497">
                  <c:v>357.8</c:v>
                </c:pt>
                <c:pt idx="498">
                  <c:v>269.89999999999998</c:v>
                </c:pt>
                <c:pt idx="499">
                  <c:v>246.9</c:v>
                </c:pt>
                <c:pt idx="500">
                  <c:v>458.7</c:v>
                </c:pt>
                <c:pt idx="501">
                  <c:v>772.2</c:v>
                </c:pt>
                <c:pt idx="502">
                  <c:v>797.2</c:v>
                </c:pt>
                <c:pt idx="503">
                  <c:v>920.6</c:v>
                </c:pt>
                <c:pt idx="504">
                  <c:v>852.5</c:v>
                </c:pt>
                <c:pt idx="505">
                  <c:v>909.4</c:v>
                </c:pt>
                <c:pt idx="506">
                  <c:v>923.9</c:v>
                </c:pt>
                <c:pt idx="507">
                  <c:v>990.2</c:v>
                </c:pt>
                <c:pt idx="508">
                  <c:v>847.2</c:v>
                </c:pt>
                <c:pt idx="509">
                  <c:v>856.8</c:v>
                </c:pt>
                <c:pt idx="510">
                  <c:v>851.6</c:v>
                </c:pt>
                <c:pt idx="511">
                  <c:v>841.3</c:v>
                </c:pt>
                <c:pt idx="512">
                  <c:v>811.9</c:v>
                </c:pt>
                <c:pt idx="513">
                  <c:v>512.20000000000005</c:v>
                </c:pt>
                <c:pt idx="514">
                  <c:v>517.20000000000005</c:v>
                </c:pt>
                <c:pt idx="515">
                  <c:v>924.5</c:v>
                </c:pt>
                <c:pt idx="516">
                  <c:v>919.9</c:v>
                </c:pt>
                <c:pt idx="517">
                  <c:v>950.8</c:v>
                </c:pt>
                <c:pt idx="518">
                  <c:v>922</c:v>
                </c:pt>
                <c:pt idx="519">
                  <c:v>707</c:v>
                </c:pt>
                <c:pt idx="520">
                  <c:v>544</c:v>
                </c:pt>
                <c:pt idx="521">
                  <c:v>609.70000000000005</c:v>
                </c:pt>
                <c:pt idx="522">
                  <c:v>563.20000000000005</c:v>
                </c:pt>
                <c:pt idx="523">
                  <c:v>561</c:v>
                </c:pt>
                <c:pt idx="524">
                  <c:v>386</c:v>
                </c:pt>
                <c:pt idx="525">
                  <c:v>488.7</c:v>
                </c:pt>
                <c:pt idx="526">
                  <c:v>344.7</c:v>
                </c:pt>
                <c:pt idx="527">
                  <c:v>460</c:v>
                </c:pt>
                <c:pt idx="528">
                  <c:v>197.6</c:v>
                </c:pt>
                <c:pt idx="529">
                  <c:v>84.8</c:v>
                </c:pt>
                <c:pt idx="530">
                  <c:v>104.1</c:v>
                </c:pt>
                <c:pt idx="531">
                  <c:v>146.5</c:v>
                </c:pt>
                <c:pt idx="532">
                  <c:v>299.5</c:v>
                </c:pt>
                <c:pt idx="533">
                  <c:v>344.5</c:v>
                </c:pt>
                <c:pt idx="534">
                  <c:v>425</c:v>
                </c:pt>
                <c:pt idx="535">
                  <c:v>189.2</c:v>
                </c:pt>
                <c:pt idx="536">
                  <c:v>47.5</c:v>
                </c:pt>
                <c:pt idx="537">
                  <c:v>-2.7</c:v>
                </c:pt>
                <c:pt idx="538">
                  <c:v>15</c:v>
                </c:pt>
                <c:pt idx="539">
                  <c:v>238.8</c:v>
                </c:pt>
                <c:pt idx="540">
                  <c:v>228.4</c:v>
                </c:pt>
                <c:pt idx="541">
                  <c:v>207.9</c:v>
                </c:pt>
                <c:pt idx="542">
                  <c:v>411.7</c:v>
                </c:pt>
                <c:pt idx="543">
                  <c:v>399.7</c:v>
                </c:pt>
                <c:pt idx="544">
                  <c:v>180.4</c:v>
                </c:pt>
                <c:pt idx="545">
                  <c:v>376</c:v>
                </c:pt>
                <c:pt idx="546">
                  <c:v>1041.9000000000001</c:v>
                </c:pt>
                <c:pt idx="547">
                  <c:v>1122.3</c:v>
                </c:pt>
                <c:pt idx="548">
                  <c:v>926.4</c:v>
                </c:pt>
                <c:pt idx="549">
                  <c:v>1067.5</c:v>
                </c:pt>
                <c:pt idx="550">
                  <c:v>1098.5</c:v>
                </c:pt>
                <c:pt idx="551">
                  <c:v>1128</c:v>
                </c:pt>
                <c:pt idx="552">
                  <c:v>1011.6</c:v>
                </c:pt>
                <c:pt idx="553">
                  <c:v>1048.4000000000001</c:v>
                </c:pt>
                <c:pt idx="554">
                  <c:v>1067.8</c:v>
                </c:pt>
                <c:pt idx="555">
                  <c:v>1095.8</c:v>
                </c:pt>
                <c:pt idx="556">
                  <c:v>1053.2</c:v>
                </c:pt>
                <c:pt idx="557">
                  <c:v>677.4</c:v>
                </c:pt>
                <c:pt idx="558">
                  <c:v>86.5</c:v>
                </c:pt>
                <c:pt idx="559">
                  <c:v>83.5</c:v>
                </c:pt>
                <c:pt idx="560">
                  <c:v>64.400000000000006</c:v>
                </c:pt>
                <c:pt idx="561">
                  <c:v>130</c:v>
                </c:pt>
                <c:pt idx="562">
                  <c:v>-54.1</c:v>
                </c:pt>
                <c:pt idx="563">
                  <c:v>-64.2</c:v>
                </c:pt>
                <c:pt idx="564">
                  <c:v>33.700000000000003</c:v>
                </c:pt>
                <c:pt idx="565">
                  <c:v>142.5</c:v>
                </c:pt>
                <c:pt idx="566">
                  <c:v>199.8</c:v>
                </c:pt>
                <c:pt idx="567">
                  <c:v>276.89999999999998</c:v>
                </c:pt>
                <c:pt idx="568">
                  <c:v>262</c:v>
                </c:pt>
                <c:pt idx="569">
                  <c:v>482.1</c:v>
                </c:pt>
                <c:pt idx="570">
                  <c:v>408.2</c:v>
                </c:pt>
                <c:pt idx="571">
                  <c:v>555.20000000000005</c:v>
                </c:pt>
                <c:pt idx="572">
                  <c:v>901.2</c:v>
                </c:pt>
                <c:pt idx="573">
                  <c:v>936</c:v>
                </c:pt>
                <c:pt idx="574">
                  <c:v>1039</c:v>
                </c:pt>
                <c:pt idx="575">
                  <c:v>1110.4000000000001</c:v>
                </c:pt>
                <c:pt idx="576">
                  <c:v>1127.7</c:v>
                </c:pt>
                <c:pt idx="577">
                  <c:v>1128</c:v>
                </c:pt>
                <c:pt idx="578">
                  <c:v>1128</c:v>
                </c:pt>
                <c:pt idx="579">
                  <c:v>1128</c:v>
                </c:pt>
                <c:pt idx="580">
                  <c:v>1128</c:v>
                </c:pt>
                <c:pt idx="581">
                  <c:v>1085</c:v>
                </c:pt>
                <c:pt idx="582">
                  <c:v>356.2</c:v>
                </c:pt>
                <c:pt idx="583">
                  <c:v>334.2</c:v>
                </c:pt>
                <c:pt idx="584">
                  <c:v>314.8</c:v>
                </c:pt>
                <c:pt idx="585">
                  <c:v>305.10000000000002</c:v>
                </c:pt>
                <c:pt idx="586">
                  <c:v>204.6</c:v>
                </c:pt>
                <c:pt idx="587">
                  <c:v>333.1</c:v>
                </c:pt>
                <c:pt idx="588">
                  <c:v>408.7</c:v>
                </c:pt>
                <c:pt idx="589">
                  <c:v>443.6</c:v>
                </c:pt>
                <c:pt idx="590">
                  <c:v>394.6</c:v>
                </c:pt>
                <c:pt idx="591">
                  <c:v>795.9</c:v>
                </c:pt>
                <c:pt idx="592">
                  <c:v>841.6</c:v>
                </c:pt>
                <c:pt idx="593">
                  <c:v>902.2</c:v>
                </c:pt>
                <c:pt idx="594">
                  <c:v>329.4</c:v>
                </c:pt>
                <c:pt idx="595">
                  <c:v>439.1</c:v>
                </c:pt>
                <c:pt idx="596">
                  <c:v>1128</c:v>
                </c:pt>
                <c:pt idx="597">
                  <c:v>1128</c:v>
                </c:pt>
                <c:pt idx="598">
                  <c:v>1110.8</c:v>
                </c:pt>
                <c:pt idx="599">
                  <c:v>1128</c:v>
                </c:pt>
                <c:pt idx="600">
                  <c:v>1128</c:v>
                </c:pt>
                <c:pt idx="601">
                  <c:v>1062.2</c:v>
                </c:pt>
                <c:pt idx="602">
                  <c:v>1091.5999999999999</c:v>
                </c:pt>
                <c:pt idx="603">
                  <c:v>1128</c:v>
                </c:pt>
                <c:pt idx="604">
                  <c:v>1069.9000000000001</c:v>
                </c:pt>
                <c:pt idx="605">
                  <c:v>742.4</c:v>
                </c:pt>
                <c:pt idx="606">
                  <c:v>91</c:v>
                </c:pt>
                <c:pt idx="607">
                  <c:v>-62</c:v>
                </c:pt>
                <c:pt idx="608">
                  <c:v>-1.1000000000000001</c:v>
                </c:pt>
                <c:pt idx="609">
                  <c:v>0.6</c:v>
                </c:pt>
                <c:pt idx="610">
                  <c:v>-12.9</c:v>
                </c:pt>
                <c:pt idx="611">
                  <c:v>155.19999999999999</c:v>
                </c:pt>
                <c:pt idx="612">
                  <c:v>150</c:v>
                </c:pt>
                <c:pt idx="613">
                  <c:v>124.5</c:v>
                </c:pt>
                <c:pt idx="614">
                  <c:v>116.3</c:v>
                </c:pt>
                <c:pt idx="615">
                  <c:v>384</c:v>
                </c:pt>
                <c:pt idx="616">
                  <c:v>315.60000000000002</c:v>
                </c:pt>
                <c:pt idx="617">
                  <c:v>484.8</c:v>
                </c:pt>
                <c:pt idx="618">
                  <c:v>308.2</c:v>
                </c:pt>
                <c:pt idx="619">
                  <c:v>380.4</c:v>
                </c:pt>
                <c:pt idx="620">
                  <c:v>1040.0999999999999</c:v>
                </c:pt>
                <c:pt idx="621">
                  <c:v>779.7</c:v>
                </c:pt>
                <c:pt idx="622">
                  <c:v>517.79999999999995</c:v>
                </c:pt>
                <c:pt idx="623">
                  <c:v>644.1</c:v>
                </c:pt>
                <c:pt idx="624">
                  <c:v>1018.1</c:v>
                </c:pt>
                <c:pt idx="625">
                  <c:v>1119.4000000000001</c:v>
                </c:pt>
                <c:pt idx="626">
                  <c:v>1128</c:v>
                </c:pt>
                <c:pt idx="627">
                  <c:v>1128</c:v>
                </c:pt>
                <c:pt idx="628">
                  <c:v>1128</c:v>
                </c:pt>
                <c:pt idx="629">
                  <c:v>796.9</c:v>
                </c:pt>
                <c:pt idx="630">
                  <c:v>-24</c:v>
                </c:pt>
                <c:pt idx="631">
                  <c:v>-57.4</c:v>
                </c:pt>
                <c:pt idx="632">
                  <c:v>-8.6</c:v>
                </c:pt>
                <c:pt idx="633">
                  <c:v>12.7</c:v>
                </c:pt>
                <c:pt idx="634">
                  <c:v>-12.1</c:v>
                </c:pt>
                <c:pt idx="635">
                  <c:v>140.5</c:v>
                </c:pt>
                <c:pt idx="636">
                  <c:v>158.4</c:v>
                </c:pt>
                <c:pt idx="637">
                  <c:v>140.5</c:v>
                </c:pt>
                <c:pt idx="638">
                  <c:v>132.9</c:v>
                </c:pt>
                <c:pt idx="639">
                  <c:v>382.1</c:v>
                </c:pt>
                <c:pt idx="640">
                  <c:v>416</c:v>
                </c:pt>
                <c:pt idx="641">
                  <c:v>527.1</c:v>
                </c:pt>
                <c:pt idx="642">
                  <c:v>692.1</c:v>
                </c:pt>
                <c:pt idx="643">
                  <c:v>729.9</c:v>
                </c:pt>
                <c:pt idx="644">
                  <c:v>976.4</c:v>
                </c:pt>
                <c:pt idx="645">
                  <c:v>1086.0999999999999</c:v>
                </c:pt>
                <c:pt idx="646">
                  <c:v>1128</c:v>
                </c:pt>
                <c:pt idx="647">
                  <c:v>1032.7</c:v>
                </c:pt>
                <c:pt idx="648">
                  <c:v>928.5</c:v>
                </c:pt>
                <c:pt idx="649">
                  <c:v>937.1</c:v>
                </c:pt>
                <c:pt idx="650">
                  <c:v>994.1</c:v>
                </c:pt>
                <c:pt idx="651">
                  <c:v>1046.2</c:v>
                </c:pt>
                <c:pt idx="652">
                  <c:v>1010.4</c:v>
                </c:pt>
                <c:pt idx="653">
                  <c:v>896.1</c:v>
                </c:pt>
                <c:pt idx="654">
                  <c:v>582</c:v>
                </c:pt>
                <c:pt idx="655">
                  <c:v>126.6</c:v>
                </c:pt>
                <c:pt idx="656">
                  <c:v>133.6</c:v>
                </c:pt>
                <c:pt idx="657">
                  <c:v>115.7</c:v>
                </c:pt>
                <c:pt idx="658">
                  <c:v>7.5</c:v>
                </c:pt>
                <c:pt idx="659">
                  <c:v>92.1</c:v>
                </c:pt>
                <c:pt idx="660">
                  <c:v>236</c:v>
                </c:pt>
                <c:pt idx="661">
                  <c:v>255.9</c:v>
                </c:pt>
                <c:pt idx="662">
                  <c:v>287</c:v>
                </c:pt>
                <c:pt idx="663">
                  <c:v>477.7</c:v>
                </c:pt>
                <c:pt idx="664">
                  <c:v>640.5</c:v>
                </c:pt>
                <c:pt idx="665">
                  <c:v>624.79999999999995</c:v>
                </c:pt>
                <c:pt idx="666">
                  <c:v>664.3</c:v>
                </c:pt>
                <c:pt idx="667">
                  <c:v>633.29999999999995</c:v>
                </c:pt>
                <c:pt idx="668">
                  <c:v>671.4</c:v>
                </c:pt>
                <c:pt idx="669">
                  <c:v>1015.3</c:v>
                </c:pt>
                <c:pt idx="670">
                  <c:v>1059.9000000000001</c:v>
                </c:pt>
                <c:pt idx="671">
                  <c:v>1128</c:v>
                </c:pt>
                <c:pt idx="672">
                  <c:v>820.3</c:v>
                </c:pt>
                <c:pt idx="673">
                  <c:v>831.4</c:v>
                </c:pt>
                <c:pt idx="674">
                  <c:v>865.9</c:v>
                </c:pt>
                <c:pt idx="675">
                  <c:v>912.7</c:v>
                </c:pt>
                <c:pt idx="676">
                  <c:v>929</c:v>
                </c:pt>
                <c:pt idx="677">
                  <c:v>830</c:v>
                </c:pt>
                <c:pt idx="678">
                  <c:v>296.8</c:v>
                </c:pt>
                <c:pt idx="679">
                  <c:v>238.8</c:v>
                </c:pt>
                <c:pt idx="680">
                  <c:v>203.6</c:v>
                </c:pt>
                <c:pt idx="681">
                  <c:v>202.6</c:v>
                </c:pt>
                <c:pt idx="682">
                  <c:v>189.6</c:v>
                </c:pt>
                <c:pt idx="683">
                  <c:v>176</c:v>
                </c:pt>
                <c:pt idx="684">
                  <c:v>280.5</c:v>
                </c:pt>
                <c:pt idx="685">
                  <c:v>308.3</c:v>
                </c:pt>
                <c:pt idx="686">
                  <c:v>320.89999999999998</c:v>
                </c:pt>
                <c:pt idx="687">
                  <c:v>343.8</c:v>
                </c:pt>
                <c:pt idx="688">
                  <c:v>362.3</c:v>
                </c:pt>
                <c:pt idx="689">
                  <c:v>412.5</c:v>
                </c:pt>
                <c:pt idx="690">
                  <c:v>445.2</c:v>
                </c:pt>
                <c:pt idx="691">
                  <c:v>622.70000000000005</c:v>
                </c:pt>
                <c:pt idx="692">
                  <c:v>612.29999999999995</c:v>
                </c:pt>
                <c:pt idx="693">
                  <c:v>1008</c:v>
                </c:pt>
                <c:pt idx="694">
                  <c:v>909.3</c:v>
                </c:pt>
                <c:pt idx="695">
                  <c:v>989.1</c:v>
                </c:pt>
                <c:pt idx="696">
                  <c:v>710.7</c:v>
                </c:pt>
                <c:pt idx="697">
                  <c:v>743.7</c:v>
                </c:pt>
                <c:pt idx="698">
                  <c:v>773.3</c:v>
                </c:pt>
                <c:pt idx="699">
                  <c:v>826.4</c:v>
                </c:pt>
                <c:pt idx="700">
                  <c:v>766</c:v>
                </c:pt>
                <c:pt idx="701">
                  <c:v>432.2</c:v>
                </c:pt>
                <c:pt idx="702">
                  <c:v>236.1</c:v>
                </c:pt>
                <c:pt idx="703">
                  <c:v>164.2</c:v>
                </c:pt>
                <c:pt idx="704">
                  <c:v>148.4</c:v>
                </c:pt>
                <c:pt idx="705">
                  <c:v>138.9</c:v>
                </c:pt>
                <c:pt idx="706">
                  <c:v>143.6</c:v>
                </c:pt>
                <c:pt idx="707">
                  <c:v>138.1</c:v>
                </c:pt>
                <c:pt idx="708">
                  <c:v>161.9</c:v>
                </c:pt>
                <c:pt idx="709">
                  <c:v>166.1</c:v>
                </c:pt>
                <c:pt idx="710">
                  <c:v>183.3</c:v>
                </c:pt>
                <c:pt idx="711">
                  <c:v>180.7</c:v>
                </c:pt>
                <c:pt idx="712">
                  <c:v>313.89999999999998</c:v>
                </c:pt>
                <c:pt idx="713">
                  <c:v>302.7</c:v>
                </c:pt>
                <c:pt idx="714">
                  <c:v>306.5</c:v>
                </c:pt>
                <c:pt idx="715">
                  <c:v>522.4</c:v>
                </c:pt>
                <c:pt idx="716">
                  <c:v>544.20000000000005</c:v>
                </c:pt>
                <c:pt idx="717">
                  <c:v>622.79999999999995</c:v>
                </c:pt>
                <c:pt idx="718">
                  <c:v>619.1</c:v>
                </c:pt>
                <c:pt idx="719">
                  <c:v>625.70000000000005</c:v>
                </c:pt>
                <c:pt idx="720">
                  <c:v>739.4</c:v>
                </c:pt>
                <c:pt idx="721">
                  <c:v>794.4</c:v>
                </c:pt>
                <c:pt idx="722">
                  <c:v>850.8</c:v>
                </c:pt>
                <c:pt idx="723">
                  <c:v>805.6</c:v>
                </c:pt>
                <c:pt idx="724">
                  <c:v>513.1</c:v>
                </c:pt>
                <c:pt idx="725">
                  <c:v>308.7</c:v>
                </c:pt>
                <c:pt idx="726">
                  <c:v>102.1</c:v>
                </c:pt>
                <c:pt idx="727">
                  <c:v>-50.7</c:v>
                </c:pt>
                <c:pt idx="728">
                  <c:v>-12.2</c:v>
                </c:pt>
                <c:pt idx="729">
                  <c:v>-75</c:v>
                </c:pt>
                <c:pt idx="730">
                  <c:v>35.5</c:v>
                </c:pt>
                <c:pt idx="731">
                  <c:v>145.19999999999999</c:v>
                </c:pt>
                <c:pt idx="732">
                  <c:v>111.2</c:v>
                </c:pt>
                <c:pt idx="733">
                  <c:v>67.5</c:v>
                </c:pt>
                <c:pt idx="734">
                  <c:v>164.8</c:v>
                </c:pt>
                <c:pt idx="735">
                  <c:v>340.9</c:v>
                </c:pt>
                <c:pt idx="736">
                  <c:v>372.4</c:v>
                </c:pt>
                <c:pt idx="737">
                  <c:v>348.2</c:v>
                </c:pt>
                <c:pt idx="738">
                  <c:v>295.39999999999998</c:v>
                </c:pt>
                <c:pt idx="739">
                  <c:v>359.3</c:v>
                </c:pt>
                <c:pt idx="740">
                  <c:v>411.3</c:v>
                </c:pt>
                <c:pt idx="741">
                  <c:v>473.4</c:v>
                </c:pt>
                <c:pt idx="742">
                  <c:v>370.6</c:v>
                </c:pt>
                <c:pt idx="743">
                  <c:v>232.9</c:v>
                </c:pt>
                <c:pt idx="744">
                  <c:v>351.2</c:v>
                </c:pt>
                <c:pt idx="745">
                  <c:v>393.6</c:v>
                </c:pt>
                <c:pt idx="746">
                  <c:v>466.3</c:v>
                </c:pt>
                <c:pt idx="747">
                  <c:v>481.6</c:v>
                </c:pt>
                <c:pt idx="748">
                  <c:v>280.7</c:v>
                </c:pt>
                <c:pt idx="749">
                  <c:v>193.5</c:v>
                </c:pt>
                <c:pt idx="750">
                  <c:v>-395.2</c:v>
                </c:pt>
                <c:pt idx="751">
                  <c:v>-299.3</c:v>
                </c:pt>
                <c:pt idx="752">
                  <c:v>-343.2</c:v>
                </c:pt>
                <c:pt idx="753">
                  <c:v>-342.7</c:v>
                </c:pt>
                <c:pt idx="754">
                  <c:v>-332.8</c:v>
                </c:pt>
                <c:pt idx="755">
                  <c:v>-343.3</c:v>
                </c:pt>
                <c:pt idx="756">
                  <c:v>-159</c:v>
                </c:pt>
                <c:pt idx="757">
                  <c:v>-192.2</c:v>
                </c:pt>
                <c:pt idx="758">
                  <c:v>-212.9</c:v>
                </c:pt>
                <c:pt idx="759">
                  <c:v>149.4</c:v>
                </c:pt>
                <c:pt idx="760">
                  <c:v>289.10000000000002</c:v>
                </c:pt>
                <c:pt idx="761">
                  <c:v>161.69999999999999</c:v>
                </c:pt>
                <c:pt idx="762">
                  <c:v>-34.700000000000003</c:v>
                </c:pt>
                <c:pt idx="763">
                  <c:v>141.69999999999999</c:v>
                </c:pt>
                <c:pt idx="764">
                  <c:v>673.2</c:v>
                </c:pt>
                <c:pt idx="765">
                  <c:v>420.8</c:v>
                </c:pt>
                <c:pt idx="766">
                  <c:v>344</c:v>
                </c:pt>
                <c:pt idx="767">
                  <c:v>352.8</c:v>
                </c:pt>
                <c:pt idx="768">
                  <c:v>570.6</c:v>
                </c:pt>
                <c:pt idx="769">
                  <c:v>636.9</c:v>
                </c:pt>
                <c:pt idx="770">
                  <c:v>691.6</c:v>
                </c:pt>
                <c:pt idx="771">
                  <c:v>713.3</c:v>
                </c:pt>
                <c:pt idx="772">
                  <c:v>406.2</c:v>
                </c:pt>
                <c:pt idx="773">
                  <c:v>364</c:v>
                </c:pt>
                <c:pt idx="774">
                  <c:v>404.5</c:v>
                </c:pt>
                <c:pt idx="775">
                  <c:v>573.70000000000005</c:v>
                </c:pt>
                <c:pt idx="776">
                  <c:v>329.4</c:v>
                </c:pt>
                <c:pt idx="777">
                  <c:v>168.9</c:v>
                </c:pt>
                <c:pt idx="778">
                  <c:v>59.8</c:v>
                </c:pt>
                <c:pt idx="779">
                  <c:v>-138.19999999999999</c:v>
                </c:pt>
                <c:pt idx="780">
                  <c:v>-101.5</c:v>
                </c:pt>
                <c:pt idx="781">
                  <c:v>-150.4</c:v>
                </c:pt>
                <c:pt idx="782">
                  <c:v>-199.6</c:v>
                </c:pt>
                <c:pt idx="783">
                  <c:v>323.8</c:v>
                </c:pt>
                <c:pt idx="784">
                  <c:v>517.9</c:v>
                </c:pt>
                <c:pt idx="785">
                  <c:v>576.9</c:v>
                </c:pt>
                <c:pt idx="786">
                  <c:v>387</c:v>
                </c:pt>
                <c:pt idx="787">
                  <c:v>449.9</c:v>
                </c:pt>
                <c:pt idx="788">
                  <c:v>859.8</c:v>
                </c:pt>
                <c:pt idx="789">
                  <c:v>1137.5</c:v>
                </c:pt>
                <c:pt idx="790">
                  <c:v>1004.8</c:v>
                </c:pt>
                <c:pt idx="791">
                  <c:v>960.4</c:v>
                </c:pt>
                <c:pt idx="792">
                  <c:v>591.29999999999995</c:v>
                </c:pt>
                <c:pt idx="793">
                  <c:v>642.79999999999995</c:v>
                </c:pt>
                <c:pt idx="794">
                  <c:v>703.3</c:v>
                </c:pt>
                <c:pt idx="795">
                  <c:v>762</c:v>
                </c:pt>
                <c:pt idx="796">
                  <c:v>752.3</c:v>
                </c:pt>
                <c:pt idx="797">
                  <c:v>725.4</c:v>
                </c:pt>
                <c:pt idx="798">
                  <c:v>837.8</c:v>
                </c:pt>
                <c:pt idx="799">
                  <c:v>941.8</c:v>
                </c:pt>
                <c:pt idx="800">
                  <c:v>777.8</c:v>
                </c:pt>
                <c:pt idx="801">
                  <c:v>584.70000000000005</c:v>
                </c:pt>
                <c:pt idx="802">
                  <c:v>483.5</c:v>
                </c:pt>
                <c:pt idx="803">
                  <c:v>418</c:v>
                </c:pt>
                <c:pt idx="804">
                  <c:v>399.7</c:v>
                </c:pt>
                <c:pt idx="805">
                  <c:v>451.6</c:v>
                </c:pt>
                <c:pt idx="806">
                  <c:v>442.5</c:v>
                </c:pt>
                <c:pt idx="807">
                  <c:v>439.1</c:v>
                </c:pt>
                <c:pt idx="808">
                  <c:v>531.4</c:v>
                </c:pt>
                <c:pt idx="809">
                  <c:v>578.29999999999995</c:v>
                </c:pt>
                <c:pt idx="810">
                  <c:v>744.8</c:v>
                </c:pt>
                <c:pt idx="811">
                  <c:v>882.1</c:v>
                </c:pt>
                <c:pt idx="812">
                  <c:v>754.5</c:v>
                </c:pt>
                <c:pt idx="813">
                  <c:v>787.5</c:v>
                </c:pt>
                <c:pt idx="814">
                  <c:v>813.3</c:v>
                </c:pt>
                <c:pt idx="815">
                  <c:v>842.1</c:v>
                </c:pt>
                <c:pt idx="816">
                  <c:v>650.79999999999995</c:v>
                </c:pt>
                <c:pt idx="817">
                  <c:v>694.9</c:v>
                </c:pt>
                <c:pt idx="818">
                  <c:v>758.4</c:v>
                </c:pt>
                <c:pt idx="819">
                  <c:v>789.9</c:v>
                </c:pt>
                <c:pt idx="820">
                  <c:v>769.6</c:v>
                </c:pt>
                <c:pt idx="821">
                  <c:v>684.2</c:v>
                </c:pt>
                <c:pt idx="822">
                  <c:v>826.5</c:v>
                </c:pt>
                <c:pt idx="823">
                  <c:v>831</c:v>
                </c:pt>
                <c:pt idx="824">
                  <c:v>856.3</c:v>
                </c:pt>
                <c:pt idx="825">
                  <c:v>675.2</c:v>
                </c:pt>
                <c:pt idx="826">
                  <c:v>595.6</c:v>
                </c:pt>
                <c:pt idx="827">
                  <c:v>694.5</c:v>
                </c:pt>
                <c:pt idx="828">
                  <c:v>711.5</c:v>
                </c:pt>
                <c:pt idx="829">
                  <c:v>685.9</c:v>
                </c:pt>
                <c:pt idx="830">
                  <c:v>700.7</c:v>
                </c:pt>
                <c:pt idx="831">
                  <c:v>657.5</c:v>
                </c:pt>
                <c:pt idx="832">
                  <c:v>717.9</c:v>
                </c:pt>
                <c:pt idx="833">
                  <c:v>777.2</c:v>
                </c:pt>
                <c:pt idx="834">
                  <c:v>853.6</c:v>
                </c:pt>
                <c:pt idx="835">
                  <c:v>855.6</c:v>
                </c:pt>
                <c:pt idx="836">
                  <c:v>951.5</c:v>
                </c:pt>
                <c:pt idx="837">
                  <c:v>1107.5</c:v>
                </c:pt>
                <c:pt idx="838">
                  <c:v>1034.5999999999999</c:v>
                </c:pt>
                <c:pt idx="839">
                  <c:v>953.1</c:v>
                </c:pt>
                <c:pt idx="840">
                  <c:v>541.70000000000005</c:v>
                </c:pt>
                <c:pt idx="841">
                  <c:v>595</c:v>
                </c:pt>
                <c:pt idx="842">
                  <c:v>627.4</c:v>
                </c:pt>
                <c:pt idx="843">
                  <c:v>675.2</c:v>
                </c:pt>
                <c:pt idx="844">
                  <c:v>661.2</c:v>
                </c:pt>
                <c:pt idx="845">
                  <c:v>501</c:v>
                </c:pt>
                <c:pt idx="846">
                  <c:v>321.3</c:v>
                </c:pt>
                <c:pt idx="847">
                  <c:v>226.9</c:v>
                </c:pt>
                <c:pt idx="848">
                  <c:v>165.3</c:v>
                </c:pt>
                <c:pt idx="849">
                  <c:v>142.5</c:v>
                </c:pt>
                <c:pt idx="850">
                  <c:v>148.30000000000001</c:v>
                </c:pt>
                <c:pt idx="851">
                  <c:v>184.3</c:v>
                </c:pt>
                <c:pt idx="852">
                  <c:v>206.3</c:v>
                </c:pt>
                <c:pt idx="853">
                  <c:v>217.8</c:v>
                </c:pt>
                <c:pt idx="854">
                  <c:v>243</c:v>
                </c:pt>
                <c:pt idx="855">
                  <c:v>226.4</c:v>
                </c:pt>
                <c:pt idx="856">
                  <c:v>225.5</c:v>
                </c:pt>
                <c:pt idx="857">
                  <c:v>274.39999999999998</c:v>
                </c:pt>
                <c:pt idx="858">
                  <c:v>243.1</c:v>
                </c:pt>
                <c:pt idx="859">
                  <c:v>374.1</c:v>
                </c:pt>
                <c:pt idx="860">
                  <c:v>462.2</c:v>
                </c:pt>
                <c:pt idx="861">
                  <c:v>520.9</c:v>
                </c:pt>
                <c:pt idx="862">
                  <c:v>640.9</c:v>
                </c:pt>
                <c:pt idx="863">
                  <c:v>707.9</c:v>
                </c:pt>
                <c:pt idx="864">
                  <c:v>543.70000000000005</c:v>
                </c:pt>
                <c:pt idx="865">
                  <c:v>597.70000000000005</c:v>
                </c:pt>
                <c:pt idx="866">
                  <c:v>632.70000000000005</c:v>
                </c:pt>
                <c:pt idx="867">
                  <c:v>691.4</c:v>
                </c:pt>
                <c:pt idx="868">
                  <c:v>698.5</c:v>
                </c:pt>
                <c:pt idx="869">
                  <c:v>649.4</c:v>
                </c:pt>
                <c:pt idx="870">
                  <c:v>474</c:v>
                </c:pt>
                <c:pt idx="871">
                  <c:v>394.4</c:v>
                </c:pt>
                <c:pt idx="872">
                  <c:v>311.39999999999998</c:v>
                </c:pt>
                <c:pt idx="873">
                  <c:v>279.7</c:v>
                </c:pt>
                <c:pt idx="874">
                  <c:v>286.7</c:v>
                </c:pt>
                <c:pt idx="875">
                  <c:v>307.89999999999998</c:v>
                </c:pt>
                <c:pt idx="876">
                  <c:v>322.89999999999998</c:v>
                </c:pt>
                <c:pt idx="877">
                  <c:v>342.6</c:v>
                </c:pt>
                <c:pt idx="878">
                  <c:v>431.5</c:v>
                </c:pt>
                <c:pt idx="879">
                  <c:v>414.9</c:v>
                </c:pt>
                <c:pt idx="880">
                  <c:v>461.6</c:v>
                </c:pt>
                <c:pt idx="881">
                  <c:v>518.79999999999995</c:v>
                </c:pt>
                <c:pt idx="882">
                  <c:v>460.2</c:v>
                </c:pt>
                <c:pt idx="883">
                  <c:v>439.4</c:v>
                </c:pt>
                <c:pt idx="884">
                  <c:v>457.7</c:v>
                </c:pt>
                <c:pt idx="885">
                  <c:v>613.4</c:v>
                </c:pt>
                <c:pt idx="886">
                  <c:v>642.4</c:v>
                </c:pt>
                <c:pt idx="887">
                  <c:v>720.6</c:v>
                </c:pt>
                <c:pt idx="888">
                  <c:v>558.4</c:v>
                </c:pt>
                <c:pt idx="889">
                  <c:v>593.29999999999995</c:v>
                </c:pt>
                <c:pt idx="890">
                  <c:v>631.4</c:v>
                </c:pt>
                <c:pt idx="891">
                  <c:v>779.8</c:v>
                </c:pt>
                <c:pt idx="892">
                  <c:v>758.1</c:v>
                </c:pt>
                <c:pt idx="893">
                  <c:v>631.5</c:v>
                </c:pt>
                <c:pt idx="894">
                  <c:v>128.1</c:v>
                </c:pt>
                <c:pt idx="895">
                  <c:v>75.900000000000006</c:v>
                </c:pt>
                <c:pt idx="896">
                  <c:v>-16.2</c:v>
                </c:pt>
                <c:pt idx="897">
                  <c:v>-128.1</c:v>
                </c:pt>
                <c:pt idx="898">
                  <c:v>-153.80000000000001</c:v>
                </c:pt>
                <c:pt idx="899">
                  <c:v>2.9</c:v>
                </c:pt>
                <c:pt idx="900">
                  <c:v>158.80000000000001</c:v>
                </c:pt>
                <c:pt idx="901">
                  <c:v>243.8</c:v>
                </c:pt>
                <c:pt idx="902">
                  <c:v>347.7</c:v>
                </c:pt>
                <c:pt idx="903">
                  <c:v>681.4</c:v>
                </c:pt>
                <c:pt idx="904">
                  <c:v>914.4</c:v>
                </c:pt>
                <c:pt idx="905">
                  <c:v>969.1</c:v>
                </c:pt>
                <c:pt idx="906">
                  <c:v>876.8</c:v>
                </c:pt>
                <c:pt idx="907">
                  <c:v>930.5</c:v>
                </c:pt>
                <c:pt idx="908">
                  <c:v>1158.3</c:v>
                </c:pt>
                <c:pt idx="909">
                  <c:v>999.6</c:v>
                </c:pt>
                <c:pt idx="910">
                  <c:v>1045.0999999999999</c:v>
                </c:pt>
                <c:pt idx="911">
                  <c:v>1046.3</c:v>
                </c:pt>
                <c:pt idx="912">
                  <c:v>791.5</c:v>
                </c:pt>
                <c:pt idx="913">
                  <c:v>829.6</c:v>
                </c:pt>
                <c:pt idx="914">
                  <c:v>875.6</c:v>
                </c:pt>
                <c:pt idx="915">
                  <c:v>1006.8</c:v>
                </c:pt>
                <c:pt idx="916">
                  <c:v>1061.3</c:v>
                </c:pt>
                <c:pt idx="917">
                  <c:v>938.3</c:v>
                </c:pt>
                <c:pt idx="918">
                  <c:v>553.6</c:v>
                </c:pt>
                <c:pt idx="919">
                  <c:v>803.6</c:v>
                </c:pt>
                <c:pt idx="920">
                  <c:v>762.5</c:v>
                </c:pt>
                <c:pt idx="921">
                  <c:v>586.70000000000005</c:v>
                </c:pt>
                <c:pt idx="922">
                  <c:v>418.1</c:v>
                </c:pt>
                <c:pt idx="923">
                  <c:v>360.3</c:v>
                </c:pt>
                <c:pt idx="924">
                  <c:v>82</c:v>
                </c:pt>
                <c:pt idx="925">
                  <c:v>43.3</c:v>
                </c:pt>
                <c:pt idx="926">
                  <c:v>-75.400000000000006</c:v>
                </c:pt>
                <c:pt idx="927">
                  <c:v>201.1</c:v>
                </c:pt>
                <c:pt idx="928">
                  <c:v>193.6</c:v>
                </c:pt>
                <c:pt idx="929">
                  <c:v>453.4</c:v>
                </c:pt>
                <c:pt idx="930">
                  <c:v>663.9</c:v>
                </c:pt>
                <c:pt idx="931">
                  <c:v>815.2</c:v>
                </c:pt>
                <c:pt idx="932">
                  <c:v>1132.9000000000001</c:v>
                </c:pt>
                <c:pt idx="933">
                  <c:v>668.4</c:v>
                </c:pt>
                <c:pt idx="934">
                  <c:v>732.2</c:v>
                </c:pt>
                <c:pt idx="935">
                  <c:v>858.8</c:v>
                </c:pt>
                <c:pt idx="936">
                  <c:v>863</c:v>
                </c:pt>
                <c:pt idx="937">
                  <c:v>898.9</c:v>
                </c:pt>
                <c:pt idx="938">
                  <c:v>930.4</c:v>
                </c:pt>
                <c:pt idx="939">
                  <c:v>962.7</c:v>
                </c:pt>
                <c:pt idx="940">
                  <c:v>933.8</c:v>
                </c:pt>
                <c:pt idx="941">
                  <c:v>656.2</c:v>
                </c:pt>
                <c:pt idx="942">
                  <c:v>62.4</c:v>
                </c:pt>
                <c:pt idx="943">
                  <c:v>836.5</c:v>
                </c:pt>
                <c:pt idx="944">
                  <c:v>997.3</c:v>
                </c:pt>
                <c:pt idx="945">
                  <c:v>1059.2</c:v>
                </c:pt>
                <c:pt idx="946">
                  <c:v>1140</c:v>
                </c:pt>
                <c:pt idx="947">
                  <c:v>926.9</c:v>
                </c:pt>
                <c:pt idx="948">
                  <c:v>454.9</c:v>
                </c:pt>
                <c:pt idx="949">
                  <c:v>316.2</c:v>
                </c:pt>
                <c:pt idx="950">
                  <c:v>338.1</c:v>
                </c:pt>
                <c:pt idx="951">
                  <c:v>374.7</c:v>
                </c:pt>
                <c:pt idx="952">
                  <c:v>518.70000000000005</c:v>
                </c:pt>
                <c:pt idx="953">
                  <c:v>540.29999999999995</c:v>
                </c:pt>
                <c:pt idx="954">
                  <c:v>831</c:v>
                </c:pt>
                <c:pt idx="955">
                  <c:v>795.7</c:v>
                </c:pt>
                <c:pt idx="956">
                  <c:v>1069.7</c:v>
                </c:pt>
                <c:pt idx="957">
                  <c:v>796.9</c:v>
                </c:pt>
                <c:pt idx="958">
                  <c:v>845.9</c:v>
                </c:pt>
                <c:pt idx="959">
                  <c:v>991.9</c:v>
                </c:pt>
                <c:pt idx="960">
                  <c:v>700.7</c:v>
                </c:pt>
                <c:pt idx="961">
                  <c:v>742</c:v>
                </c:pt>
                <c:pt idx="962">
                  <c:v>775</c:v>
                </c:pt>
                <c:pt idx="963">
                  <c:v>823.4</c:v>
                </c:pt>
                <c:pt idx="964">
                  <c:v>660.9</c:v>
                </c:pt>
                <c:pt idx="965">
                  <c:v>512.5</c:v>
                </c:pt>
                <c:pt idx="966">
                  <c:v>-39.799999999999997</c:v>
                </c:pt>
                <c:pt idx="967">
                  <c:v>-375.8</c:v>
                </c:pt>
                <c:pt idx="968">
                  <c:v>-217.7</c:v>
                </c:pt>
                <c:pt idx="969">
                  <c:v>-213</c:v>
                </c:pt>
                <c:pt idx="970">
                  <c:v>-214.2</c:v>
                </c:pt>
                <c:pt idx="971">
                  <c:v>-238.3</c:v>
                </c:pt>
                <c:pt idx="972">
                  <c:v>-228.1</c:v>
                </c:pt>
                <c:pt idx="973">
                  <c:v>-252.4</c:v>
                </c:pt>
                <c:pt idx="974">
                  <c:v>-256.8</c:v>
                </c:pt>
                <c:pt idx="975">
                  <c:v>-283.3</c:v>
                </c:pt>
                <c:pt idx="976">
                  <c:v>-302.89999999999998</c:v>
                </c:pt>
                <c:pt idx="977">
                  <c:v>-251.7</c:v>
                </c:pt>
                <c:pt idx="978">
                  <c:v>-72.5</c:v>
                </c:pt>
                <c:pt idx="979">
                  <c:v>115.8</c:v>
                </c:pt>
                <c:pt idx="980">
                  <c:v>122.3</c:v>
                </c:pt>
                <c:pt idx="981">
                  <c:v>128.30000000000001</c:v>
                </c:pt>
                <c:pt idx="982">
                  <c:v>93.3</c:v>
                </c:pt>
                <c:pt idx="983">
                  <c:v>463.4</c:v>
                </c:pt>
                <c:pt idx="984">
                  <c:v>727.6</c:v>
                </c:pt>
                <c:pt idx="985">
                  <c:v>754.5</c:v>
                </c:pt>
                <c:pt idx="986">
                  <c:v>797</c:v>
                </c:pt>
                <c:pt idx="987">
                  <c:v>678.7</c:v>
                </c:pt>
                <c:pt idx="988">
                  <c:v>661.1</c:v>
                </c:pt>
                <c:pt idx="989">
                  <c:v>161.30000000000001</c:v>
                </c:pt>
                <c:pt idx="990">
                  <c:v>-250.8</c:v>
                </c:pt>
                <c:pt idx="991">
                  <c:v>130.19999999999999</c:v>
                </c:pt>
                <c:pt idx="992">
                  <c:v>39.9</c:v>
                </c:pt>
                <c:pt idx="993">
                  <c:v>25.3</c:v>
                </c:pt>
                <c:pt idx="994">
                  <c:v>-54</c:v>
                </c:pt>
                <c:pt idx="995">
                  <c:v>19.899999999999999</c:v>
                </c:pt>
                <c:pt idx="996">
                  <c:v>70.2</c:v>
                </c:pt>
                <c:pt idx="997">
                  <c:v>189.2</c:v>
                </c:pt>
                <c:pt idx="998">
                  <c:v>142.80000000000001</c:v>
                </c:pt>
                <c:pt idx="999">
                  <c:v>209.5</c:v>
                </c:pt>
                <c:pt idx="1000">
                  <c:v>144.19999999999999</c:v>
                </c:pt>
                <c:pt idx="1001">
                  <c:v>132.9</c:v>
                </c:pt>
                <c:pt idx="1002">
                  <c:v>48.6</c:v>
                </c:pt>
                <c:pt idx="1003">
                  <c:v>349.7</c:v>
                </c:pt>
                <c:pt idx="1004">
                  <c:v>877</c:v>
                </c:pt>
                <c:pt idx="1005">
                  <c:v>715</c:v>
                </c:pt>
                <c:pt idx="1006">
                  <c:v>497.8</c:v>
                </c:pt>
                <c:pt idx="1007">
                  <c:v>559</c:v>
                </c:pt>
                <c:pt idx="1008">
                  <c:v>940.6</c:v>
                </c:pt>
                <c:pt idx="1009">
                  <c:v>985.8</c:v>
                </c:pt>
                <c:pt idx="1010">
                  <c:v>1018.8</c:v>
                </c:pt>
                <c:pt idx="1011">
                  <c:v>1066.9000000000001</c:v>
                </c:pt>
                <c:pt idx="1012">
                  <c:v>1061.0999999999999</c:v>
                </c:pt>
                <c:pt idx="1013">
                  <c:v>847.7</c:v>
                </c:pt>
                <c:pt idx="1014">
                  <c:v>749.4</c:v>
                </c:pt>
                <c:pt idx="1015">
                  <c:v>663.3</c:v>
                </c:pt>
                <c:pt idx="1016">
                  <c:v>629.20000000000005</c:v>
                </c:pt>
                <c:pt idx="1017">
                  <c:v>190</c:v>
                </c:pt>
                <c:pt idx="1018">
                  <c:v>172.6</c:v>
                </c:pt>
                <c:pt idx="1019">
                  <c:v>177.2</c:v>
                </c:pt>
                <c:pt idx="1020">
                  <c:v>187</c:v>
                </c:pt>
                <c:pt idx="1021">
                  <c:v>193.8</c:v>
                </c:pt>
                <c:pt idx="1022">
                  <c:v>169.5</c:v>
                </c:pt>
                <c:pt idx="1023">
                  <c:v>148.80000000000001</c:v>
                </c:pt>
                <c:pt idx="1024">
                  <c:v>45.7</c:v>
                </c:pt>
                <c:pt idx="1025">
                  <c:v>-84.8</c:v>
                </c:pt>
                <c:pt idx="1026">
                  <c:v>513.79999999999995</c:v>
                </c:pt>
                <c:pt idx="1027">
                  <c:v>684.8</c:v>
                </c:pt>
                <c:pt idx="1028">
                  <c:v>913.6</c:v>
                </c:pt>
                <c:pt idx="1029">
                  <c:v>878.3</c:v>
                </c:pt>
                <c:pt idx="1030">
                  <c:v>914.4</c:v>
                </c:pt>
                <c:pt idx="1031">
                  <c:v>728.7</c:v>
                </c:pt>
                <c:pt idx="1032">
                  <c:v>1031.2</c:v>
                </c:pt>
                <c:pt idx="1033">
                  <c:v>1082</c:v>
                </c:pt>
                <c:pt idx="1034">
                  <c:v>1126.4000000000001</c:v>
                </c:pt>
                <c:pt idx="1035">
                  <c:v>1175</c:v>
                </c:pt>
                <c:pt idx="1036">
                  <c:v>928.6</c:v>
                </c:pt>
                <c:pt idx="1037">
                  <c:v>880.2</c:v>
                </c:pt>
                <c:pt idx="1038">
                  <c:v>790.9</c:v>
                </c:pt>
                <c:pt idx="1039">
                  <c:v>701.6</c:v>
                </c:pt>
                <c:pt idx="1040">
                  <c:v>272.7</c:v>
                </c:pt>
                <c:pt idx="1041">
                  <c:v>244.4</c:v>
                </c:pt>
                <c:pt idx="1042">
                  <c:v>238</c:v>
                </c:pt>
                <c:pt idx="1043">
                  <c:v>242.5</c:v>
                </c:pt>
                <c:pt idx="1044">
                  <c:v>241.6</c:v>
                </c:pt>
                <c:pt idx="1045">
                  <c:v>254</c:v>
                </c:pt>
                <c:pt idx="1046">
                  <c:v>261.2</c:v>
                </c:pt>
                <c:pt idx="1047">
                  <c:v>264.39999999999998</c:v>
                </c:pt>
                <c:pt idx="1048">
                  <c:v>265.10000000000002</c:v>
                </c:pt>
                <c:pt idx="1049">
                  <c:v>257.3</c:v>
                </c:pt>
                <c:pt idx="1050">
                  <c:v>404.8</c:v>
                </c:pt>
                <c:pt idx="1051">
                  <c:v>621.70000000000005</c:v>
                </c:pt>
                <c:pt idx="1052">
                  <c:v>773.6</c:v>
                </c:pt>
                <c:pt idx="1053">
                  <c:v>879</c:v>
                </c:pt>
                <c:pt idx="1054">
                  <c:v>976.3</c:v>
                </c:pt>
                <c:pt idx="1055">
                  <c:v>773.1</c:v>
                </c:pt>
                <c:pt idx="1056">
                  <c:v>983.1</c:v>
                </c:pt>
                <c:pt idx="1057">
                  <c:v>1040.7</c:v>
                </c:pt>
                <c:pt idx="1058">
                  <c:v>1114.5999999999999</c:v>
                </c:pt>
                <c:pt idx="1059">
                  <c:v>1173.3</c:v>
                </c:pt>
                <c:pt idx="1060">
                  <c:v>912.8</c:v>
                </c:pt>
                <c:pt idx="1061">
                  <c:v>530.1</c:v>
                </c:pt>
                <c:pt idx="1062">
                  <c:v>339.2</c:v>
                </c:pt>
                <c:pt idx="1063">
                  <c:v>230</c:v>
                </c:pt>
                <c:pt idx="1064">
                  <c:v>217.6</c:v>
                </c:pt>
                <c:pt idx="1065">
                  <c:v>356.3</c:v>
                </c:pt>
                <c:pt idx="1066">
                  <c:v>360.6</c:v>
                </c:pt>
                <c:pt idx="1067">
                  <c:v>378.3</c:v>
                </c:pt>
                <c:pt idx="1068">
                  <c:v>355.2</c:v>
                </c:pt>
                <c:pt idx="1069">
                  <c:v>465.8</c:v>
                </c:pt>
                <c:pt idx="1070">
                  <c:v>499.2</c:v>
                </c:pt>
                <c:pt idx="1071">
                  <c:v>480.2</c:v>
                </c:pt>
                <c:pt idx="1072">
                  <c:v>415.7</c:v>
                </c:pt>
                <c:pt idx="1073">
                  <c:v>450.8</c:v>
                </c:pt>
                <c:pt idx="1074">
                  <c:v>517.5</c:v>
                </c:pt>
                <c:pt idx="1075">
                  <c:v>677.4</c:v>
                </c:pt>
                <c:pt idx="1076">
                  <c:v>741.2</c:v>
                </c:pt>
                <c:pt idx="1077">
                  <c:v>936.3</c:v>
                </c:pt>
                <c:pt idx="1078">
                  <c:v>809.3</c:v>
                </c:pt>
                <c:pt idx="1079">
                  <c:v>643.29999999999995</c:v>
                </c:pt>
                <c:pt idx="1080">
                  <c:v>586.70000000000005</c:v>
                </c:pt>
                <c:pt idx="1081">
                  <c:v>634.5</c:v>
                </c:pt>
                <c:pt idx="1082">
                  <c:v>685.1</c:v>
                </c:pt>
                <c:pt idx="1083">
                  <c:v>797.1</c:v>
                </c:pt>
                <c:pt idx="1084">
                  <c:v>810.8</c:v>
                </c:pt>
                <c:pt idx="1085">
                  <c:v>546.9</c:v>
                </c:pt>
                <c:pt idx="1086">
                  <c:v>179.4</c:v>
                </c:pt>
                <c:pt idx="1087">
                  <c:v>181.8</c:v>
                </c:pt>
                <c:pt idx="1088">
                  <c:v>27.5</c:v>
                </c:pt>
                <c:pt idx="1089">
                  <c:v>78.400000000000006</c:v>
                </c:pt>
                <c:pt idx="1090">
                  <c:v>79.900000000000006</c:v>
                </c:pt>
                <c:pt idx="1091">
                  <c:v>74</c:v>
                </c:pt>
                <c:pt idx="1092">
                  <c:v>57.3</c:v>
                </c:pt>
                <c:pt idx="1093">
                  <c:v>85.3</c:v>
                </c:pt>
                <c:pt idx="1094">
                  <c:v>72</c:v>
                </c:pt>
                <c:pt idx="1095">
                  <c:v>24.3</c:v>
                </c:pt>
                <c:pt idx="1096">
                  <c:v>64.8</c:v>
                </c:pt>
                <c:pt idx="1097">
                  <c:v>139.69999999999999</c:v>
                </c:pt>
                <c:pt idx="1098">
                  <c:v>108.8</c:v>
                </c:pt>
                <c:pt idx="1099">
                  <c:v>222.4</c:v>
                </c:pt>
                <c:pt idx="1100">
                  <c:v>345.9</c:v>
                </c:pt>
                <c:pt idx="1101">
                  <c:v>631.6</c:v>
                </c:pt>
                <c:pt idx="1102">
                  <c:v>716.3</c:v>
                </c:pt>
                <c:pt idx="1103">
                  <c:v>729.8</c:v>
                </c:pt>
                <c:pt idx="1104">
                  <c:v>746.6</c:v>
                </c:pt>
                <c:pt idx="1105">
                  <c:v>802.2</c:v>
                </c:pt>
                <c:pt idx="1106">
                  <c:v>826.4</c:v>
                </c:pt>
                <c:pt idx="1107">
                  <c:v>876.4</c:v>
                </c:pt>
                <c:pt idx="1108">
                  <c:v>866.8</c:v>
                </c:pt>
                <c:pt idx="1109">
                  <c:v>459.1</c:v>
                </c:pt>
                <c:pt idx="1110">
                  <c:v>-221</c:v>
                </c:pt>
                <c:pt idx="1111">
                  <c:v>-290.89999999999998</c:v>
                </c:pt>
                <c:pt idx="1112">
                  <c:v>-372</c:v>
                </c:pt>
                <c:pt idx="1113">
                  <c:v>-376</c:v>
                </c:pt>
                <c:pt idx="1114">
                  <c:v>-397.9</c:v>
                </c:pt>
                <c:pt idx="1115">
                  <c:v>-242.5</c:v>
                </c:pt>
                <c:pt idx="1116">
                  <c:v>-49.5</c:v>
                </c:pt>
                <c:pt idx="1117">
                  <c:v>-48.4</c:v>
                </c:pt>
                <c:pt idx="1118">
                  <c:v>-66</c:v>
                </c:pt>
                <c:pt idx="1119">
                  <c:v>-76.7</c:v>
                </c:pt>
                <c:pt idx="1120">
                  <c:v>-97.4</c:v>
                </c:pt>
                <c:pt idx="1121">
                  <c:v>-138.80000000000001</c:v>
                </c:pt>
                <c:pt idx="1122">
                  <c:v>-65.400000000000006</c:v>
                </c:pt>
                <c:pt idx="1123">
                  <c:v>382.8</c:v>
                </c:pt>
                <c:pt idx="1124">
                  <c:v>619.20000000000005</c:v>
                </c:pt>
                <c:pt idx="1125">
                  <c:v>695.2</c:v>
                </c:pt>
                <c:pt idx="1126">
                  <c:v>586</c:v>
                </c:pt>
                <c:pt idx="1127">
                  <c:v>739.7</c:v>
                </c:pt>
                <c:pt idx="1128">
                  <c:v>750</c:v>
                </c:pt>
                <c:pt idx="1129">
                  <c:v>753</c:v>
                </c:pt>
                <c:pt idx="1130">
                  <c:v>766.6</c:v>
                </c:pt>
                <c:pt idx="1131">
                  <c:v>809.7</c:v>
                </c:pt>
                <c:pt idx="1132">
                  <c:v>804.7</c:v>
                </c:pt>
                <c:pt idx="1133">
                  <c:v>302</c:v>
                </c:pt>
                <c:pt idx="1134">
                  <c:v>272.7</c:v>
                </c:pt>
                <c:pt idx="1135">
                  <c:v>402.6</c:v>
                </c:pt>
                <c:pt idx="1136">
                  <c:v>434.7</c:v>
                </c:pt>
                <c:pt idx="1137">
                  <c:v>591</c:v>
                </c:pt>
                <c:pt idx="1138">
                  <c:v>574.4</c:v>
                </c:pt>
                <c:pt idx="1139">
                  <c:v>608.4</c:v>
                </c:pt>
                <c:pt idx="1140">
                  <c:v>621.70000000000005</c:v>
                </c:pt>
                <c:pt idx="1141">
                  <c:v>651.20000000000005</c:v>
                </c:pt>
                <c:pt idx="1142">
                  <c:v>682.1</c:v>
                </c:pt>
                <c:pt idx="1143">
                  <c:v>700.2</c:v>
                </c:pt>
                <c:pt idx="1144">
                  <c:v>738.1</c:v>
                </c:pt>
                <c:pt idx="1145">
                  <c:v>728</c:v>
                </c:pt>
                <c:pt idx="1146">
                  <c:v>943.6</c:v>
                </c:pt>
                <c:pt idx="1147">
                  <c:v>913.2</c:v>
                </c:pt>
                <c:pt idx="1148">
                  <c:v>839</c:v>
                </c:pt>
                <c:pt idx="1149">
                  <c:v>367.8</c:v>
                </c:pt>
                <c:pt idx="1150">
                  <c:v>493.2</c:v>
                </c:pt>
                <c:pt idx="1151">
                  <c:v>570.1</c:v>
                </c:pt>
                <c:pt idx="1152">
                  <c:v>821.8</c:v>
                </c:pt>
                <c:pt idx="1153">
                  <c:v>840.7</c:v>
                </c:pt>
                <c:pt idx="1154">
                  <c:v>832.6</c:v>
                </c:pt>
                <c:pt idx="1155">
                  <c:v>880.1</c:v>
                </c:pt>
                <c:pt idx="1156">
                  <c:v>865.5</c:v>
                </c:pt>
                <c:pt idx="1157">
                  <c:v>266.5</c:v>
                </c:pt>
                <c:pt idx="1158">
                  <c:v>109</c:v>
                </c:pt>
                <c:pt idx="1159">
                  <c:v>342.2</c:v>
                </c:pt>
                <c:pt idx="1160">
                  <c:v>673.1</c:v>
                </c:pt>
                <c:pt idx="1161">
                  <c:v>399.8</c:v>
                </c:pt>
                <c:pt idx="1162">
                  <c:v>333.3</c:v>
                </c:pt>
                <c:pt idx="1163">
                  <c:v>294.2</c:v>
                </c:pt>
                <c:pt idx="1164">
                  <c:v>272.60000000000002</c:v>
                </c:pt>
                <c:pt idx="1165">
                  <c:v>216.4</c:v>
                </c:pt>
                <c:pt idx="1166">
                  <c:v>162.19999999999999</c:v>
                </c:pt>
                <c:pt idx="1167">
                  <c:v>139.5</c:v>
                </c:pt>
                <c:pt idx="1168">
                  <c:v>130.1</c:v>
                </c:pt>
                <c:pt idx="1169">
                  <c:v>161.4</c:v>
                </c:pt>
                <c:pt idx="1170">
                  <c:v>310.7</c:v>
                </c:pt>
                <c:pt idx="1171">
                  <c:v>437.9</c:v>
                </c:pt>
                <c:pt idx="1172">
                  <c:v>723.3</c:v>
                </c:pt>
                <c:pt idx="1173">
                  <c:v>537.6</c:v>
                </c:pt>
                <c:pt idx="1174">
                  <c:v>671.8</c:v>
                </c:pt>
                <c:pt idx="1175">
                  <c:v>743.7</c:v>
                </c:pt>
                <c:pt idx="1176">
                  <c:v>703</c:v>
                </c:pt>
                <c:pt idx="1177">
                  <c:v>803.6</c:v>
                </c:pt>
                <c:pt idx="1178">
                  <c:v>763.6</c:v>
                </c:pt>
                <c:pt idx="1179">
                  <c:v>689</c:v>
                </c:pt>
                <c:pt idx="1180">
                  <c:v>460.4</c:v>
                </c:pt>
                <c:pt idx="1181">
                  <c:v>429.8</c:v>
                </c:pt>
                <c:pt idx="1182">
                  <c:v>288.39999999999998</c:v>
                </c:pt>
                <c:pt idx="1183">
                  <c:v>146.4</c:v>
                </c:pt>
                <c:pt idx="1184">
                  <c:v>117.9</c:v>
                </c:pt>
                <c:pt idx="1185">
                  <c:v>87.7</c:v>
                </c:pt>
                <c:pt idx="1186">
                  <c:v>101.7</c:v>
                </c:pt>
                <c:pt idx="1187">
                  <c:v>65.2</c:v>
                </c:pt>
                <c:pt idx="1188">
                  <c:v>41</c:v>
                </c:pt>
                <c:pt idx="1189">
                  <c:v>8.1999999999999993</c:v>
                </c:pt>
                <c:pt idx="1190">
                  <c:v>-19</c:v>
                </c:pt>
                <c:pt idx="1191">
                  <c:v>-10.4</c:v>
                </c:pt>
                <c:pt idx="1192">
                  <c:v>7.1</c:v>
                </c:pt>
                <c:pt idx="1193">
                  <c:v>37.1</c:v>
                </c:pt>
                <c:pt idx="1194">
                  <c:v>14.9</c:v>
                </c:pt>
                <c:pt idx="1195">
                  <c:v>198.9</c:v>
                </c:pt>
                <c:pt idx="1196">
                  <c:v>272.39999999999998</c:v>
                </c:pt>
                <c:pt idx="1197">
                  <c:v>417.1</c:v>
                </c:pt>
                <c:pt idx="1198">
                  <c:v>351.2</c:v>
                </c:pt>
                <c:pt idx="1199">
                  <c:v>376.2</c:v>
                </c:pt>
                <c:pt idx="1200">
                  <c:v>757.6</c:v>
                </c:pt>
                <c:pt idx="1201">
                  <c:v>801.5</c:v>
                </c:pt>
                <c:pt idx="1202">
                  <c:v>817.7</c:v>
                </c:pt>
                <c:pt idx="1203">
                  <c:v>784.7</c:v>
                </c:pt>
                <c:pt idx="1204">
                  <c:v>679.6</c:v>
                </c:pt>
                <c:pt idx="1205">
                  <c:v>432.8</c:v>
                </c:pt>
                <c:pt idx="1206">
                  <c:v>201.2</c:v>
                </c:pt>
                <c:pt idx="1207">
                  <c:v>69.599999999999994</c:v>
                </c:pt>
                <c:pt idx="1208">
                  <c:v>30.6</c:v>
                </c:pt>
                <c:pt idx="1209">
                  <c:v>-56.6</c:v>
                </c:pt>
                <c:pt idx="1210">
                  <c:v>-37.1</c:v>
                </c:pt>
                <c:pt idx="1211">
                  <c:v>-36.1</c:v>
                </c:pt>
                <c:pt idx="1212">
                  <c:v>-37.700000000000003</c:v>
                </c:pt>
                <c:pt idx="1213">
                  <c:v>-39.1</c:v>
                </c:pt>
                <c:pt idx="1214">
                  <c:v>-57.8</c:v>
                </c:pt>
                <c:pt idx="1215">
                  <c:v>-63.9</c:v>
                </c:pt>
                <c:pt idx="1216">
                  <c:v>-57.2</c:v>
                </c:pt>
                <c:pt idx="1217">
                  <c:v>-37.299999999999997</c:v>
                </c:pt>
                <c:pt idx="1218">
                  <c:v>-46.4</c:v>
                </c:pt>
                <c:pt idx="1219">
                  <c:v>-22.7</c:v>
                </c:pt>
                <c:pt idx="1220">
                  <c:v>11.6</c:v>
                </c:pt>
                <c:pt idx="1221">
                  <c:v>180.2</c:v>
                </c:pt>
                <c:pt idx="1222">
                  <c:v>310.10000000000002</c:v>
                </c:pt>
                <c:pt idx="1223">
                  <c:v>430.6</c:v>
                </c:pt>
                <c:pt idx="1224">
                  <c:v>603.79999999999995</c:v>
                </c:pt>
                <c:pt idx="1225">
                  <c:v>624.29999999999995</c:v>
                </c:pt>
                <c:pt idx="1226">
                  <c:v>637.4</c:v>
                </c:pt>
                <c:pt idx="1227">
                  <c:v>676.9</c:v>
                </c:pt>
                <c:pt idx="1228">
                  <c:v>537.5</c:v>
                </c:pt>
                <c:pt idx="1229">
                  <c:v>41.5</c:v>
                </c:pt>
                <c:pt idx="1230">
                  <c:v>-82.8</c:v>
                </c:pt>
                <c:pt idx="1231">
                  <c:v>-143.19999999999999</c:v>
                </c:pt>
                <c:pt idx="1232">
                  <c:v>7.4</c:v>
                </c:pt>
                <c:pt idx="1233">
                  <c:v>54.5</c:v>
                </c:pt>
                <c:pt idx="1234">
                  <c:v>56.2</c:v>
                </c:pt>
                <c:pt idx="1235">
                  <c:v>37.299999999999997</c:v>
                </c:pt>
                <c:pt idx="1236">
                  <c:v>43.5</c:v>
                </c:pt>
                <c:pt idx="1237">
                  <c:v>32.299999999999997</c:v>
                </c:pt>
                <c:pt idx="1238">
                  <c:v>12.9</c:v>
                </c:pt>
                <c:pt idx="1239">
                  <c:v>-1.5</c:v>
                </c:pt>
                <c:pt idx="1240">
                  <c:v>-33.700000000000003</c:v>
                </c:pt>
                <c:pt idx="1241">
                  <c:v>-1.4</c:v>
                </c:pt>
                <c:pt idx="1242">
                  <c:v>119.9</c:v>
                </c:pt>
                <c:pt idx="1243">
                  <c:v>227.6</c:v>
                </c:pt>
                <c:pt idx="1244">
                  <c:v>300.89999999999998</c:v>
                </c:pt>
                <c:pt idx="1245">
                  <c:v>252.6</c:v>
                </c:pt>
                <c:pt idx="1246">
                  <c:v>499.1</c:v>
                </c:pt>
                <c:pt idx="1247">
                  <c:v>442</c:v>
                </c:pt>
                <c:pt idx="1248">
                  <c:v>285.3</c:v>
                </c:pt>
                <c:pt idx="1249">
                  <c:v>408.8</c:v>
                </c:pt>
                <c:pt idx="1250">
                  <c:v>409.8</c:v>
                </c:pt>
                <c:pt idx="1251">
                  <c:v>471.3</c:v>
                </c:pt>
                <c:pt idx="1252">
                  <c:v>302.89999999999998</c:v>
                </c:pt>
                <c:pt idx="1253">
                  <c:v>-116.7</c:v>
                </c:pt>
                <c:pt idx="1254">
                  <c:v>-212.2</c:v>
                </c:pt>
                <c:pt idx="1255">
                  <c:v>-239.8</c:v>
                </c:pt>
                <c:pt idx="1256">
                  <c:v>-62.6</c:v>
                </c:pt>
                <c:pt idx="1257">
                  <c:v>-34.5</c:v>
                </c:pt>
                <c:pt idx="1258">
                  <c:v>-37.9</c:v>
                </c:pt>
                <c:pt idx="1259">
                  <c:v>-55.5</c:v>
                </c:pt>
                <c:pt idx="1260">
                  <c:v>-6.4</c:v>
                </c:pt>
                <c:pt idx="1261">
                  <c:v>68.400000000000006</c:v>
                </c:pt>
                <c:pt idx="1262">
                  <c:v>251.9</c:v>
                </c:pt>
                <c:pt idx="1263">
                  <c:v>298.89999999999998</c:v>
                </c:pt>
                <c:pt idx="1264">
                  <c:v>236.9</c:v>
                </c:pt>
                <c:pt idx="1265">
                  <c:v>-178.9</c:v>
                </c:pt>
                <c:pt idx="1266">
                  <c:v>-239.6</c:v>
                </c:pt>
                <c:pt idx="1267">
                  <c:v>-28</c:v>
                </c:pt>
                <c:pt idx="1268">
                  <c:v>-42.3</c:v>
                </c:pt>
                <c:pt idx="1269">
                  <c:v>-234.2</c:v>
                </c:pt>
                <c:pt idx="1270">
                  <c:v>-167</c:v>
                </c:pt>
                <c:pt idx="1271">
                  <c:v>11.2</c:v>
                </c:pt>
                <c:pt idx="1272">
                  <c:v>132.9</c:v>
                </c:pt>
                <c:pt idx="1273">
                  <c:v>420.5</c:v>
                </c:pt>
                <c:pt idx="1274">
                  <c:v>566.70000000000005</c:v>
                </c:pt>
                <c:pt idx="1275">
                  <c:v>679.2</c:v>
                </c:pt>
                <c:pt idx="1276">
                  <c:v>538.4</c:v>
                </c:pt>
                <c:pt idx="1277">
                  <c:v>-77.400000000000006</c:v>
                </c:pt>
                <c:pt idx="1278">
                  <c:v>-305.3</c:v>
                </c:pt>
                <c:pt idx="1279">
                  <c:v>-178.4</c:v>
                </c:pt>
                <c:pt idx="1280">
                  <c:v>-270.89999999999998</c:v>
                </c:pt>
                <c:pt idx="1281">
                  <c:v>-253.2</c:v>
                </c:pt>
                <c:pt idx="1282">
                  <c:v>-54.4</c:v>
                </c:pt>
                <c:pt idx="1283">
                  <c:v>-66</c:v>
                </c:pt>
                <c:pt idx="1284">
                  <c:v>-235</c:v>
                </c:pt>
                <c:pt idx="1285">
                  <c:v>-247.1</c:v>
                </c:pt>
                <c:pt idx="1286">
                  <c:v>-264.7</c:v>
                </c:pt>
                <c:pt idx="1287">
                  <c:v>-103.8</c:v>
                </c:pt>
                <c:pt idx="1288">
                  <c:v>-155.30000000000001</c:v>
                </c:pt>
                <c:pt idx="1289">
                  <c:v>-191.8</c:v>
                </c:pt>
                <c:pt idx="1290">
                  <c:v>-222</c:v>
                </c:pt>
                <c:pt idx="1291">
                  <c:v>-261.3</c:v>
                </c:pt>
                <c:pt idx="1292">
                  <c:v>-318.39999999999998</c:v>
                </c:pt>
                <c:pt idx="1293">
                  <c:v>-181.8</c:v>
                </c:pt>
                <c:pt idx="1294">
                  <c:v>-369.8</c:v>
                </c:pt>
                <c:pt idx="1295">
                  <c:v>-380.6</c:v>
                </c:pt>
                <c:pt idx="1296">
                  <c:v>-197.1</c:v>
                </c:pt>
                <c:pt idx="1297">
                  <c:v>48.9</c:v>
                </c:pt>
                <c:pt idx="1298">
                  <c:v>225.7</c:v>
                </c:pt>
                <c:pt idx="1299">
                  <c:v>334.6</c:v>
                </c:pt>
                <c:pt idx="1300">
                  <c:v>107.5</c:v>
                </c:pt>
                <c:pt idx="1301">
                  <c:v>-137.4</c:v>
                </c:pt>
                <c:pt idx="1302">
                  <c:v>-306.2</c:v>
                </c:pt>
                <c:pt idx="1303">
                  <c:v>-361.2</c:v>
                </c:pt>
                <c:pt idx="1304">
                  <c:v>-449.5</c:v>
                </c:pt>
                <c:pt idx="1305">
                  <c:v>-222.5</c:v>
                </c:pt>
                <c:pt idx="1306">
                  <c:v>-223</c:v>
                </c:pt>
                <c:pt idx="1307">
                  <c:v>-43</c:v>
                </c:pt>
                <c:pt idx="1308">
                  <c:v>153.4</c:v>
                </c:pt>
                <c:pt idx="1309">
                  <c:v>140.1</c:v>
                </c:pt>
                <c:pt idx="1310">
                  <c:v>111.7</c:v>
                </c:pt>
                <c:pt idx="1311">
                  <c:v>80.3</c:v>
                </c:pt>
                <c:pt idx="1312">
                  <c:v>27.5</c:v>
                </c:pt>
                <c:pt idx="1313">
                  <c:v>-24.4</c:v>
                </c:pt>
                <c:pt idx="1314">
                  <c:v>-48</c:v>
                </c:pt>
                <c:pt idx="1315">
                  <c:v>-112.6</c:v>
                </c:pt>
                <c:pt idx="1316">
                  <c:v>-126.4</c:v>
                </c:pt>
                <c:pt idx="1317">
                  <c:v>-214.5</c:v>
                </c:pt>
                <c:pt idx="1318">
                  <c:v>-339.1</c:v>
                </c:pt>
                <c:pt idx="1319">
                  <c:v>130.9</c:v>
                </c:pt>
                <c:pt idx="1320">
                  <c:v>539.5</c:v>
                </c:pt>
                <c:pt idx="1321">
                  <c:v>496.8</c:v>
                </c:pt>
                <c:pt idx="1322">
                  <c:v>475</c:v>
                </c:pt>
                <c:pt idx="1323">
                  <c:v>473.9</c:v>
                </c:pt>
                <c:pt idx="1324">
                  <c:v>417.7</c:v>
                </c:pt>
                <c:pt idx="1325">
                  <c:v>233.1</c:v>
                </c:pt>
                <c:pt idx="1326">
                  <c:v>-2.4</c:v>
                </c:pt>
                <c:pt idx="1327">
                  <c:v>115.1</c:v>
                </c:pt>
                <c:pt idx="1328">
                  <c:v>-124.8</c:v>
                </c:pt>
                <c:pt idx="1329">
                  <c:v>103.3</c:v>
                </c:pt>
                <c:pt idx="1330">
                  <c:v>81</c:v>
                </c:pt>
                <c:pt idx="1331">
                  <c:v>77</c:v>
                </c:pt>
                <c:pt idx="1332">
                  <c:v>84.1</c:v>
                </c:pt>
                <c:pt idx="1333">
                  <c:v>59.8</c:v>
                </c:pt>
                <c:pt idx="1334">
                  <c:v>28.4</c:v>
                </c:pt>
                <c:pt idx="1335">
                  <c:v>-9.8000000000000007</c:v>
                </c:pt>
                <c:pt idx="1336">
                  <c:v>-29.4</c:v>
                </c:pt>
                <c:pt idx="1337">
                  <c:v>-54</c:v>
                </c:pt>
                <c:pt idx="1338">
                  <c:v>-84.2</c:v>
                </c:pt>
                <c:pt idx="1339">
                  <c:v>-138.9</c:v>
                </c:pt>
                <c:pt idx="1340">
                  <c:v>2.8</c:v>
                </c:pt>
                <c:pt idx="1341">
                  <c:v>-275.10000000000002</c:v>
                </c:pt>
                <c:pt idx="1342">
                  <c:v>-61</c:v>
                </c:pt>
                <c:pt idx="1343">
                  <c:v>368.1</c:v>
                </c:pt>
                <c:pt idx="1344">
                  <c:v>593.79999999999995</c:v>
                </c:pt>
                <c:pt idx="1345">
                  <c:v>704.1</c:v>
                </c:pt>
                <c:pt idx="1346">
                  <c:v>671.8</c:v>
                </c:pt>
                <c:pt idx="1347">
                  <c:v>588.79999999999995</c:v>
                </c:pt>
                <c:pt idx="1348">
                  <c:v>463.7</c:v>
                </c:pt>
                <c:pt idx="1349">
                  <c:v>378.9</c:v>
                </c:pt>
                <c:pt idx="1350">
                  <c:v>316.5</c:v>
                </c:pt>
                <c:pt idx="1351">
                  <c:v>277.3</c:v>
                </c:pt>
                <c:pt idx="1352">
                  <c:v>16.8</c:v>
                </c:pt>
                <c:pt idx="1353">
                  <c:v>63.6</c:v>
                </c:pt>
                <c:pt idx="1354">
                  <c:v>82.1</c:v>
                </c:pt>
                <c:pt idx="1355">
                  <c:v>77.599999999999994</c:v>
                </c:pt>
                <c:pt idx="1356">
                  <c:v>48.1</c:v>
                </c:pt>
                <c:pt idx="1357">
                  <c:v>14.3</c:v>
                </c:pt>
                <c:pt idx="1358">
                  <c:v>24.7</c:v>
                </c:pt>
                <c:pt idx="1359">
                  <c:v>35.4</c:v>
                </c:pt>
                <c:pt idx="1360">
                  <c:v>75.3</c:v>
                </c:pt>
                <c:pt idx="1361">
                  <c:v>125.5</c:v>
                </c:pt>
                <c:pt idx="1362">
                  <c:v>117.7</c:v>
                </c:pt>
                <c:pt idx="1363">
                  <c:v>111.1</c:v>
                </c:pt>
                <c:pt idx="1364">
                  <c:v>279</c:v>
                </c:pt>
                <c:pt idx="1365">
                  <c:v>30.3</c:v>
                </c:pt>
                <c:pt idx="1366">
                  <c:v>157.80000000000001</c:v>
                </c:pt>
                <c:pt idx="1367">
                  <c:v>517.6</c:v>
                </c:pt>
                <c:pt idx="1368">
                  <c:v>559.9</c:v>
                </c:pt>
                <c:pt idx="1369">
                  <c:v>542</c:v>
                </c:pt>
                <c:pt idx="1370">
                  <c:v>478.2</c:v>
                </c:pt>
                <c:pt idx="1371">
                  <c:v>540.20000000000005</c:v>
                </c:pt>
                <c:pt idx="1372">
                  <c:v>528.29999999999995</c:v>
                </c:pt>
                <c:pt idx="1373">
                  <c:v>435.4</c:v>
                </c:pt>
                <c:pt idx="1374">
                  <c:v>502.3</c:v>
                </c:pt>
                <c:pt idx="1375">
                  <c:v>212.4</c:v>
                </c:pt>
                <c:pt idx="1376">
                  <c:v>156.9</c:v>
                </c:pt>
                <c:pt idx="1377">
                  <c:v>92.2</c:v>
                </c:pt>
                <c:pt idx="1378">
                  <c:v>88.1</c:v>
                </c:pt>
                <c:pt idx="1379">
                  <c:v>67.7</c:v>
                </c:pt>
                <c:pt idx="1380">
                  <c:v>42.7</c:v>
                </c:pt>
                <c:pt idx="1381">
                  <c:v>2.1</c:v>
                </c:pt>
                <c:pt idx="1382">
                  <c:v>-30.4</c:v>
                </c:pt>
                <c:pt idx="1383">
                  <c:v>-29.9</c:v>
                </c:pt>
                <c:pt idx="1384">
                  <c:v>-29.3</c:v>
                </c:pt>
                <c:pt idx="1385">
                  <c:v>-30.8</c:v>
                </c:pt>
                <c:pt idx="1386">
                  <c:v>-9.3000000000000007</c:v>
                </c:pt>
                <c:pt idx="1387">
                  <c:v>11.2</c:v>
                </c:pt>
                <c:pt idx="1388">
                  <c:v>160</c:v>
                </c:pt>
                <c:pt idx="1389">
                  <c:v>404.1</c:v>
                </c:pt>
                <c:pt idx="1390">
                  <c:v>452.4</c:v>
                </c:pt>
                <c:pt idx="1391">
                  <c:v>663.1</c:v>
                </c:pt>
                <c:pt idx="1392">
                  <c:v>830.7</c:v>
                </c:pt>
                <c:pt idx="1393">
                  <c:v>847.9</c:v>
                </c:pt>
                <c:pt idx="1394">
                  <c:v>779.5</c:v>
                </c:pt>
                <c:pt idx="1395">
                  <c:v>773.6</c:v>
                </c:pt>
                <c:pt idx="1396">
                  <c:v>828.3</c:v>
                </c:pt>
                <c:pt idx="1397">
                  <c:v>391</c:v>
                </c:pt>
                <c:pt idx="1398">
                  <c:v>260</c:v>
                </c:pt>
                <c:pt idx="1399">
                  <c:v>-14.7</c:v>
                </c:pt>
                <c:pt idx="1400">
                  <c:v>-184.7</c:v>
                </c:pt>
                <c:pt idx="1401">
                  <c:v>-271.39999999999998</c:v>
                </c:pt>
                <c:pt idx="1402">
                  <c:v>-293.8</c:v>
                </c:pt>
                <c:pt idx="1403">
                  <c:v>-126.8</c:v>
                </c:pt>
                <c:pt idx="1404">
                  <c:v>-78.3</c:v>
                </c:pt>
                <c:pt idx="1405">
                  <c:v>132</c:v>
                </c:pt>
                <c:pt idx="1406">
                  <c:v>151.9</c:v>
                </c:pt>
                <c:pt idx="1407">
                  <c:v>154.19999999999999</c:v>
                </c:pt>
                <c:pt idx="1408">
                  <c:v>355.4</c:v>
                </c:pt>
                <c:pt idx="1409">
                  <c:v>321.89999999999998</c:v>
                </c:pt>
                <c:pt idx="1410">
                  <c:v>522.20000000000005</c:v>
                </c:pt>
                <c:pt idx="1411">
                  <c:v>504.3</c:v>
                </c:pt>
                <c:pt idx="1412">
                  <c:v>634.6</c:v>
                </c:pt>
                <c:pt idx="1413">
                  <c:v>742.9</c:v>
                </c:pt>
                <c:pt idx="1414">
                  <c:v>953.1</c:v>
                </c:pt>
                <c:pt idx="1415">
                  <c:v>993.1</c:v>
                </c:pt>
                <c:pt idx="1416">
                  <c:v>865.2</c:v>
                </c:pt>
                <c:pt idx="1417">
                  <c:v>911.8</c:v>
                </c:pt>
                <c:pt idx="1418">
                  <c:v>882.4</c:v>
                </c:pt>
                <c:pt idx="1419">
                  <c:v>860.3</c:v>
                </c:pt>
                <c:pt idx="1420">
                  <c:v>810.4</c:v>
                </c:pt>
                <c:pt idx="1421">
                  <c:v>679</c:v>
                </c:pt>
                <c:pt idx="1422">
                  <c:v>832.5</c:v>
                </c:pt>
                <c:pt idx="1423">
                  <c:v>777.1</c:v>
                </c:pt>
                <c:pt idx="1424">
                  <c:v>724.1</c:v>
                </c:pt>
                <c:pt idx="1425">
                  <c:v>677.4</c:v>
                </c:pt>
                <c:pt idx="1426">
                  <c:v>713.4</c:v>
                </c:pt>
                <c:pt idx="1427">
                  <c:v>701.7</c:v>
                </c:pt>
                <c:pt idx="1428">
                  <c:v>446.4</c:v>
                </c:pt>
                <c:pt idx="1429">
                  <c:v>516.6</c:v>
                </c:pt>
                <c:pt idx="1430">
                  <c:v>352.8</c:v>
                </c:pt>
                <c:pt idx="1431">
                  <c:v>387.3</c:v>
                </c:pt>
                <c:pt idx="1432">
                  <c:v>324.5</c:v>
                </c:pt>
                <c:pt idx="1433">
                  <c:v>420</c:v>
                </c:pt>
                <c:pt idx="1434">
                  <c:v>433.4</c:v>
                </c:pt>
                <c:pt idx="1435">
                  <c:v>427.5</c:v>
                </c:pt>
                <c:pt idx="1436">
                  <c:v>583.29999999999995</c:v>
                </c:pt>
                <c:pt idx="1437">
                  <c:v>803.1</c:v>
                </c:pt>
                <c:pt idx="1438">
                  <c:v>926.7</c:v>
                </c:pt>
                <c:pt idx="1439">
                  <c:v>807.5</c:v>
                </c:pt>
                <c:pt idx="1440">
                  <c:v>825</c:v>
                </c:pt>
                <c:pt idx="1441">
                  <c:v>871.2</c:v>
                </c:pt>
                <c:pt idx="1442">
                  <c:v>855.5</c:v>
                </c:pt>
                <c:pt idx="1443">
                  <c:v>847.8</c:v>
                </c:pt>
                <c:pt idx="1444">
                  <c:v>822.7</c:v>
                </c:pt>
                <c:pt idx="1445">
                  <c:v>784.5</c:v>
                </c:pt>
                <c:pt idx="1446">
                  <c:v>544.79999999999995</c:v>
                </c:pt>
                <c:pt idx="1447">
                  <c:v>298.7</c:v>
                </c:pt>
                <c:pt idx="1448">
                  <c:v>254.9</c:v>
                </c:pt>
                <c:pt idx="1449">
                  <c:v>227.9</c:v>
                </c:pt>
                <c:pt idx="1450">
                  <c:v>278.8</c:v>
                </c:pt>
                <c:pt idx="1451">
                  <c:v>356.4</c:v>
                </c:pt>
                <c:pt idx="1452">
                  <c:v>322.2</c:v>
                </c:pt>
                <c:pt idx="1453">
                  <c:v>337.5</c:v>
                </c:pt>
                <c:pt idx="1454">
                  <c:v>334.3</c:v>
                </c:pt>
                <c:pt idx="1455">
                  <c:v>254.2</c:v>
                </c:pt>
                <c:pt idx="1456">
                  <c:v>440.2</c:v>
                </c:pt>
                <c:pt idx="1457">
                  <c:v>492.5</c:v>
                </c:pt>
                <c:pt idx="1458">
                  <c:v>552</c:v>
                </c:pt>
                <c:pt idx="1459">
                  <c:v>537.1</c:v>
                </c:pt>
                <c:pt idx="1460">
                  <c:v>691.4</c:v>
                </c:pt>
                <c:pt idx="1461">
                  <c:v>810</c:v>
                </c:pt>
                <c:pt idx="1462">
                  <c:v>941</c:v>
                </c:pt>
                <c:pt idx="1463">
                  <c:v>905</c:v>
                </c:pt>
                <c:pt idx="1464">
                  <c:v>868.4</c:v>
                </c:pt>
                <c:pt idx="1465">
                  <c:v>888.9</c:v>
                </c:pt>
                <c:pt idx="1466">
                  <c:v>849.3</c:v>
                </c:pt>
                <c:pt idx="1467">
                  <c:v>817.7</c:v>
                </c:pt>
                <c:pt idx="1468">
                  <c:v>843.4</c:v>
                </c:pt>
                <c:pt idx="1469">
                  <c:v>685.8</c:v>
                </c:pt>
                <c:pt idx="1470">
                  <c:v>550.4</c:v>
                </c:pt>
                <c:pt idx="1471">
                  <c:v>450.8</c:v>
                </c:pt>
                <c:pt idx="1472">
                  <c:v>451.6</c:v>
                </c:pt>
                <c:pt idx="1473">
                  <c:v>447.5</c:v>
                </c:pt>
                <c:pt idx="1474">
                  <c:v>437</c:v>
                </c:pt>
                <c:pt idx="1475">
                  <c:v>274.5</c:v>
                </c:pt>
                <c:pt idx="1476">
                  <c:v>255.1</c:v>
                </c:pt>
                <c:pt idx="1477">
                  <c:v>250.8</c:v>
                </c:pt>
                <c:pt idx="1478">
                  <c:v>176.6</c:v>
                </c:pt>
                <c:pt idx="1479">
                  <c:v>142.80000000000001</c:v>
                </c:pt>
                <c:pt idx="1480">
                  <c:v>119.2</c:v>
                </c:pt>
                <c:pt idx="1481">
                  <c:v>131.80000000000001</c:v>
                </c:pt>
                <c:pt idx="1482">
                  <c:v>507.5</c:v>
                </c:pt>
                <c:pt idx="1483">
                  <c:v>473.1</c:v>
                </c:pt>
                <c:pt idx="1484">
                  <c:v>570.70000000000005</c:v>
                </c:pt>
                <c:pt idx="1485">
                  <c:v>629</c:v>
                </c:pt>
                <c:pt idx="1486">
                  <c:v>809.8</c:v>
                </c:pt>
                <c:pt idx="1487">
                  <c:v>772.2</c:v>
                </c:pt>
                <c:pt idx="1488">
                  <c:v>847.1</c:v>
                </c:pt>
                <c:pt idx="1489">
                  <c:v>852.5</c:v>
                </c:pt>
                <c:pt idx="1490">
                  <c:v>824.2</c:v>
                </c:pt>
                <c:pt idx="1491">
                  <c:v>815</c:v>
                </c:pt>
                <c:pt idx="1492">
                  <c:v>862.8</c:v>
                </c:pt>
                <c:pt idx="1493">
                  <c:v>710.2</c:v>
                </c:pt>
                <c:pt idx="1494">
                  <c:v>697.9</c:v>
                </c:pt>
                <c:pt idx="1495">
                  <c:v>591.29999999999995</c:v>
                </c:pt>
                <c:pt idx="1496">
                  <c:v>620.1</c:v>
                </c:pt>
                <c:pt idx="1497">
                  <c:v>617.5</c:v>
                </c:pt>
                <c:pt idx="1498">
                  <c:v>630.5</c:v>
                </c:pt>
                <c:pt idx="1499">
                  <c:v>650.29999999999995</c:v>
                </c:pt>
                <c:pt idx="1500">
                  <c:v>552.29999999999995</c:v>
                </c:pt>
                <c:pt idx="1501">
                  <c:v>605.79999999999995</c:v>
                </c:pt>
                <c:pt idx="1502">
                  <c:v>669.1</c:v>
                </c:pt>
                <c:pt idx="1503">
                  <c:v>539.29999999999995</c:v>
                </c:pt>
                <c:pt idx="1504">
                  <c:v>507.4</c:v>
                </c:pt>
                <c:pt idx="1505">
                  <c:v>-41.1</c:v>
                </c:pt>
                <c:pt idx="1506">
                  <c:v>184</c:v>
                </c:pt>
                <c:pt idx="1507">
                  <c:v>303</c:v>
                </c:pt>
                <c:pt idx="1508">
                  <c:v>425.6</c:v>
                </c:pt>
                <c:pt idx="1509">
                  <c:v>499.9</c:v>
                </c:pt>
                <c:pt idx="1510">
                  <c:v>714.2</c:v>
                </c:pt>
                <c:pt idx="1511">
                  <c:v>788.5</c:v>
                </c:pt>
                <c:pt idx="1512">
                  <c:v>912.6</c:v>
                </c:pt>
                <c:pt idx="1513">
                  <c:v>898.5</c:v>
                </c:pt>
                <c:pt idx="1514">
                  <c:v>879.9</c:v>
                </c:pt>
                <c:pt idx="1515">
                  <c:v>853.1</c:v>
                </c:pt>
                <c:pt idx="1516">
                  <c:v>835.5</c:v>
                </c:pt>
                <c:pt idx="1517">
                  <c:v>885.2</c:v>
                </c:pt>
                <c:pt idx="1518">
                  <c:v>509.9</c:v>
                </c:pt>
                <c:pt idx="1519">
                  <c:v>427.9</c:v>
                </c:pt>
                <c:pt idx="1520">
                  <c:v>379.6</c:v>
                </c:pt>
                <c:pt idx="1521">
                  <c:v>416.5</c:v>
                </c:pt>
                <c:pt idx="1522">
                  <c:v>337.6</c:v>
                </c:pt>
                <c:pt idx="1523">
                  <c:v>265.60000000000002</c:v>
                </c:pt>
                <c:pt idx="1524">
                  <c:v>307.2</c:v>
                </c:pt>
                <c:pt idx="1525">
                  <c:v>289.60000000000002</c:v>
                </c:pt>
                <c:pt idx="1526">
                  <c:v>202.8</c:v>
                </c:pt>
                <c:pt idx="1527">
                  <c:v>167.7</c:v>
                </c:pt>
                <c:pt idx="1528">
                  <c:v>164.1</c:v>
                </c:pt>
                <c:pt idx="1529">
                  <c:v>347.4</c:v>
                </c:pt>
                <c:pt idx="1530">
                  <c:v>542.29999999999995</c:v>
                </c:pt>
                <c:pt idx="1531">
                  <c:v>557.70000000000005</c:v>
                </c:pt>
                <c:pt idx="1532">
                  <c:v>573.9</c:v>
                </c:pt>
                <c:pt idx="1533">
                  <c:v>676.6</c:v>
                </c:pt>
                <c:pt idx="1534">
                  <c:v>692.6</c:v>
                </c:pt>
                <c:pt idx="1535">
                  <c:v>608.20000000000005</c:v>
                </c:pt>
                <c:pt idx="1536">
                  <c:v>498.8</c:v>
                </c:pt>
                <c:pt idx="1537">
                  <c:v>593.70000000000005</c:v>
                </c:pt>
                <c:pt idx="1538">
                  <c:v>636</c:v>
                </c:pt>
                <c:pt idx="1539">
                  <c:v>600.79999999999995</c:v>
                </c:pt>
                <c:pt idx="1540">
                  <c:v>561.70000000000005</c:v>
                </c:pt>
                <c:pt idx="1541">
                  <c:v>495.7</c:v>
                </c:pt>
                <c:pt idx="1542">
                  <c:v>225.6</c:v>
                </c:pt>
                <c:pt idx="1543">
                  <c:v>-23.8</c:v>
                </c:pt>
                <c:pt idx="1544">
                  <c:v>-248.8</c:v>
                </c:pt>
                <c:pt idx="1545">
                  <c:v>-91.4</c:v>
                </c:pt>
                <c:pt idx="1546">
                  <c:v>-108.1</c:v>
                </c:pt>
                <c:pt idx="1547">
                  <c:v>-154</c:v>
                </c:pt>
                <c:pt idx="1548">
                  <c:v>-169.7</c:v>
                </c:pt>
                <c:pt idx="1549">
                  <c:v>-179.5</c:v>
                </c:pt>
                <c:pt idx="1550">
                  <c:v>-191.9</c:v>
                </c:pt>
                <c:pt idx="1551">
                  <c:v>-190</c:v>
                </c:pt>
                <c:pt idx="1552">
                  <c:v>-182.4</c:v>
                </c:pt>
                <c:pt idx="1553">
                  <c:v>-162</c:v>
                </c:pt>
                <c:pt idx="1554">
                  <c:v>-146.69999999999999</c:v>
                </c:pt>
                <c:pt idx="1555">
                  <c:v>-169.6</c:v>
                </c:pt>
                <c:pt idx="1556">
                  <c:v>80.599999999999994</c:v>
                </c:pt>
                <c:pt idx="1557">
                  <c:v>118.4</c:v>
                </c:pt>
                <c:pt idx="1558">
                  <c:v>217.4</c:v>
                </c:pt>
                <c:pt idx="1559">
                  <c:v>279.2</c:v>
                </c:pt>
                <c:pt idx="1560">
                  <c:v>604.29999999999995</c:v>
                </c:pt>
                <c:pt idx="1561">
                  <c:v>568.29999999999995</c:v>
                </c:pt>
                <c:pt idx="1562">
                  <c:v>552.4</c:v>
                </c:pt>
                <c:pt idx="1563">
                  <c:v>537.5</c:v>
                </c:pt>
                <c:pt idx="1564">
                  <c:v>522.4</c:v>
                </c:pt>
                <c:pt idx="1565">
                  <c:v>420.2</c:v>
                </c:pt>
                <c:pt idx="1566">
                  <c:v>267.60000000000002</c:v>
                </c:pt>
                <c:pt idx="1567">
                  <c:v>39.5</c:v>
                </c:pt>
                <c:pt idx="1568">
                  <c:v>-109.7</c:v>
                </c:pt>
                <c:pt idx="1569">
                  <c:v>-285.2</c:v>
                </c:pt>
                <c:pt idx="1570">
                  <c:v>-426.7</c:v>
                </c:pt>
                <c:pt idx="1571">
                  <c:v>-316.3</c:v>
                </c:pt>
                <c:pt idx="1572">
                  <c:v>-319.8</c:v>
                </c:pt>
                <c:pt idx="1573">
                  <c:v>-304</c:v>
                </c:pt>
                <c:pt idx="1574">
                  <c:v>-305.5</c:v>
                </c:pt>
                <c:pt idx="1575">
                  <c:v>-346.3</c:v>
                </c:pt>
                <c:pt idx="1576">
                  <c:v>-508.3</c:v>
                </c:pt>
                <c:pt idx="1577">
                  <c:v>-560.20000000000005</c:v>
                </c:pt>
                <c:pt idx="1578">
                  <c:v>-371</c:v>
                </c:pt>
                <c:pt idx="1579">
                  <c:v>-145.6</c:v>
                </c:pt>
                <c:pt idx="1580">
                  <c:v>78.5</c:v>
                </c:pt>
                <c:pt idx="1581">
                  <c:v>125.6</c:v>
                </c:pt>
                <c:pt idx="1582">
                  <c:v>350.4</c:v>
                </c:pt>
                <c:pt idx="1583">
                  <c:v>236</c:v>
                </c:pt>
                <c:pt idx="1584">
                  <c:v>702.2</c:v>
                </c:pt>
                <c:pt idx="1585">
                  <c:v>686.7</c:v>
                </c:pt>
                <c:pt idx="1586">
                  <c:v>899.1</c:v>
                </c:pt>
                <c:pt idx="1587">
                  <c:v>893.1</c:v>
                </c:pt>
                <c:pt idx="1588">
                  <c:v>875.6</c:v>
                </c:pt>
                <c:pt idx="1589">
                  <c:v>410.9</c:v>
                </c:pt>
                <c:pt idx="1590">
                  <c:v>48.4</c:v>
                </c:pt>
                <c:pt idx="1591">
                  <c:v>40.200000000000003</c:v>
                </c:pt>
                <c:pt idx="1592">
                  <c:v>-0.4</c:v>
                </c:pt>
                <c:pt idx="1593">
                  <c:v>87.1</c:v>
                </c:pt>
                <c:pt idx="1594">
                  <c:v>74.5</c:v>
                </c:pt>
                <c:pt idx="1595">
                  <c:v>88.2</c:v>
                </c:pt>
                <c:pt idx="1596">
                  <c:v>98.7</c:v>
                </c:pt>
                <c:pt idx="1597">
                  <c:v>89.1</c:v>
                </c:pt>
                <c:pt idx="1598">
                  <c:v>85.9</c:v>
                </c:pt>
                <c:pt idx="1599">
                  <c:v>59.8</c:v>
                </c:pt>
                <c:pt idx="1600">
                  <c:v>33.200000000000003</c:v>
                </c:pt>
                <c:pt idx="1601">
                  <c:v>15.1</c:v>
                </c:pt>
                <c:pt idx="1602">
                  <c:v>133.69999999999999</c:v>
                </c:pt>
                <c:pt idx="1603">
                  <c:v>303.3</c:v>
                </c:pt>
                <c:pt idx="1604">
                  <c:v>622.5</c:v>
                </c:pt>
                <c:pt idx="1605">
                  <c:v>485</c:v>
                </c:pt>
                <c:pt idx="1606">
                  <c:v>715.8</c:v>
                </c:pt>
                <c:pt idx="1607">
                  <c:v>651.29999999999995</c:v>
                </c:pt>
                <c:pt idx="1608">
                  <c:v>801.1</c:v>
                </c:pt>
                <c:pt idx="1609">
                  <c:v>904.7</c:v>
                </c:pt>
                <c:pt idx="1610">
                  <c:v>894.9</c:v>
                </c:pt>
                <c:pt idx="1611">
                  <c:v>836.4</c:v>
                </c:pt>
                <c:pt idx="1612">
                  <c:v>739.7</c:v>
                </c:pt>
                <c:pt idx="1613">
                  <c:v>534.79999999999995</c:v>
                </c:pt>
                <c:pt idx="1614">
                  <c:v>-59.5</c:v>
                </c:pt>
                <c:pt idx="1615">
                  <c:v>-106.5</c:v>
                </c:pt>
                <c:pt idx="1616">
                  <c:v>-162.5</c:v>
                </c:pt>
                <c:pt idx="1617">
                  <c:v>-367.8</c:v>
                </c:pt>
                <c:pt idx="1618">
                  <c:v>-400</c:v>
                </c:pt>
                <c:pt idx="1619">
                  <c:v>-222.2</c:v>
                </c:pt>
                <c:pt idx="1620">
                  <c:v>-211.4</c:v>
                </c:pt>
                <c:pt idx="1621">
                  <c:v>-235</c:v>
                </c:pt>
                <c:pt idx="1622">
                  <c:v>-258.10000000000002</c:v>
                </c:pt>
                <c:pt idx="1623">
                  <c:v>-292.89999999999998</c:v>
                </c:pt>
                <c:pt idx="1624">
                  <c:v>-312.60000000000002</c:v>
                </c:pt>
                <c:pt idx="1625">
                  <c:v>-323</c:v>
                </c:pt>
                <c:pt idx="1626">
                  <c:v>-521.29999999999995</c:v>
                </c:pt>
                <c:pt idx="1627">
                  <c:v>-375.9</c:v>
                </c:pt>
                <c:pt idx="1628">
                  <c:v>-61.8</c:v>
                </c:pt>
                <c:pt idx="1629">
                  <c:v>-225.2</c:v>
                </c:pt>
                <c:pt idx="1630">
                  <c:v>286.2</c:v>
                </c:pt>
                <c:pt idx="1631">
                  <c:v>520</c:v>
                </c:pt>
                <c:pt idx="1632">
                  <c:v>921.7</c:v>
                </c:pt>
                <c:pt idx="1633">
                  <c:v>950.7</c:v>
                </c:pt>
                <c:pt idx="1634">
                  <c:v>970</c:v>
                </c:pt>
                <c:pt idx="1635">
                  <c:v>997</c:v>
                </c:pt>
                <c:pt idx="1636">
                  <c:v>799.6</c:v>
                </c:pt>
                <c:pt idx="1637">
                  <c:v>449.9</c:v>
                </c:pt>
                <c:pt idx="1638">
                  <c:v>-130.80000000000001</c:v>
                </c:pt>
                <c:pt idx="1639">
                  <c:v>-156.5</c:v>
                </c:pt>
                <c:pt idx="1640">
                  <c:v>-266.60000000000002</c:v>
                </c:pt>
                <c:pt idx="1641">
                  <c:v>-192.5</c:v>
                </c:pt>
                <c:pt idx="1642">
                  <c:v>-93.1</c:v>
                </c:pt>
                <c:pt idx="1643">
                  <c:v>281</c:v>
                </c:pt>
                <c:pt idx="1644">
                  <c:v>321.10000000000002</c:v>
                </c:pt>
                <c:pt idx="1645">
                  <c:v>191.6</c:v>
                </c:pt>
                <c:pt idx="1646">
                  <c:v>156</c:v>
                </c:pt>
                <c:pt idx="1647">
                  <c:v>129.19999999999999</c:v>
                </c:pt>
                <c:pt idx="1648">
                  <c:v>98</c:v>
                </c:pt>
                <c:pt idx="1649">
                  <c:v>93.8</c:v>
                </c:pt>
                <c:pt idx="1650">
                  <c:v>-124.5</c:v>
                </c:pt>
                <c:pt idx="1651">
                  <c:v>-72.900000000000006</c:v>
                </c:pt>
                <c:pt idx="1652">
                  <c:v>190</c:v>
                </c:pt>
                <c:pt idx="1653">
                  <c:v>380</c:v>
                </c:pt>
                <c:pt idx="1654">
                  <c:v>676.9</c:v>
                </c:pt>
                <c:pt idx="1655">
                  <c:v>755.7</c:v>
                </c:pt>
                <c:pt idx="1656">
                  <c:v>1148</c:v>
                </c:pt>
                <c:pt idx="1657">
                  <c:v>1114.3</c:v>
                </c:pt>
                <c:pt idx="1658">
                  <c:v>1087.5999999999999</c:v>
                </c:pt>
                <c:pt idx="1659">
                  <c:v>1109</c:v>
                </c:pt>
                <c:pt idx="1660">
                  <c:v>1025.7</c:v>
                </c:pt>
                <c:pt idx="1661">
                  <c:v>702.5</c:v>
                </c:pt>
                <c:pt idx="1662">
                  <c:v>170.3</c:v>
                </c:pt>
                <c:pt idx="1663">
                  <c:v>-127.5</c:v>
                </c:pt>
                <c:pt idx="1664">
                  <c:v>-286.3</c:v>
                </c:pt>
                <c:pt idx="1665">
                  <c:v>-247.8</c:v>
                </c:pt>
                <c:pt idx="1666">
                  <c:v>-286.39999999999998</c:v>
                </c:pt>
                <c:pt idx="1667">
                  <c:v>-165.5</c:v>
                </c:pt>
                <c:pt idx="1668">
                  <c:v>-162.69999999999999</c:v>
                </c:pt>
                <c:pt idx="1669">
                  <c:v>-201.6</c:v>
                </c:pt>
                <c:pt idx="1670">
                  <c:v>-40.5</c:v>
                </c:pt>
                <c:pt idx="1671">
                  <c:v>-79.2</c:v>
                </c:pt>
                <c:pt idx="1672">
                  <c:v>-94.2</c:v>
                </c:pt>
                <c:pt idx="1673">
                  <c:v>-345.7</c:v>
                </c:pt>
                <c:pt idx="1674">
                  <c:v>-348.1</c:v>
                </c:pt>
                <c:pt idx="1675">
                  <c:v>238.1</c:v>
                </c:pt>
                <c:pt idx="1676">
                  <c:v>580.4</c:v>
                </c:pt>
                <c:pt idx="1677">
                  <c:v>656.1</c:v>
                </c:pt>
                <c:pt idx="1678">
                  <c:v>309</c:v>
                </c:pt>
                <c:pt idx="1679">
                  <c:v>655.20000000000005</c:v>
                </c:pt>
                <c:pt idx="1680">
                  <c:v>705.6</c:v>
                </c:pt>
                <c:pt idx="1681">
                  <c:v>640.1</c:v>
                </c:pt>
                <c:pt idx="1682">
                  <c:v>165.2</c:v>
                </c:pt>
                <c:pt idx="1683">
                  <c:v>58.3</c:v>
                </c:pt>
                <c:pt idx="1684">
                  <c:v>53.6</c:v>
                </c:pt>
                <c:pt idx="1685">
                  <c:v>-34.1</c:v>
                </c:pt>
                <c:pt idx="1686">
                  <c:v>-20.2</c:v>
                </c:pt>
                <c:pt idx="1687">
                  <c:v>-80.900000000000006</c:v>
                </c:pt>
                <c:pt idx="1688">
                  <c:v>2.2000000000000002</c:v>
                </c:pt>
                <c:pt idx="1689">
                  <c:v>55.9</c:v>
                </c:pt>
                <c:pt idx="1690">
                  <c:v>122.2</c:v>
                </c:pt>
                <c:pt idx="1691">
                  <c:v>137</c:v>
                </c:pt>
                <c:pt idx="1692">
                  <c:v>-21.3</c:v>
                </c:pt>
                <c:pt idx="1693">
                  <c:v>-66.8</c:v>
                </c:pt>
                <c:pt idx="1694">
                  <c:v>-99.5</c:v>
                </c:pt>
                <c:pt idx="1695">
                  <c:v>-61.3</c:v>
                </c:pt>
                <c:pt idx="1696">
                  <c:v>-79.8</c:v>
                </c:pt>
                <c:pt idx="1697">
                  <c:v>-44.9</c:v>
                </c:pt>
                <c:pt idx="1698">
                  <c:v>-112.3</c:v>
                </c:pt>
                <c:pt idx="1699">
                  <c:v>-18.600000000000001</c:v>
                </c:pt>
                <c:pt idx="1700">
                  <c:v>332.8</c:v>
                </c:pt>
                <c:pt idx="1701">
                  <c:v>404</c:v>
                </c:pt>
                <c:pt idx="1702">
                  <c:v>651.9</c:v>
                </c:pt>
                <c:pt idx="1703">
                  <c:v>786.7</c:v>
                </c:pt>
                <c:pt idx="1704">
                  <c:v>694.2</c:v>
                </c:pt>
                <c:pt idx="1705">
                  <c:v>473.9</c:v>
                </c:pt>
                <c:pt idx="1706">
                  <c:v>506.2</c:v>
                </c:pt>
                <c:pt idx="1707">
                  <c:v>376.5</c:v>
                </c:pt>
                <c:pt idx="1708">
                  <c:v>498.8</c:v>
                </c:pt>
                <c:pt idx="1709">
                  <c:v>490.2</c:v>
                </c:pt>
                <c:pt idx="1710">
                  <c:v>451.5</c:v>
                </c:pt>
                <c:pt idx="1711">
                  <c:v>411.3</c:v>
                </c:pt>
                <c:pt idx="1712">
                  <c:v>605.70000000000005</c:v>
                </c:pt>
                <c:pt idx="1713">
                  <c:v>560.79999999999995</c:v>
                </c:pt>
                <c:pt idx="1714">
                  <c:v>514.20000000000005</c:v>
                </c:pt>
                <c:pt idx="1715">
                  <c:v>485.5</c:v>
                </c:pt>
                <c:pt idx="1716">
                  <c:v>473.6</c:v>
                </c:pt>
                <c:pt idx="1717">
                  <c:v>454.4</c:v>
                </c:pt>
                <c:pt idx="1718">
                  <c:v>367.5</c:v>
                </c:pt>
                <c:pt idx="1719">
                  <c:v>113.4</c:v>
                </c:pt>
                <c:pt idx="1720">
                  <c:v>124.3</c:v>
                </c:pt>
                <c:pt idx="1721">
                  <c:v>134.80000000000001</c:v>
                </c:pt>
                <c:pt idx="1722">
                  <c:v>291.10000000000002</c:v>
                </c:pt>
                <c:pt idx="1723">
                  <c:v>355.2</c:v>
                </c:pt>
                <c:pt idx="1724">
                  <c:v>409</c:v>
                </c:pt>
                <c:pt idx="1725">
                  <c:v>555.79999999999995</c:v>
                </c:pt>
                <c:pt idx="1726">
                  <c:v>675.1</c:v>
                </c:pt>
                <c:pt idx="1727">
                  <c:v>767.1</c:v>
                </c:pt>
                <c:pt idx="1728">
                  <c:v>842.5</c:v>
                </c:pt>
                <c:pt idx="1729">
                  <c:v>880.1</c:v>
                </c:pt>
                <c:pt idx="1730">
                  <c:v>843.9</c:v>
                </c:pt>
                <c:pt idx="1731">
                  <c:v>795.2</c:v>
                </c:pt>
                <c:pt idx="1732">
                  <c:v>852.5</c:v>
                </c:pt>
                <c:pt idx="1733">
                  <c:v>812.2</c:v>
                </c:pt>
                <c:pt idx="1734">
                  <c:v>183.5</c:v>
                </c:pt>
                <c:pt idx="1735">
                  <c:v>-88.1</c:v>
                </c:pt>
                <c:pt idx="1736">
                  <c:v>-51.8</c:v>
                </c:pt>
                <c:pt idx="1737">
                  <c:v>-284.5</c:v>
                </c:pt>
                <c:pt idx="1738">
                  <c:v>-300.2</c:v>
                </c:pt>
                <c:pt idx="1739">
                  <c:v>-176.8</c:v>
                </c:pt>
                <c:pt idx="1740">
                  <c:v>-78.900000000000006</c:v>
                </c:pt>
                <c:pt idx="1741">
                  <c:v>-62.7</c:v>
                </c:pt>
                <c:pt idx="1742">
                  <c:v>-102.7</c:v>
                </c:pt>
                <c:pt idx="1743">
                  <c:v>-139.30000000000001</c:v>
                </c:pt>
                <c:pt idx="1744">
                  <c:v>-187</c:v>
                </c:pt>
                <c:pt idx="1745">
                  <c:v>-198.1</c:v>
                </c:pt>
                <c:pt idx="1746">
                  <c:v>305.10000000000002</c:v>
                </c:pt>
                <c:pt idx="1747">
                  <c:v>539.4</c:v>
                </c:pt>
                <c:pt idx="1748">
                  <c:v>994.1</c:v>
                </c:pt>
                <c:pt idx="1749">
                  <c:v>1076.5999999999999</c:v>
                </c:pt>
                <c:pt idx="1750">
                  <c:v>1030.9000000000001</c:v>
                </c:pt>
                <c:pt idx="1751">
                  <c:v>946.4</c:v>
                </c:pt>
                <c:pt idx="1752">
                  <c:v>709.6</c:v>
                </c:pt>
                <c:pt idx="1753">
                  <c:v>783.9</c:v>
                </c:pt>
                <c:pt idx="1754">
                  <c:v>855.7</c:v>
                </c:pt>
                <c:pt idx="1755">
                  <c:v>903.1</c:v>
                </c:pt>
                <c:pt idx="1756">
                  <c:v>910.7</c:v>
                </c:pt>
                <c:pt idx="1757">
                  <c:v>746.5</c:v>
                </c:pt>
                <c:pt idx="1758">
                  <c:v>327.5</c:v>
                </c:pt>
                <c:pt idx="1759">
                  <c:v>430.2</c:v>
                </c:pt>
                <c:pt idx="1760">
                  <c:v>375.3</c:v>
                </c:pt>
                <c:pt idx="1761">
                  <c:v>187.9</c:v>
                </c:pt>
                <c:pt idx="1762">
                  <c:v>199.2</c:v>
                </c:pt>
                <c:pt idx="1763">
                  <c:v>242.9</c:v>
                </c:pt>
                <c:pt idx="1764">
                  <c:v>204</c:v>
                </c:pt>
                <c:pt idx="1765">
                  <c:v>183.3</c:v>
                </c:pt>
                <c:pt idx="1766">
                  <c:v>204.7</c:v>
                </c:pt>
                <c:pt idx="1767">
                  <c:v>234.8</c:v>
                </c:pt>
                <c:pt idx="1768">
                  <c:v>218.1</c:v>
                </c:pt>
                <c:pt idx="1769">
                  <c:v>201.3</c:v>
                </c:pt>
                <c:pt idx="1770">
                  <c:v>467.8</c:v>
                </c:pt>
                <c:pt idx="1771">
                  <c:v>469.5</c:v>
                </c:pt>
                <c:pt idx="1772">
                  <c:v>933</c:v>
                </c:pt>
                <c:pt idx="1773">
                  <c:v>730</c:v>
                </c:pt>
                <c:pt idx="1774">
                  <c:v>783.4</c:v>
                </c:pt>
                <c:pt idx="1775">
                  <c:v>915</c:v>
                </c:pt>
                <c:pt idx="1776">
                  <c:v>982.1</c:v>
                </c:pt>
                <c:pt idx="1777">
                  <c:v>1044</c:v>
                </c:pt>
                <c:pt idx="1778">
                  <c:v>1089.3</c:v>
                </c:pt>
                <c:pt idx="1779">
                  <c:v>1109.2</c:v>
                </c:pt>
                <c:pt idx="1780">
                  <c:v>1080.5999999999999</c:v>
                </c:pt>
                <c:pt idx="1781">
                  <c:v>786.6</c:v>
                </c:pt>
                <c:pt idx="1782">
                  <c:v>331</c:v>
                </c:pt>
                <c:pt idx="1783">
                  <c:v>212.6</c:v>
                </c:pt>
                <c:pt idx="1784">
                  <c:v>295.8</c:v>
                </c:pt>
                <c:pt idx="1785">
                  <c:v>157.19999999999999</c:v>
                </c:pt>
                <c:pt idx="1786">
                  <c:v>148.5</c:v>
                </c:pt>
                <c:pt idx="1787">
                  <c:v>314.89999999999998</c:v>
                </c:pt>
                <c:pt idx="1788">
                  <c:v>330.9</c:v>
                </c:pt>
                <c:pt idx="1789">
                  <c:v>318</c:v>
                </c:pt>
                <c:pt idx="1790">
                  <c:v>300.7</c:v>
                </c:pt>
                <c:pt idx="1791">
                  <c:v>272.60000000000002</c:v>
                </c:pt>
                <c:pt idx="1792">
                  <c:v>187.8</c:v>
                </c:pt>
                <c:pt idx="1793">
                  <c:v>264.89999999999998</c:v>
                </c:pt>
                <c:pt idx="1794">
                  <c:v>290.2</c:v>
                </c:pt>
                <c:pt idx="1795">
                  <c:v>343.4</c:v>
                </c:pt>
                <c:pt idx="1796">
                  <c:v>795.2</c:v>
                </c:pt>
                <c:pt idx="1797">
                  <c:v>682.4</c:v>
                </c:pt>
                <c:pt idx="1798">
                  <c:v>779.9</c:v>
                </c:pt>
                <c:pt idx="1799">
                  <c:v>890.8</c:v>
                </c:pt>
                <c:pt idx="1800">
                  <c:v>1089.7</c:v>
                </c:pt>
                <c:pt idx="1801">
                  <c:v>1167.4000000000001</c:v>
                </c:pt>
                <c:pt idx="1802">
                  <c:v>1175</c:v>
                </c:pt>
                <c:pt idx="1803">
                  <c:v>1175</c:v>
                </c:pt>
                <c:pt idx="1804">
                  <c:v>1122.5</c:v>
                </c:pt>
                <c:pt idx="1805">
                  <c:v>823.8</c:v>
                </c:pt>
                <c:pt idx="1806">
                  <c:v>314.39999999999998</c:v>
                </c:pt>
                <c:pt idx="1807">
                  <c:v>573.29999999999995</c:v>
                </c:pt>
                <c:pt idx="1808">
                  <c:v>574.6</c:v>
                </c:pt>
                <c:pt idx="1809">
                  <c:v>384.6</c:v>
                </c:pt>
                <c:pt idx="1810">
                  <c:v>267.7</c:v>
                </c:pt>
                <c:pt idx="1811">
                  <c:v>250.1</c:v>
                </c:pt>
                <c:pt idx="1812">
                  <c:v>231.8</c:v>
                </c:pt>
                <c:pt idx="1813">
                  <c:v>219.1</c:v>
                </c:pt>
                <c:pt idx="1814">
                  <c:v>198.4</c:v>
                </c:pt>
                <c:pt idx="1815">
                  <c:v>152.6</c:v>
                </c:pt>
                <c:pt idx="1816">
                  <c:v>122.6</c:v>
                </c:pt>
                <c:pt idx="1817">
                  <c:v>124.5</c:v>
                </c:pt>
                <c:pt idx="1818">
                  <c:v>186.8</c:v>
                </c:pt>
                <c:pt idx="1819">
                  <c:v>206.2</c:v>
                </c:pt>
                <c:pt idx="1820">
                  <c:v>613</c:v>
                </c:pt>
                <c:pt idx="1821">
                  <c:v>648.20000000000005</c:v>
                </c:pt>
                <c:pt idx="1822">
                  <c:v>807.2</c:v>
                </c:pt>
                <c:pt idx="1823">
                  <c:v>816.9</c:v>
                </c:pt>
                <c:pt idx="1824">
                  <c:v>1092</c:v>
                </c:pt>
                <c:pt idx="1825">
                  <c:v>1168.5</c:v>
                </c:pt>
                <c:pt idx="1826">
                  <c:v>1199</c:v>
                </c:pt>
                <c:pt idx="1827">
                  <c:v>1185.2</c:v>
                </c:pt>
                <c:pt idx="1828">
                  <c:v>1147</c:v>
                </c:pt>
                <c:pt idx="1829">
                  <c:v>796.7</c:v>
                </c:pt>
                <c:pt idx="1830">
                  <c:v>80.8</c:v>
                </c:pt>
                <c:pt idx="1831">
                  <c:v>243.3</c:v>
                </c:pt>
                <c:pt idx="1832">
                  <c:v>211</c:v>
                </c:pt>
                <c:pt idx="1833">
                  <c:v>110.3</c:v>
                </c:pt>
                <c:pt idx="1834">
                  <c:v>15.3</c:v>
                </c:pt>
                <c:pt idx="1835">
                  <c:v>-7.1</c:v>
                </c:pt>
                <c:pt idx="1836">
                  <c:v>-174.4</c:v>
                </c:pt>
                <c:pt idx="1837">
                  <c:v>-106</c:v>
                </c:pt>
                <c:pt idx="1838">
                  <c:v>-104</c:v>
                </c:pt>
                <c:pt idx="1839">
                  <c:v>-104</c:v>
                </c:pt>
                <c:pt idx="1840">
                  <c:v>-147.5</c:v>
                </c:pt>
                <c:pt idx="1841">
                  <c:v>-206</c:v>
                </c:pt>
                <c:pt idx="1842">
                  <c:v>-147.19999999999999</c:v>
                </c:pt>
                <c:pt idx="1843">
                  <c:v>99</c:v>
                </c:pt>
                <c:pt idx="1844">
                  <c:v>397.7</c:v>
                </c:pt>
                <c:pt idx="1845">
                  <c:v>638.1</c:v>
                </c:pt>
                <c:pt idx="1846">
                  <c:v>650.5</c:v>
                </c:pt>
                <c:pt idx="1847">
                  <c:v>764.4</c:v>
                </c:pt>
                <c:pt idx="1848">
                  <c:v>825.1</c:v>
                </c:pt>
                <c:pt idx="1849">
                  <c:v>905.3</c:v>
                </c:pt>
                <c:pt idx="1850">
                  <c:v>929.9</c:v>
                </c:pt>
                <c:pt idx="1851">
                  <c:v>912.9</c:v>
                </c:pt>
                <c:pt idx="1852">
                  <c:v>957.4</c:v>
                </c:pt>
                <c:pt idx="1853">
                  <c:v>774</c:v>
                </c:pt>
                <c:pt idx="1854">
                  <c:v>521.79999999999995</c:v>
                </c:pt>
                <c:pt idx="1855">
                  <c:v>433.3</c:v>
                </c:pt>
                <c:pt idx="1856">
                  <c:v>360</c:v>
                </c:pt>
                <c:pt idx="1857">
                  <c:v>274.7</c:v>
                </c:pt>
                <c:pt idx="1858">
                  <c:v>298.3</c:v>
                </c:pt>
                <c:pt idx="1859">
                  <c:v>317.3</c:v>
                </c:pt>
                <c:pt idx="1860">
                  <c:v>243.2</c:v>
                </c:pt>
                <c:pt idx="1861">
                  <c:v>235</c:v>
                </c:pt>
                <c:pt idx="1862">
                  <c:v>232.7</c:v>
                </c:pt>
                <c:pt idx="1863">
                  <c:v>234.7</c:v>
                </c:pt>
                <c:pt idx="1864">
                  <c:v>204.1</c:v>
                </c:pt>
                <c:pt idx="1865">
                  <c:v>210.1</c:v>
                </c:pt>
                <c:pt idx="1866">
                  <c:v>346.4</c:v>
                </c:pt>
                <c:pt idx="1867">
                  <c:v>366.8</c:v>
                </c:pt>
                <c:pt idx="1868">
                  <c:v>461.3</c:v>
                </c:pt>
                <c:pt idx="1869">
                  <c:v>484.2</c:v>
                </c:pt>
                <c:pt idx="1870">
                  <c:v>573.1</c:v>
                </c:pt>
                <c:pt idx="1871">
                  <c:v>685.9</c:v>
                </c:pt>
                <c:pt idx="1872">
                  <c:v>142.5</c:v>
                </c:pt>
                <c:pt idx="1873">
                  <c:v>124.8</c:v>
                </c:pt>
                <c:pt idx="1874">
                  <c:v>171.9</c:v>
                </c:pt>
                <c:pt idx="1875">
                  <c:v>265.8</c:v>
                </c:pt>
                <c:pt idx="1876">
                  <c:v>152.69999999999999</c:v>
                </c:pt>
                <c:pt idx="1877">
                  <c:v>294</c:v>
                </c:pt>
                <c:pt idx="1878">
                  <c:v>-50.8</c:v>
                </c:pt>
                <c:pt idx="1879">
                  <c:v>28.9</c:v>
                </c:pt>
                <c:pt idx="1880">
                  <c:v>-239.4</c:v>
                </c:pt>
                <c:pt idx="1881">
                  <c:v>-207.9</c:v>
                </c:pt>
                <c:pt idx="1882">
                  <c:v>0</c:v>
                </c:pt>
                <c:pt idx="1883">
                  <c:v>0</c:v>
                </c:pt>
                <c:pt idx="1884">
                  <c:v>-298.60000000000002</c:v>
                </c:pt>
                <c:pt idx="1885">
                  <c:v>-303.5</c:v>
                </c:pt>
                <c:pt idx="1886">
                  <c:v>-299</c:v>
                </c:pt>
                <c:pt idx="1887">
                  <c:v>-317.60000000000002</c:v>
                </c:pt>
                <c:pt idx="1888">
                  <c:v>-398.9</c:v>
                </c:pt>
                <c:pt idx="1889">
                  <c:v>-257.39999999999998</c:v>
                </c:pt>
                <c:pt idx="1890">
                  <c:v>0</c:v>
                </c:pt>
                <c:pt idx="1891">
                  <c:v>82.9</c:v>
                </c:pt>
                <c:pt idx="1892">
                  <c:v>360.1</c:v>
                </c:pt>
                <c:pt idx="1893">
                  <c:v>574.29999999999995</c:v>
                </c:pt>
                <c:pt idx="1894">
                  <c:v>624.79999999999995</c:v>
                </c:pt>
                <c:pt idx="1895">
                  <c:v>82.2</c:v>
                </c:pt>
                <c:pt idx="1896">
                  <c:v>0.9</c:v>
                </c:pt>
                <c:pt idx="1897">
                  <c:v>2.9</c:v>
                </c:pt>
                <c:pt idx="1898">
                  <c:v>32</c:v>
                </c:pt>
                <c:pt idx="1899">
                  <c:v>-38.5</c:v>
                </c:pt>
                <c:pt idx="1900">
                  <c:v>-118.9</c:v>
                </c:pt>
                <c:pt idx="1901">
                  <c:v>-24.7</c:v>
                </c:pt>
                <c:pt idx="1902">
                  <c:v>-142.80000000000001</c:v>
                </c:pt>
                <c:pt idx="1903">
                  <c:v>-73.900000000000006</c:v>
                </c:pt>
                <c:pt idx="1904">
                  <c:v>-28.4</c:v>
                </c:pt>
                <c:pt idx="1905">
                  <c:v>-50.6</c:v>
                </c:pt>
                <c:pt idx="1906">
                  <c:v>-80.400000000000006</c:v>
                </c:pt>
                <c:pt idx="1907">
                  <c:v>72.599999999999994</c:v>
                </c:pt>
                <c:pt idx="1908">
                  <c:v>61.7</c:v>
                </c:pt>
                <c:pt idx="1909">
                  <c:v>26.3</c:v>
                </c:pt>
                <c:pt idx="1910">
                  <c:v>4.9000000000000004</c:v>
                </c:pt>
                <c:pt idx="1911">
                  <c:v>25.3</c:v>
                </c:pt>
                <c:pt idx="1912">
                  <c:v>-16.5</c:v>
                </c:pt>
                <c:pt idx="1913">
                  <c:v>60.1</c:v>
                </c:pt>
                <c:pt idx="1914">
                  <c:v>96.2</c:v>
                </c:pt>
                <c:pt idx="1915">
                  <c:v>319.10000000000002</c:v>
                </c:pt>
                <c:pt idx="1916">
                  <c:v>556.20000000000005</c:v>
                </c:pt>
                <c:pt idx="1917">
                  <c:v>828.3</c:v>
                </c:pt>
                <c:pt idx="1918">
                  <c:v>873.9</c:v>
                </c:pt>
                <c:pt idx="1919">
                  <c:v>947.2</c:v>
                </c:pt>
                <c:pt idx="1920">
                  <c:v>877.5</c:v>
                </c:pt>
                <c:pt idx="1921">
                  <c:v>929.4</c:v>
                </c:pt>
                <c:pt idx="1922">
                  <c:v>948.2</c:v>
                </c:pt>
                <c:pt idx="1923">
                  <c:v>955.3</c:v>
                </c:pt>
                <c:pt idx="1924">
                  <c:v>933.8</c:v>
                </c:pt>
                <c:pt idx="1925">
                  <c:v>768.1</c:v>
                </c:pt>
                <c:pt idx="1926">
                  <c:v>268.7</c:v>
                </c:pt>
                <c:pt idx="1927">
                  <c:v>155.5</c:v>
                </c:pt>
                <c:pt idx="1928">
                  <c:v>54.7</c:v>
                </c:pt>
                <c:pt idx="1929">
                  <c:v>0</c:v>
                </c:pt>
                <c:pt idx="1930">
                  <c:v>0</c:v>
                </c:pt>
                <c:pt idx="1931">
                  <c:v>22.5</c:v>
                </c:pt>
                <c:pt idx="1932">
                  <c:v>36.6</c:v>
                </c:pt>
                <c:pt idx="1933">
                  <c:v>16.3</c:v>
                </c:pt>
                <c:pt idx="1934">
                  <c:v>62.5</c:v>
                </c:pt>
                <c:pt idx="1935">
                  <c:v>-34.1</c:v>
                </c:pt>
                <c:pt idx="1936">
                  <c:v>-60.8</c:v>
                </c:pt>
                <c:pt idx="1937">
                  <c:v>0</c:v>
                </c:pt>
                <c:pt idx="1938">
                  <c:v>0</c:v>
                </c:pt>
                <c:pt idx="1939">
                  <c:v>320.89999999999998</c:v>
                </c:pt>
                <c:pt idx="1940">
                  <c:v>589.20000000000005</c:v>
                </c:pt>
                <c:pt idx="1941">
                  <c:v>645.9</c:v>
                </c:pt>
                <c:pt idx="1942">
                  <c:v>683.3</c:v>
                </c:pt>
                <c:pt idx="1943">
                  <c:v>766.2</c:v>
                </c:pt>
                <c:pt idx="1944">
                  <c:v>808.1</c:v>
                </c:pt>
                <c:pt idx="1945">
                  <c:v>865.5</c:v>
                </c:pt>
                <c:pt idx="1946">
                  <c:v>890.7</c:v>
                </c:pt>
                <c:pt idx="1947">
                  <c:v>923.6</c:v>
                </c:pt>
                <c:pt idx="1948">
                  <c:v>900</c:v>
                </c:pt>
                <c:pt idx="1949">
                  <c:v>714.5</c:v>
                </c:pt>
                <c:pt idx="1950">
                  <c:v>246</c:v>
                </c:pt>
                <c:pt idx="1951">
                  <c:v>489.1</c:v>
                </c:pt>
                <c:pt idx="1952">
                  <c:v>470.1</c:v>
                </c:pt>
                <c:pt idx="1953">
                  <c:v>0</c:v>
                </c:pt>
                <c:pt idx="1954">
                  <c:v>0</c:v>
                </c:pt>
                <c:pt idx="1955">
                  <c:v>0</c:v>
                </c:pt>
                <c:pt idx="1956">
                  <c:v>0</c:v>
                </c:pt>
                <c:pt idx="1957">
                  <c:v>0</c:v>
                </c:pt>
                <c:pt idx="1958">
                  <c:v>0</c:v>
                </c:pt>
                <c:pt idx="1959">
                  <c:v>0</c:v>
                </c:pt>
                <c:pt idx="1960">
                  <c:v>0</c:v>
                </c:pt>
                <c:pt idx="1961">
                  <c:v>437.2</c:v>
                </c:pt>
                <c:pt idx="1962">
                  <c:v>564.6</c:v>
                </c:pt>
                <c:pt idx="1963">
                  <c:v>735.8</c:v>
                </c:pt>
                <c:pt idx="1964">
                  <c:v>941.6</c:v>
                </c:pt>
                <c:pt idx="1965">
                  <c:v>959</c:v>
                </c:pt>
                <c:pt idx="1966">
                  <c:v>959</c:v>
                </c:pt>
                <c:pt idx="1967">
                  <c:v>959</c:v>
                </c:pt>
                <c:pt idx="1968">
                  <c:v>794.7</c:v>
                </c:pt>
                <c:pt idx="1969">
                  <c:v>851.1</c:v>
                </c:pt>
                <c:pt idx="1970">
                  <c:v>887.7</c:v>
                </c:pt>
                <c:pt idx="1971">
                  <c:v>926.9</c:v>
                </c:pt>
                <c:pt idx="1972">
                  <c:v>910</c:v>
                </c:pt>
                <c:pt idx="1973">
                  <c:v>633.29999999999995</c:v>
                </c:pt>
                <c:pt idx="1974">
                  <c:v>230</c:v>
                </c:pt>
                <c:pt idx="1975">
                  <c:v>238.4</c:v>
                </c:pt>
                <c:pt idx="1976">
                  <c:v>202.8</c:v>
                </c:pt>
                <c:pt idx="1977">
                  <c:v>0</c:v>
                </c:pt>
                <c:pt idx="1978">
                  <c:v>0</c:v>
                </c:pt>
                <c:pt idx="1979">
                  <c:v>0</c:v>
                </c:pt>
                <c:pt idx="1980">
                  <c:v>-2.8</c:v>
                </c:pt>
                <c:pt idx="1981">
                  <c:v>0</c:v>
                </c:pt>
                <c:pt idx="1982">
                  <c:v>0</c:v>
                </c:pt>
                <c:pt idx="1983">
                  <c:v>0</c:v>
                </c:pt>
                <c:pt idx="1984">
                  <c:v>126.8</c:v>
                </c:pt>
                <c:pt idx="1985">
                  <c:v>108.4</c:v>
                </c:pt>
                <c:pt idx="1986">
                  <c:v>474.2</c:v>
                </c:pt>
                <c:pt idx="1987">
                  <c:v>593.6</c:v>
                </c:pt>
                <c:pt idx="1988">
                  <c:v>774.1</c:v>
                </c:pt>
                <c:pt idx="1989">
                  <c:v>811.6</c:v>
                </c:pt>
                <c:pt idx="1990">
                  <c:v>639.6</c:v>
                </c:pt>
                <c:pt idx="1991">
                  <c:v>753.3</c:v>
                </c:pt>
                <c:pt idx="1992">
                  <c:v>746.7</c:v>
                </c:pt>
                <c:pt idx="1993">
                  <c:v>852.8</c:v>
                </c:pt>
                <c:pt idx="1994">
                  <c:v>872.7</c:v>
                </c:pt>
                <c:pt idx="1995">
                  <c:v>939.1</c:v>
                </c:pt>
                <c:pt idx="1996">
                  <c:v>853.5</c:v>
                </c:pt>
                <c:pt idx="1997">
                  <c:v>612.20000000000005</c:v>
                </c:pt>
                <c:pt idx="1998">
                  <c:v>404.7</c:v>
                </c:pt>
                <c:pt idx="1999">
                  <c:v>337.4</c:v>
                </c:pt>
                <c:pt idx="2000">
                  <c:v>283.8</c:v>
                </c:pt>
                <c:pt idx="2001">
                  <c:v>310.10000000000002</c:v>
                </c:pt>
                <c:pt idx="2002">
                  <c:v>299.39999999999998</c:v>
                </c:pt>
                <c:pt idx="2003">
                  <c:v>365.8</c:v>
                </c:pt>
                <c:pt idx="2004">
                  <c:v>-26.1</c:v>
                </c:pt>
                <c:pt idx="2005">
                  <c:v>-45.6</c:v>
                </c:pt>
                <c:pt idx="2006">
                  <c:v>-38.1</c:v>
                </c:pt>
                <c:pt idx="2007">
                  <c:v>291.7</c:v>
                </c:pt>
                <c:pt idx="2008">
                  <c:v>329.3</c:v>
                </c:pt>
                <c:pt idx="2009">
                  <c:v>269.89999999999998</c:v>
                </c:pt>
                <c:pt idx="2010">
                  <c:v>332.1</c:v>
                </c:pt>
                <c:pt idx="2011">
                  <c:v>367.7</c:v>
                </c:pt>
                <c:pt idx="2012">
                  <c:v>650.9</c:v>
                </c:pt>
                <c:pt idx="2013">
                  <c:v>696.1</c:v>
                </c:pt>
                <c:pt idx="2014">
                  <c:v>827.8</c:v>
                </c:pt>
                <c:pt idx="2015">
                  <c:v>944.4</c:v>
                </c:pt>
                <c:pt idx="2016">
                  <c:v>947.9</c:v>
                </c:pt>
                <c:pt idx="2017">
                  <c:v>959</c:v>
                </c:pt>
                <c:pt idx="2018">
                  <c:v>959</c:v>
                </c:pt>
                <c:pt idx="2019">
                  <c:v>959</c:v>
                </c:pt>
                <c:pt idx="2020">
                  <c:v>959</c:v>
                </c:pt>
                <c:pt idx="2021">
                  <c:v>959</c:v>
                </c:pt>
                <c:pt idx="2022">
                  <c:v>915.7</c:v>
                </c:pt>
                <c:pt idx="2023">
                  <c:v>807.5</c:v>
                </c:pt>
                <c:pt idx="2024">
                  <c:v>771.7</c:v>
                </c:pt>
                <c:pt idx="2025">
                  <c:v>531.4</c:v>
                </c:pt>
                <c:pt idx="2026">
                  <c:v>500.4</c:v>
                </c:pt>
                <c:pt idx="2027">
                  <c:v>541.20000000000005</c:v>
                </c:pt>
                <c:pt idx="2028">
                  <c:v>455.7</c:v>
                </c:pt>
                <c:pt idx="2029">
                  <c:v>463</c:v>
                </c:pt>
                <c:pt idx="2030">
                  <c:v>472.7</c:v>
                </c:pt>
                <c:pt idx="2031">
                  <c:v>473.5</c:v>
                </c:pt>
                <c:pt idx="2032">
                  <c:v>448.1</c:v>
                </c:pt>
                <c:pt idx="2033">
                  <c:v>431.7</c:v>
                </c:pt>
                <c:pt idx="2034">
                  <c:v>710.8</c:v>
                </c:pt>
                <c:pt idx="2035">
                  <c:v>696.4</c:v>
                </c:pt>
                <c:pt idx="2036">
                  <c:v>696.5</c:v>
                </c:pt>
                <c:pt idx="2037">
                  <c:v>740.2</c:v>
                </c:pt>
                <c:pt idx="2038">
                  <c:v>880.1</c:v>
                </c:pt>
                <c:pt idx="2039">
                  <c:v>867.3</c:v>
                </c:pt>
                <c:pt idx="2040">
                  <c:v>959</c:v>
                </c:pt>
                <c:pt idx="2041">
                  <c:v>959</c:v>
                </c:pt>
                <c:pt idx="2042">
                  <c:v>959</c:v>
                </c:pt>
                <c:pt idx="2043">
                  <c:v>959</c:v>
                </c:pt>
                <c:pt idx="2044">
                  <c:v>959</c:v>
                </c:pt>
                <c:pt idx="2045">
                  <c:v>954.3</c:v>
                </c:pt>
                <c:pt idx="2046">
                  <c:v>908.1</c:v>
                </c:pt>
                <c:pt idx="2047">
                  <c:v>811.6</c:v>
                </c:pt>
                <c:pt idx="2048">
                  <c:v>494.2</c:v>
                </c:pt>
                <c:pt idx="2049">
                  <c:v>0</c:v>
                </c:pt>
                <c:pt idx="2050">
                  <c:v>1.4</c:v>
                </c:pt>
                <c:pt idx="2051">
                  <c:v>605.1</c:v>
                </c:pt>
                <c:pt idx="2052">
                  <c:v>140.5</c:v>
                </c:pt>
                <c:pt idx="2053">
                  <c:v>69.8</c:v>
                </c:pt>
                <c:pt idx="2054">
                  <c:v>96.1</c:v>
                </c:pt>
                <c:pt idx="2055">
                  <c:v>0</c:v>
                </c:pt>
                <c:pt idx="2056">
                  <c:v>0</c:v>
                </c:pt>
                <c:pt idx="2057">
                  <c:v>45.3</c:v>
                </c:pt>
                <c:pt idx="2058">
                  <c:v>759.1</c:v>
                </c:pt>
                <c:pt idx="2059">
                  <c:v>741.3</c:v>
                </c:pt>
                <c:pt idx="2060">
                  <c:v>732.3</c:v>
                </c:pt>
                <c:pt idx="2061">
                  <c:v>769.3</c:v>
                </c:pt>
                <c:pt idx="2062">
                  <c:v>877.7</c:v>
                </c:pt>
                <c:pt idx="2063">
                  <c:v>959</c:v>
                </c:pt>
                <c:pt idx="2064">
                  <c:v>959</c:v>
                </c:pt>
                <c:pt idx="2065">
                  <c:v>959</c:v>
                </c:pt>
                <c:pt idx="2066">
                  <c:v>779.4</c:v>
                </c:pt>
                <c:pt idx="2067">
                  <c:v>476.2</c:v>
                </c:pt>
                <c:pt idx="2068">
                  <c:v>450.9</c:v>
                </c:pt>
                <c:pt idx="2069">
                  <c:v>568.29999999999995</c:v>
                </c:pt>
                <c:pt idx="2070">
                  <c:v>228.5</c:v>
                </c:pt>
                <c:pt idx="2071">
                  <c:v>212.7</c:v>
                </c:pt>
                <c:pt idx="2072">
                  <c:v>0</c:v>
                </c:pt>
                <c:pt idx="2073">
                  <c:v>240.4</c:v>
                </c:pt>
                <c:pt idx="2074">
                  <c:v>54.5</c:v>
                </c:pt>
                <c:pt idx="2075">
                  <c:v>0</c:v>
                </c:pt>
                <c:pt idx="2076">
                  <c:v>0</c:v>
                </c:pt>
                <c:pt idx="2077">
                  <c:v>-90.5</c:v>
                </c:pt>
                <c:pt idx="2078">
                  <c:v>-70.099999999999994</c:v>
                </c:pt>
                <c:pt idx="2079">
                  <c:v>-11.2</c:v>
                </c:pt>
                <c:pt idx="2080">
                  <c:v>-3.9</c:v>
                </c:pt>
                <c:pt idx="2081">
                  <c:v>-16.2</c:v>
                </c:pt>
                <c:pt idx="2082">
                  <c:v>-12.7</c:v>
                </c:pt>
                <c:pt idx="2083">
                  <c:v>33.799999999999997</c:v>
                </c:pt>
                <c:pt idx="2084">
                  <c:v>122.4</c:v>
                </c:pt>
                <c:pt idx="2085">
                  <c:v>478.4</c:v>
                </c:pt>
                <c:pt idx="2086">
                  <c:v>602.29999999999995</c:v>
                </c:pt>
                <c:pt idx="2087">
                  <c:v>372.6</c:v>
                </c:pt>
                <c:pt idx="2088">
                  <c:v>507.6</c:v>
                </c:pt>
                <c:pt idx="2089">
                  <c:v>581.79999999999995</c:v>
                </c:pt>
                <c:pt idx="2090">
                  <c:v>406.4</c:v>
                </c:pt>
                <c:pt idx="2091">
                  <c:v>402.6</c:v>
                </c:pt>
                <c:pt idx="2092">
                  <c:v>413.7</c:v>
                </c:pt>
                <c:pt idx="2093">
                  <c:v>-132.19999999999999</c:v>
                </c:pt>
                <c:pt idx="2094">
                  <c:v>-161.4</c:v>
                </c:pt>
                <c:pt idx="2095">
                  <c:v>-35.5</c:v>
                </c:pt>
                <c:pt idx="2096">
                  <c:v>99.1</c:v>
                </c:pt>
                <c:pt idx="2097">
                  <c:v>87.3</c:v>
                </c:pt>
                <c:pt idx="2098">
                  <c:v>-36.700000000000003</c:v>
                </c:pt>
                <c:pt idx="2099">
                  <c:v>129.80000000000001</c:v>
                </c:pt>
                <c:pt idx="2100">
                  <c:v>46.7</c:v>
                </c:pt>
                <c:pt idx="2101">
                  <c:v>10.8</c:v>
                </c:pt>
                <c:pt idx="2102">
                  <c:v>-24.2</c:v>
                </c:pt>
                <c:pt idx="2103">
                  <c:v>-72.400000000000006</c:v>
                </c:pt>
                <c:pt idx="2104">
                  <c:v>-93.6</c:v>
                </c:pt>
                <c:pt idx="2105">
                  <c:v>42.9</c:v>
                </c:pt>
                <c:pt idx="2106">
                  <c:v>97.3</c:v>
                </c:pt>
                <c:pt idx="2107">
                  <c:v>128.30000000000001</c:v>
                </c:pt>
                <c:pt idx="2108">
                  <c:v>526.20000000000005</c:v>
                </c:pt>
                <c:pt idx="2109">
                  <c:v>686.5</c:v>
                </c:pt>
                <c:pt idx="2110">
                  <c:v>812.8</c:v>
                </c:pt>
                <c:pt idx="2111">
                  <c:v>923</c:v>
                </c:pt>
                <c:pt idx="2112">
                  <c:v>802.4</c:v>
                </c:pt>
                <c:pt idx="2113">
                  <c:v>833</c:v>
                </c:pt>
                <c:pt idx="2114">
                  <c:v>863.3</c:v>
                </c:pt>
                <c:pt idx="2115">
                  <c:v>878</c:v>
                </c:pt>
                <c:pt idx="2116">
                  <c:v>844.6</c:v>
                </c:pt>
                <c:pt idx="2117">
                  <c:v>495.7</c:v>
                </c:pt>
                <c:pt idx="2118">
                  <c:v>272.3</c:v>
                </c:pt>
                <c:pt idx="2119">
                  <c:v>282.39999999999998</c:v>
                </c:pt>
                <c:pt idx="2120">
                  <c:v>248.8</c:v>
                </c:pt>
                <c:pt idx="2121">
                  <c:v>247.4</c:v>
                </c:pt>
                <c:pt idx="2122">
                  <c:v>249.7</c:v>
                </c:pt>
                <c:pt idx="2123">
                  <c:v>168.6</c:v>
                </c:pt>
                <c:pt idx="2124">
                  <c:v>96.6</c:v>
                </c:pt>
                <c:pt idx="2125">
                  <c:v>-61.7</c:v>
                </c:pt>
                <c:pt idx="2126">
                  <c:v>-18.2</c:v>
                </c:pt>
                <c:pt idx="2127">
                  <c:v>-105.6</c:v>
                </c:pt>
                <c:pt idx="2128">
                  <c:v>-58.2</c:v>
                </c:pt>
                <c:pt idx="2129">
                  <c:v>-16.5</c:v>
                </c:pt>
                <c:pt idx="2130">
                  <c:v>-38.9</c:v>
                </c:pt>
                <c:pt idx="2131">
                  <c:v>-47.5</c:v>
                </c:pt>
                <c:pt idx="2132">
                  <c:v>397.8</c:v>
                </c:pt>
                <c:pt idx="2133">
                  <c:v>517</c:v>
                </c:pt>
                <c:pt idx="2134">
                  <c:v>732.7</c:v>
                </c:pt>
                <c:pt idx="2135">
                  <c:v>845.5</c:v>
                </c:pt>
                <c:pt idx="2136">
                  <c:v>886.7</c:v>
                </c:pt>
                <c:pt idx="2137">
                  <c:v>929</c:v>
                </c:pt>
                <c:pt idx="2138">
                  <c:v>929</c:v>
                </c:pt>
                <c:pt idx="2139">
                  <c:v>929</c:v>
                </c:pt>
                <c:pt idx="2140">
                  <c:v>921.6</c:v>
                </c:pt>
                <c:pt idx="2141">
                  <c:v>646.70000000000005</c:v>
                </c:pt>
                <c:pt idx="2142">
                  <c:v>156.5</c:v>
                </c:pt>
                <c:pt idx="2143">
                  <c:v>55.5</c:v>
                </c:pt>
                <c:pt idx="2144">
                  <c:v>10.4</c:v>
                </c:pt>
                <c:pt idx="2145">
                  <c:v>-33.299999999999997</c:v>
                </c:pt>
                <c:pt idx="2146">
                  <c:v>-15.9</c:v>
                </c:pt>
                <c:pt idx="2147">
                  <c:v>0</c:v>
                </c:pt>
                <c:pt idx="2148">
                  <c:v>-10.4</c:v>
                </c:pt>
                <c:pt idx="2149">
                  <c:v>0</c:v>
                </c:pt>
                <c:pt idx="2150">
                  <c:v>0</c:v>
                </c:pt>
                <c:pt idx="2151">
                  <c:v>62.3</c:v>
                </c:pt>
                <c:pt idx="2152">
                  <c:v>226.7</c:v>
                </c:pt>
                <c:pt idx="2153">
                  <c:v>335.3</c:v>
                </c:pt>
                <c:pt idx="2154">
                  <c:v>498.3</c:v>
                </c:pt>
                <c:pt idx="2155">
                  <c:v>486.1</c:v>
                </c:pt>
                <c:pt idx="2156">
                  <c:v>927.1</c:v>
                </c:pt>
                <c:pt idx="2157">
                  <c:v>929</c:v>
                </c:pt>
                <c:pt idx="2158">
                  <c:v>929</c:v>
                </c:pt>
                <c:pt idx="2159">
                  <c:v>929</c:v>
                </c:pt>
                <c:pt idx="2160">
                  <c:v>640.20000000000005</c:v>
                </c:pt>
                <c:pt idx="2161">
                  <c:v>693.6</c:v>
                </c:pt>
                <c:pt idx="2162">
                  <c:v>761.1</c:v>
                </c:pt>
                <c:pt idx="2163">
                  <c:v>767.3</c:v>
                </c:pt>
                <c:pt idx="2164">
                  <c:v>678.2</c:v>
                </c:pt>
                <c:pt idx="2165">
                  <c:v>531.20000000000005</c:v>
                </c:pt>
                <c:pt idx="2166">
                  <c:v>322.89999999999998</c:v>
                </c:pt>
                <c:pt idx="2167">
                  <c:v>211.5</c:v>
                </c:pt>
                <c:pt idx="2168">
                  <c:v>242.4</c:v>
                </c:pt>
                <c:pt idx="2169">
                  <c:v>242.4</c:v>
                </c:pt>
                <c:pt idx="2170">
                  <c:v>265.60000000000002</c:v>
                </c:pt>
                <c:pt idx="2171">
                  <c:v>289.39999999999998</c:v>
                </c:pt>
                <c:pt idx="2172">
                  <c:v>273.5</c:v>
                </c:pt>
                <c:pt idx="2173">
                  <c:v>270.89999999999998</c:v>
                </c:pt>
                <c:pt idx="2174">
                  <c:v>283.2</c:v>
                </c:pt>
                <c:pt idx="2175">
                  <c:v>382.7</c:v>
                </c:pt>
                <c:pt idx="2176">
                  <c:v>434.5</c:v>
                </c:pt>
                <c:pt idx="2177">
                  <c:v>495.5</c:v>
                </c:pt>
                <c:pt idx="2178">
                  <c:v>581.29999999999995</c:v>
                </c:pt>
                <c:pt idx="2179">
                  <c:v>713.7</c:v>
                </c:pt>
                <c:pt idx="2180">
                  <c:v>886.1</c:v>
                </c:pt>
                <c:pt idx="2181">
                  <c:v>866.2</c:v>
                </c:pt>
                <c:pt idx="2182">
                  <c:v>861.8</c:v>
                </c:pt>
                <c:pt idx="2183">
                  <c:v>902.3</c:v>
                </c:pt>
                <c:pt idx="2184">
                  <c:v>575.4</c:v>
                </c:pt>
                <c:pt idx="2185">
                  <c:v>653</c:v>
                </c:pt>
                <c:pt idx="2186">
                  <c:v>674.5</c:v>
                </c:pt>
                <c:pt idx="2187">
                  <c:v>645.20000000000005</c:v>
                </c:pt>
                <c:pt idx="2188">
                  <c:v>603.4</c:v>
                </c:pt>
                <c:pt idx="2189">
                  <c:v>424.4</c:v>
                </c:pt>
                <c:pt idx="2190">
                  <c:v>227.9</c:v>
                </c:pt>
                <c:pt idx="2191">
                  <c:v>267.5</c:v>
                </c:pt>
                <c:pt idx="2192">
                  <c:v>394</c:v>
                </c:pt>
                <c:pt idx="2193">
                  <c:v>363.8</c:v>
                </c:pt>
                <c:pt idx="2194">
                  <c:v>315.89999999999998</c:v>
                </c:pt>
                <c:pt idx="2195">
                  <c:v>310.3</c:v>
                </c:pt>
                <c:pt idx="2196">
                  <c:v>287.7</c:v>
                </c:pt>
                <c:pt idx="2197">
                  <c:v>273.39999999999998</c:v>
                </c:pt>
                <c:pt idx="2198">
                  <c:v>258.60000000000002</c:v>
                </c:pt>
                <c:pt idx="2199">
                  <c:v>260.5</c:v>
                </c:pt>
                <c:pt idx="2200">
                  <c:v>273.7</c:v>
                </c:pt>
                <c:pt idx="2201">
                  <c:v>287.89999999999998</c:v>
                </c:pt>
                <c:pt idx="2202">
                  <c:v>372.4</c:v>
                </c:pt>
                <c:pt idx="2203">
                  <c:v>410.8</c:v>
                </c:pt>
                <c:pt idx="2204">
                  <c:v>395.2</c:v>
                </c:pt>
                <c:pt idx="2205">
                  <c:v>546.29999999999995</c:v>
                </c:pt>
                <c:pt idx="2206">
                  <c:v>663.9</c:v>
                </c:pt>
                <c:pt idx="2207">
                  <c:v>660</c:v>
                </c:pt>
                <c:pt idx="2208">
                  <c:v>630</c:v>
                </c:pt>
                <c:pt idx="2209">
                  <c:v>732.4</c:v>
                </c:pt>
                <c:pt idx="2210">
                  <c:v>777.3</c:v>
                </c:pt>
                <c:pt idx="2211">
                  <c:v>799.2</c:v>
                </c:pt>
                <c:pt idx="2212">
                  <c:v>775.7</c:v>
                </c:pt>
                <c:pt idx="2213">
                  <c:v>700.3</c:v>
                </c:pt>
                <c:pt idx="2214">
                  <c:v>425</c:v>
                </c:pt>
                <c:pt idx="2215">
                  <c:v>342.3</c:v>
                </c:pt>
                <c:pt idx="2216">
                  <c:v>262</c:v>
                </c:pt>
                <c:pt idx="2217">
                  <c:v>209.3</c:v>
                </c:pt>
                <c:pt idx="2218">
                  <c:v>228.8</c:v>
                </c:pt>
                <c:pt idx="2219">
                  <c:v>257.8</c:v>
                </c:pt>
                <c:pt idx="2220">
                  <c:v>229.1</c:v>
                </c:pt>
                <c:pt idx="2221">
                  <c:v>229.9</c:v>
                </c:pt>
                <c:pt idx="2222">
                  <c:v>235.5</c:v>
                </c:pt>
                <c:pt idx="2223">
                  <c:v>243</c:v>
                </c:pt>
                <c:pt idx="2224">
                  <c:v>170.7</c:v>
                </c:pt>
                <c:pt idx="2225">
                  <c:v>142.9</c:v>
                </c:pt>
                <c:pt idx="2226">
                  <c:v>366.9</c:v>
                </c:pt>
                <c:pt idx="2227">
                  <c:v>399.3</c:v>
                </c:pt>
                <c:pt idx="2228">
                  <c:v>399.1</c:v>
                </c:pt>
                <c:pt idx="2229">
                  <c:v>421.7</c:v>
                </c:pt>
                <c:pt idx="2230">
                  <c:v>568.6</c:v>
                </c:pt>
                <c:pt idx="2231">
                  <c:v>662.4</c:v>
                </c:pt>
                <c:pt idx="2232">
                  <c:v>689.8</c:v>
                </c:pt>
                <c:pt idx="2233">
                  <c:v>754.4</c:v>
                </c:pt>
                <c:pt idx="2234">
                  <c:v>814.2</c:v>
                </c:pt>
                <c:pt idx="2235">
                  <c:v>807.1</c:v>
                </c:pt>
                <c:pt idx="2236">
                  <c:v>779.7</c:v>
                </c:pt>
                <c:pt idx="2237">
                  <c:v>521.29999999999995</c:v>
                </c:pt>
                <c:pt idx="2238">
                  <c:v>248.9</c:v>
                </c:pt>
                <c:pt idx="2239">
                  <c:v>244.1</c:v>
                </c:pt>
                <c:pt idx="2240">
                  <c:v>306.60000000000002</c:v>
                </c:pt>
                <c:pt idx="2241">
                  <c:v>366.2</c:v>
                </c:pt>
                <c:pt idx="2242">
                  <c:v>375.3</c:v>
                </c:pt>
                <c:pt idx="2243">
                  <c:v>414.5</c:v>
                </c:pt>
                <c:pt idx="2244">
                  <c:v>347.2</c:v>
                </c:pt>
                <c:pt idx="2245">
                  <c:v>513.1</c:v>
                </c:pt>
                <c:pt idx="2246">
                  <c:v>494.1</c:v>
                </c:pt>
                <c:pt idx="2247">
                  <c:v>484.7</c:v>
                </c:pt>
                <c:pt idx="2248">
                  <c:v>398.7</c:v>
                </c:pt>
                <c:pt idx="2249">
                  <c:v>368.2</c:v>
                </c:pt>
                <c:pt idx="2250">
                  <c:v>377.7</c:v>
                </c:pt>
                <c:pt idx="2251">
                  <c:v>355.1</c:v>
                </c:pt>
                <c:pt idx="2252">
                  <c:v>593.6</c:v>
                </c:pt>
                <c:pt idx="2253">
                  <c:v>698.5</c:v>
                </c:pt>
                <c:pt idx="2254">
                  <c:v>868.9</c:v>
                </c:pt>
                <c:pt idx="2255">
                  <c:v>935.3</c:v>
                </c:pt>
                <c:pt idx="2256">
                  <c:v>708</c:v>
                </c:pt>
                <c:pt idx="2257">
                  <c:v>789.8</c:v>
                </c:pt>
                <c:pt idx="2258">
                  <c:v>839.7</c:v>
                </c:pt>
                <c:pt idx="2259">
                  <c:v>838.2</c:v>
                </c:pt>
                <c:pt idx="2260">
                  <c:v>780.5</c:v>
                </c:pt>
                <c:pt idx="2261">
                  <c:v>514.5</c:v>
                </c:pt>
                <c:pt idx="2262">
                  <c:v>237.6</c:v>
                </c:pt>
                <c:pt idx="2263">
                  <c:v>415.6</c:v>
                </c:pt>
                <c:pt idx="2264">
                  <c:v>228</c:v>
                </c:pt>
                <c:pt idx="2265">
                  <c:v>118.2</c:v>
                </c:pt>
                <c:pt idx="2266">
                  <c:v>1.6</c:v>
                </c:pt>
                <c:pt idx="2267">
                  <c:v>71.900000000000006</c:v>
                </c:pt>
                <c:pt idx="2268">
                  <c:v>105.2</c:v>
                </c:pt>
                <c:pt idx="2269">
                  <c:v>73.099999999999994</c:v>
                </c:pt>
                <c:pt idx="2270">
                  <c:v>55.2</c:v>
                </c:pt>
                <c:pt idx="2271">
                  <c:v>20.3</c:v>
                </c:pt>
                <c:pt idx="2272">
                  <c:v>0</c:v>
                </c:pt>
                <c:pt idx="2273">
                  <c:v>0</c:v>
                </c:pt>
                <c:pt idx="2274">
                  <c:v>0</c:v>
                </c:pt>
                <c:pt idx="2275">
                  <c:v>180.6</c:v>
                </c:pt>
                <c:pt idx="2276">
                  <c:v>677.3</c:v>
                </c:pt>
                <c:pt idx="2277">
                  <c:v>679.4</c:v>
                </c:pt>
                <c:pt idx="2278">
                  <c:v>855.3</c:v>
                </c:pt>
                <c:pt idx="2279">
                  <c:v>888.9</c:v>
                </c:pt>
                <c:pt idx="2280">
                  <c:v>631.6</c:v>
                </c:pt>
                <c:pt idx="2281">
                  <c:v>685.9</c:v>
                </c:pt>
                <c:pt idx="2282">
                  <c:v>738.7</c:v>
                </c:pt>
                <c:pt idx="2283">
                  <c:v>739.8</c:v>
                </c:pt>
                <c:pt idx="2284">
                  <c:v>702.2</c:v>
                </c:pt>
                <c:pt idx="2285">
                  <c:v>501.3</c:v>
                </c:pt>
                <c:pt idx="2286">
                  <c:v>296.7</c:v>
                </c:pt>
                <c:pt idx="2287">
                  <c:v>263.5</c:v>
                </c:pt>
                <c:pt idx="2288">
                  <c:v>324.60000000000002</c:v>
                </c:pt>
                <c:pt idx="2289">
                  <c:v>274.5</c:v>
                </c:pt>
                <c:pt idx="2290">
                  <c:v>432.9</c:v>
                </c:pt>
                <c:pt idx="2291">
                  <c:v>390.3</c:v>
                </c:pt>
                <c:pt idx="2292">
                  <c:v>395.5</c:v>
                </c:pt>
                <c:pt idx="2293">
                  <c:v>358.7</c:v>
                </c:pt>
                <c:pt idx="2294">
                  <c:v>328.3</c:v>
                </c:pt>
                <c:pt idx="2295">
                  <c:v>304.5</c:v>
                </c:pt>
                <c:pt idx="2296">
                  <c:v>272.39999999999998</c:v>
                </c:pt>
                <c:pt idx="2297">
                  <c:v>237.6</c:v>
                </c:pt>
                <c:pt idx="2298">
                  <c:v>204.5</c:v>
                </c:pt>
                <c:pt idx="2299">
                  <c:v>175.6</c:v>
                </c:pt>
                <c:pt idx="2300">
                  <c:v>544.9</c:v>
                </c:pt>
                <c:pt idx="2301">
                  <c:v>663</c:v>
                </c:pt>
                <c:pt idx="2302">
                  <c:v>816.6</c:v>
                </c:pt>
                <c:pt idx="2303">
                  <c:v>893.6</c:v>
                </c:pt>
                <c:pt idx="2304">
                  <c:v>653.20000000000005</c:v>
                </c:pt>
                <c:pt idx="2305">
                  <c:v>686.5</c:v>
                </c:pt>
                <c:pt idx="2306">
                  <c:v>656.3</c:v>
                </c:pt>
                <c:pt idx="2307">
                  <c:v>668.3</c:v>
                </c:pt>
                <c:pt idx="2308">
                  <c:v>594.1</c:v>
                </c:pt>
                <c:pt idx="2309">
                  <c:v>398.3</c:v>
                </c:pt>
                <c:pt idx="2310">
                  <c:v>268.39999999999998</c:v>
                </c:pt>
                <c:pt idx="2311">
                  <c:v>250.7</c:v>
                </c:pt>
                <c:pt idx="2312">
                  <c:v>359.7</c:v>
                </c:pt>
                <c:pt idx="2313">
                  <c:v>334.5</c:v>
                </c:pt>
                <c:pt idx="2314">
                  <c:v>328.6</c:v>
                </c:pt>
                <c:pt idx="2315">
                  <c:v>322.8</c:v>
                </c:pt>
                <c:pt idx="2316">
                  <c:v>341.8</c:v>
                </c:pt>
                <c:pt idx="2317">
                  <c:v>318.2</c:v>
                </c:pt>
                <c:pt idx="2318">
                  <c:v>289.3</c:v>
                </c:pt>
                <c:pt idx="2319">
                  <c:v>235.9</c:v>
                </c:pt>
                <c:pt idx="2320">
                  <c:v>200.1</c:v>
                </c:pt>
                <c:pt idx="2321">
                  <c:v>370.7</c:v>
                </c:pt>
                <c:pt idx="2322">
                  <c:v>353.1</c:v>
                </c:pt>
                <c:pt idx="2323">
                  <c:v>352.9</c:v>
                </c:pt>
                <c:pt idx="2324">
                  <c:v>363.8</c:v>
                </c:pt>
                <c:pt idx="2325">
                  <c:v>407.8</c:v>
                </c:pt>
                <c:pt idx="2326">
                  <c:v>558</c:v>
                </c:pt>
                <c:pt idx="2327">
                  <c:v>605.9</c:v>
                </c:pt>
                <c:pt idx="2328">
                  <c:v>666</c:v>
                </c:pt>
                <c:pt idx="2329">
                  <c:v>645.6</c:v>
                </c:pt>
                <c:pt idx="2330">
                  <c:v>637.5</c:v>
                </c:pt>
                <c:pt idx="2331">
                  <c:v>652.5</c:v>
                </c:pt>
                <c:pt idx="2332">
                  <c:v>710.3</c:v>
                </c:pt>
                <c:pt idx="2333">
                  <c:v>543.5</c:v>
                </c:pt>
                <c:pt idx="2334">
                  <c:v>557.4</c:v>
                </c:pt>
                <c:pt idx="2335">
                  <c:v>446.2</c:v>
                </c:pt>
                <c:pt idx="2336">
                  <c:v>581.1</c:v>
                </c:pt>
                <c:pt idx="2337">
                  <c:v>492</c:v>
                </c:pt>
                <c:pt idx="2338">
                  <c:v>480.1</c:v>
                </c:pt>
                <c:pt idx="2339">
                  <c:v>477.6</c:v>
                </c:pt>
                <c:pt idx="2340">
                  <c:v>484.8</c:v>
                </c:pt>
                <c:pt idx="2341">
                  <c:v>473.5</c:v>
                </c:pt>
                <c:pt idx="2342">
                  <c:v>481</c:v>
                </c:pt>
                <c:pt idx="2343">
                  <c:v>484.3</c:v>
                </c:pt>
                <c:pt idx="2344">
                  <c:v>474.9</c:v>
                </c:pt>
                <c:pt idx="2345">
                  <c:v>515</c:v>
                </c:pt>
                <c:pt idx="2346">
                  <c:v>551</c:v>
                </c:pt>
                <c:pt idx="2347">
                  <c:v>577.5</c:v>
                </c:pt>
                <c:pt idx="2348">
                  <c:v>591.29999999999995</c:v>
                </c:pt>
                <c:pt idx="2349">
                  <c:v>681.9</c:v>
                </c:pt>
                <c:pt idx="2350">
                  <c:v>825.7</c:v>
                </c:pt>
                <c:pt idx="2351">
                  <c:v>916.8</c:v>
                </c:pt>
                <c:pt idx="2352">
                  <c:v>603.6</c:v>
                </c:pt>
                <c:pt idx="2353">
                  <c:v>496</c:v>
                </c:pt>
                <c:pt idx="2354">
                  <c:v>516.5</c:v>
                </c:pt>
                <c:pt idx="2355">
                  <c:v>568.20000000000005</c:v>
                </c:pt>
                <c:pt idx="2356">
                  <c:v>536</c:v>
                </c:pt>
                <c:pt idx="2357">
                  <c:v>449.9</c:v>
                </c:pt>
                <c:pt idx="2358">
                  <c:v>381.9</c:v>
                </c:pt>
                <c:pt idx="2359">
                  <c:v>279</c:v>
                </c:pt>
                <c:pt idx="2360">
                  <c:v>229.2</c:v>
                </c:pt>
                <c:pt idx="2361">
                  <c:v>-97.4</c:v>
                </c:pt>
                <c:pt idx="2362">
                  <c:v>-79.7</c:v>
                </c:pt>
                <c:pt idx="2363">
                  <c:v>-54.4</c:v>
                </c:pt>
                <c:pt idx="2364">
                  <c:v>-49.4</c:v>
                </c:pt>
                <c:pt idx="2365">
                  <c:v>-54.8</c:v>
                </c:pt>
                <c:pt idx="2366">
                  <c:v>-45.8</c:v>
                </c:pt>
                <c:pt idx="2367">
                  <c:v>-32.5</c:v>
                </c:pt>
                <c:pt idx="2368">
                  <c:v>-51.4</c:v>
                </c:pt>
                <c:pt idx="2369">
                  <c:v>-65.400000000000006</c:v>
                </c:pt>
                <c:pt idx="2370">
                  <c:v>-60</c:v>
                </c:pt>
                <c:pt idx="2371">
                  <c:v>-15.1</c:v>
                </c:pt>
                <c:pt idx="2372">
                  <c:v>-35.700000000000003</c:v>
                </c:pt>
                <c:pt idx="2373">
                  <c:v>270.7</c:v>
                </c:pt>
                <c:pt idx="2374">
                  <c:v>402.8</c:v>
                </c:pt>
                <c:pt idx="2375">
                  <c:v>513.20000000000005</c:v>
                </c:pt>
                <c:pt idx="2376">
                  <c:v>428</c:v>
                </c:pt>
                <c:pt idx="2377">
                  <c:v>475.7</c:v>
                </c:pt>
                <c:pt idx="2378">
                  <c:v>494</c:v>
                </c:pt>
                <c:pt idx="2379">
                  <c:v>500.8</c:v>
                </c:pt>
                <c:pt idx="2380">
                  <c:v>429.8</c:v>
                </c:pt>
                <c:pt idx="2381">
                  <c:v>381.2</c:v>
                </c:pt>
                <c:pt idx="2382">
                  <c:v>374.1</c:v>
                </c:pt>
                <c:pt idx="2383">
                  <c:v>318.7</c:v>
                </c:pt>
                <c:pt idx="2384">
                  <c:v>215.4</c:v>
                </c:pt>
                <c:pt idx="2385">
                  <c:v>115.4</c:v>
                </c:pt>
                <c:pt idx="2386">
                  <c:v>128.1</c:v>
                </c:pt>
                <c:pt idx="2387">
                  <c:v>-25.1</c:v>
                </c:pt>
                <c:pt idx="2388">
                  <c:v>3.1</c:v>
                </c:pt>
                <c:pt idx="2389">
                  <c:v>-15.9</c:v>
                </c:pt>
                <c:pt idx="2390">
                  <c:v>-33.299999999999997</c:v>
                </c:pt>
                <c:pt idx="2391">
                  <c:v>-55.2</c:v>
                </c:pt>
                <c:pt idx="2392">
                  <c:v>-104.7</c:v>
                </c:pt>
                <c:pt idx="2393">
                  <c:v>-143.6</c:v>
                </c:pt>
                <c:pt idx="2394">
                  <c:v>4.5999999999999996</c:v>
                </c:pt>
                <c:pt idx="2395">
                  <c:v>9.3000000000000007</c:v>
                </c:pt>
                <c:pt idx="2396">
                  <c:v>6</c:v>
                </c:pt>
                <c:pt idx="2397">
                  <c:v>92.3</c:v>
                </c:pt>
                <c:pt idx="2398">
                  <c:v>267.8</c:v>
                </c:pt>
                <c:pt idx="2399">
                  <c:v>379</c:v>
                </c:pt>
                <c:pt idx="2400">
                  <c:v>366.4</c:v>
                </c:pt>
                <c:pt idx="2401">
                  <c:v>386.9</c:v>
                </c:pt>
                <c:pt idx="2402">
                  <c:v>412.3</c:v>
                </c:pt>
                <c:pt idx="2403">
                  <c:v>452.8</c:v>
                </c:pt>
                <c:pt idx="2404">
                  <c:v>364</c:v>
                </c:pt>
                <c:pt idx="2405">
                  <c:v>180.1</c:v>
                </c:pt>
                <c:pt idx="2406">
                  <c:v>-99.3</c:v>
                </c:pt>
                <c:pt idx="2407">
                  <c:v>-183</c:v>
                </c:pt>
                <c:pt idx="2408">
                  <c:v>-162.4</c:v>
                </c:pt>
                <c:pt idx="2409">
                  <c:v>-99.2</c:v>
                </c:pt>
                <c:pt idx="2410">
                  <c:v>-70</c:v>
                </c:pt>
                <c:pt idx="2411">
                  <c:v>-51.2</c:v>
                </c:pt>
                <c:pt idx="2412">
                  <c:v>-59.3</c:v>
                </c:pt>
                <c:pt idx="2413">
                  <c:v>-47.8</c:v>
                </c:pt>
                <c:pt idx="2414">
                  <c:v>5.7</c:v>
                </c:pt>
                <c:pt idx="2415">
                  <c:v>23.8</c:v>
                </c:pt>
                <c:pt idx="2416">
                  <c:v>31.8</c:v>
                </c:pt>
                <c:pt idx="2417">
                  <c:v>25.8</c:v>
                </c:pt>
                <c:pt idx="2418">
                  <c:v>11</c:v>
                </c:pt>
                <c:pt idx="2419">
                  <c:v>-29.5</c:v>
                </c:pt>
                <c:pt idx="2420">
                  <c:v>221.2</c:v>
                </c:pt>
                <c:pt idx="2421">
                  <c:v>247.3</c:v>
                </c:pt>
                <c:pt idx="2422">
                  <c:v>317.39999999999998</c:v>
                </c:pt>
                <c:pt idx="2423">
                  <c:v>375.2</c:v>
                </c:pt>
                <c:pt idx="2424">
                  <c:v>304.3</c:v>
                </c:pt>
                <c:pt idx="2425">
                  <c:v>354.5</c:v>
                </c:pt>
                <c:pt idx="2426">
                  <c:v>382.9</c:v>
                </c:pt>
                <c:pt idx="2427">
                  <c:v>421.8</c:v>
                </c:pt>
                <c:pt idx="2428">
                  <c:v>317.89999999999998</c:v>
                </c:pt>
                <c:pt idx="2429">
                  <c:v>155.5</c:v>
                </c:pt>
                <c:pt idx="2430">
                  <c:v>149.4</c:v>
                </c:pt>
                <c:pt idx="2431">
                  <c:v>-82.5</c:v>
                </c:pt>
                <c:pt idx="2432">
                  <c:v>0</c:v>
                </c:pt>
                <c:pt idx="2433">
                  <c:v>0</c:v>
                </c:pt>
                <c:pt idx="2434">
                  <c:v>-102.2</c:v>
                </c:pt>
                <c:pt idx="2435">
                  <c:v>-15.4</c:v>
                </c:pt>
                <c:pt idx="2436">
                  <c:v>-140.6</c:v>
                </c:pt>
                <c:pt idx="2437">
                  <c:v>-171.4</c:v>
                </c:pt>
                <c:pt idx="2438">
                  <c:v>-151.69999999999999</c:v>
                </c:pt>
                <c:pt idx="2439">
                  <c:v>-150.1</c:v>
                </c:pt>
                <c:pt idx="2440">
                  <c:v>-147.6</c:v>
                </c:pt>
                <c:pt idx="2441">
                  <c:v>-147.30000000000001</c:v>
                </c:pt>
                <c:pt idx="2442">
                  <c:v>-155.1</c:v>
                </c:pt>
                <c:pt idx="2443">
                  <c:v>-35.200000000000003</c:v>
                </c:pt>
                <c:pt idx="2444">
                  <c:v>195.1</c:v>
                </c:pt>
                <c:pt idx="2445">
                  <c:v>164.9</c:v>
                </c:pt>
                <c:pt idx="2446">
                  <c:v>350.2</c:v>
                </c:pt>
                <c:pt idx="2447">
                  <c:v>483.5</c:v>
                </c:pt>
                <c:pt idx="2448">
                  <c:v>375.1</c:v>
                </c:pt>
                <c:pt idx="2449">
                  <c:v>714</c:v>
                </c:pt>
                <c:pt idx="2450">
                  <c:v>806.2</c:v>
                </c:pt>
                <c:pt idx="2451">
                  <c:v>797</c:v>
                </c:pt>
                <c:pt idx="2452">
                  <c:v>595</c:v>
                </c:pt>
                <c:pt idx="2453">
                  <c:v>369.1</c:v>
                </c:pt>
                <c:pt idx="2454">
                  <c:v>350.6</c:v>
                </c:pt>
                <c:pt idx="2455">
                  <c:v>296.3</c:v>
                </c:pt>
                <c:pt idx="2456">
                  <c:v>40</c:v>
                </c:pt>
                <c:pt idx="2457">
                  <c:v>137.9</c:v>
                </c:pt>
                <c:pt idx="2458">
                  <c:v>216.5</c:v>
                </c:pt>
                <c:pt idx="2459">
                  <c:v>252.9</c:v>
                </c:pt>
                <c:pt idx="2460">
                  <c:v>181.9</c:v>
                </c:pt>
                <c:pt idx="2461">
                  <c:v>212.3</c:v>
                </c:pt>
                <c:pt idx="2462">
                  <c:v>250.6</c:v>
                </c:pt>
                <c:pt idx="2463">
                  <c:v>275.10000000000002</c:v>
                </c:pt>
                <c:pt idx="2464">
                  <c:v>296.8</c:v>
                </c:pt>
                <c:pt idx="2465">
                  <c:v>329.1</c:v>
                </c:pt>
                <c:pt idx="2466">
                  <c:v>449.3</c:v>
                </c:pt>
                <c:pt idx="2467">
                  <c:v>646.4</c:v>
                </c:pt>
                <c:pt idx="2468">
                  <c:v>771.6</c:v>
                </c:pt>
                <c:pt idx="2469">
                  <c:v>652.6</c:v>
                </c:pt>
                <c:pt idx="2470">
                  <c:v>780.2</c:v>
                </c:pt>
                <c:pt idx="2471">
                  <c:v>856.4</c:v>
                </c:pt>
                <c:pt idx="2472">
                  <c:v>760</c:v>
                </c:pt>
                <c:pt idx="2473">
                  <c:v>789</c:v>
                </c:pt>
                <c:pt idx="2474">
                  <c:v>812.1</c:v>
                </c:pt>
                <c:pt idx="2475">
                  <c:v>815.8</c:v>
                </c:pt>
                <c:pt idx="2476">
                  <c:v>760.5</c:v>
                </c:pt>
                <c:pt idx="2477">
                  <c:v>620.20000000000005</c:v>
                </c:pt>
                <c:pt idx="2478">
                  <c:v>651.20000000000005</c:v>
                </c:pt>
                <c:pt idx="2479">
                  <c:v>804.8</c:v>
                </c:pt>
                <c:pt idx="2480">
                  <c:v>752.7</c:v>
                </c:pt>
                <c:pt idx="2481">
                  <c:v>667.7</c:v>
                </c:pt>
                <c:pt idx="2482">
                  <c:v>463.4</c:v>
                </c:pt>
                <c:pt idx="2483">
                  <c:v>565.5</c:v>
                </c:pt>
                <c:pt idx="2484">
                  <c:v>629.6</c:v>
                </c:pt>
                <c:pt idx="2485">
                  <c:v>610.70000000000005</c:v>
                </c:pt>
                <c:pt idx="2486">
                  <c:v>675.4</c:v>
                </c:pt>
                <c:pt idx="2487">
                  <c:v>794.3</c:v>
                </c:pt>
                <c:pt idx="2488">
                  <c:v>798.2</c:v>
                </c:pt>
                <c:pt idx="2489">
                  <c:v>771</c:v>
                </c:pt>
                <c:pt idx="2490">
                  <c:v>905.2</c:v>
                </c:pt>
                <c:pt idx="2491">
                  <c:v>855</c:v>
                </c:pt>
                <c:pt idx="2492">
                  <c:v>979</c:v>
                </c:pt>
                <c:pt idx="2493">
                  <c:v>979</c:v>
                </c:pt>
                <c:pt idx="2494">
                  <c:v>979</c:v>
                </c:pt>
                <c:pt idx="2495">
                  <c:v>957.1</c:v>
                </c:pt>
                <c:pt idx="2496">
                  <c:v>979</c:v>
                </c:pt>
                <c:pt idx="2497">
                  <c:v>979</c:v>
                </c:pt>
                <c:pt idx="2498">
                  <c:v>979</c:v>
                </c:pt>
                <c:pt idx="2499">
                  <c:v>979</c:v>
                </c:pt>
                <c:pt idx="2500">
                  <c:v>979</c:v>
                </c:pt>
                <c:pt idx="2501">
                  <c:v>843.9</c:v>
                </c:pt>
                <c:pt idx="2502">
                  <c:v>642.4</c:v>
                </c:pt>
                <c:pt idx="2503">
                  <c:v>725.5</c:v>
                </c:pt>
                <c:pt idx="2504">
                  <c:v>675</c:v>
                </c:pt>
                <c:pt idx="2505">
                  <c:v>546.1</c:v>
                </c:pt>
                <c:pt idx="2506">
                  <c:v>572.79999999999995</c:v>
                </c:pt>
                <c:pt idx="2507">
                  <c:v>606</c:v>
                </c:pt>
                <c:pt idx="2508">
                  <c:v>562.29999999999995</c:v>
                </c:pt>
                <c:pt idx="2509">
                  <c:v>606.79999999999995</c:v>
                </c:pt>
                <c:pt idx="2510">
                  <c:v>633.5</c:v>
                </c:pt>
                <c:pt idx="2511">
                  <c:v>631.70000000000005</c:v>
                </c:pt>
                <c:pt idx="2512">
                  <c:v>619.29999999999995</c:v>
                </c:pt>
                <c:pt idx="2513">
                  <c:v>601.29999999999995</c:v>
                </c:pt>
                <c:pt idx="2514">
                  <c:v>666.9</c:v>
                </c:pt>
                <c:pt idx="2515">
                  <c:v>781.5</c:v>
                </c:pt>
                <c:pt idx="2516">
                  <c:v>838.3</c:v>
                </c:pt>
                <c:pt idx="2517">
                  <c:v>804.4</c:v>
                </c:pt>
                <c:pt idx="2518">
                  <c:v>858.9</c:v>
                </c:pt>
                <c:pt idx="2519">
                  <c:v>931.2</c:v>
                </c:pt>
                <c:pt idx="2520">
                  <c:v>903.3</c:v>
                </c:pt>
                <c:pt idx="2521">
                  <c:v>882.5</c:v>
                </c:pt>
                <c:pt idx="2522">
                  <c:v>904.3</c:v>
                </c:pt>
                <c:pt idx="2523">
                  <c:v>910.2</c:v>
                </c:pt>
                <c:pt idx="2524">
                  <c:v>867</c:v>
                </c:pt>
                <c:pt idx="2525">
                  <c:v>811</c:v>
                </c:pt>
                <c:pt idx="2526">
                  <c:v>710.1</c:v>
                </c:pt>
                <c:pt idx="2527">
                  <c:v>628.9</c:v>
                </c:pt>
                <c:pt idx="2528">
                  <c:v>544.79999999999995</c:v>
                </c:pt>
                <c:pt idx="2529">
                  <c:v>484.4</c:v>
                </c:pt>
                <c:pt idx="2530">
                  <c:v>508.1</c:v>
                </c:pt>
                <c:pt idx="2531">
                  <c:v>533</c:v>
                </c:pt>
                <c:pt idx="2532">
                  <c:v>472.7</c:v>
                </c:pt>
                <c:pt idx="2533">
                  <c:v>398.2</c:v>
                </c:pt>
                <c:pt idx="2534">
                  <c:v>391.7</c:v>
                </c:pt>
                <c:pt idx="2535">
                  <c:v>520.4</c:v>
                </c:pt>
                <c:pt idx="2536">
                  <c:v>673.8</c:v>
                </c:pt>
                <c:pt idx="2537">
                  <c:v>744.9</c:v>
                </c:pt>
                <c:pt idx="2538">
                  <c:v>788</c:v>
                </c:pt>
                <c:pt idx="2539">
                  <c:v>974</c:v>
                </c:pt>
                <c:pt idx="2540">
                  <c:v>985.3</c:v>
                </c:pt>
                <c:pt idx="2541">
                  <c:v>871.9</c:v>
                </c:pt>
                <c:pt idx="2542">
                  <c:v>907.8</c:v>
                </c:pt>
                <c:pt idx="2543">
                  <c:v>1001.2</c:v>
                </c:pt>
                <c:pt idx="2544">
                  <c:v>788.7</c:v>
                </c:pt>
                <c:pt idx="2545">
                  <c:v>815.4</c:v>
                </c:pt>
                <c:pt idx="2546">
                  <c:v>831.8</c:v>
                </c:pt>
                <c:pt idx="2547">
                  <c:v>840.8</c:v>
                </c:pt>
                <c:pt idx="2548">
                  <c:v>820.4</c:v>
                </c:pt>
                <c:pt idx="2549">
                  <c:v>792.3</c:v>
                </c:pt>
                <c:pt idx="2550">
                  <c:v>705.4</c:v>
                </c:pt>
                <c:pt idx="2551">
                  <c:v>641.29999999999995</c:v>
                </c:pt>
                <c:pt idx="2552">
                  <c:v>584.6</c:v>
                </c:pt>
                <c:pt idx="2553">
                  <c:v>555.29999999999995</c:v>
                </c:pt>
                <c:pt idx="2554">
                  <c:v>549.4</c:v>
                </c:pt>
                <c:pt idx="2555">
                  <c:v>479.2</c:v>
                </c:pt>
                <c:pt idx="2556">
                  <c:v>409.8</c:v>
                </c:pt>
                <c:pt idx="2557">
                  <c:v>495.9</c:v>
                </c:pt>
                <c:pt idx="2558">
                  <c:v>479</c:v>
                </c:pt>
                <c:pt idx="2559">
                  <c:v>457.4</c:v>
                </c:pt>
                <c:pt idx="2560">
                  <c:v>360.9</c:v>
                </c:pt>
                <c:pt idx="2561">
                  <c:v>398.8</c:v>
                </c:pt>
                <c:pt idx="2562">
                  <c:v>347</c:v>
                </c:pt>
                <c:pt idx="2563">
                  <c:v>499.2</c:v>
                </c:pt>
                <c:pt idx="2564">
                  <c:v>556.6</c:v>
                </c:pt>
                <c:pt idx="2565">
                  <c:v>450.2</c:v>
                </c:pt>
                <c:pt idx="2566">
                  <c:v>583.79999999999995</c:v>
                </c:pt>
                <c:pt idx="2567">
                  <c:v>702.9</c:v>
                </c:pt>
                <c:pt idx="2568">
                  <c:v>680.9</c:v>
                </c:pt>
                <c:pt idx="2569">
                  <c:v>750.6</c:v>
                </c:pt>
                <c:pt idx="2570">
                  <c:v>800.1</c:v>
                </c:pt>
                <c:pt idx="2571">
                  <c:v>813.6</c:v>
                </c:pt>
                <c:pt idx="2572">
                  <c:v>746.1</c:v>
                </c:pt>
                <c:pt idx="2573">
                  <c:v>580.9</c:v>
                </c:pt>
                <c:pt idx="2574">
                  <c:v>642.9</c:v>
                </c:pt>
                <c:pt idx="2575">
                  <c:v>843.1</c:v>
                </c:pt>
                <c:pt idx="2576">
                  <c:v>442.2</c:v>
                </c:pt>
                <c:pt idx="2577">
                  <c:v>402.6</c:v>
                </c:pt>
                <c:pt idx="2578">
                  <c:v>340.5</c:v>
                </c:pt>
                <c:pt idx="2579">
                  <c:v>492.1</c:v>
                </c:pt>
                <c:pt idx="2580">
                  <c:v>498.6</c:v>
                </c:pt>
                <c:pt idx="2581">
                  <c:v>511.3</c:v>
                </c:pt>
                <c:pt idx="2582">
                  <c:v>554.70000000000005</c:v>
                </c:pt>
                <c:pt idx="2583">
                  <c:v>481.4</c:v>
                </c:pt>
                <c:pt idx="2584">
                  <c:v>542.79999999999995</c:v>
                </c:pt>
                <c:pt idx="2585">
                  <c:v>662.5</c:v>
                </c:pt>
                <c:pt idx="2586">
                  <c:v>931.1</c:v>
                </c:pt>
                <c:pt idx="2587">
                  <c:v>871.2</c:v>
                </c:pt>
                <c:pt idx="2588">
                  <c:v>956.5</c:v>
                </c:pt>
                <c:pt idx="2589">
                  <c:v>973.1</c:v>
                </c:pt>
                <c:pt idx="2590">
                  <c:v>833.2</c:v>
                </c:pt>
                <c:pt idx="2591">
                  <c:v>934.9</c:v>
                </c:pt>
                <c:pt idx="2592">
                  <c:v>759.1</c:v>
                </c:pt>
                <c:pt idx="2593">
                  <c:v>746.9</c:v>
                </c:pt>
                <c:pt idx="2594">
                  <c:v>769.7</c:v>
                </c:pt>
                <c:pt idx="2595">
                  <c:v>758.5</c:v>
                </c:pt>
                <c:pt idx="2596">
                  <c:v>712.7</c:v>
                </c:pt>
                <c:pt idx="2597">
                  <c:v>532.79999999999995</c:v>
                </c:pt>
                <c:pt idx="2598">
                  <c:v>673.9</c:v>
                </c:pt>
                <c:pt idx="2599">
                  <c:v>629.20000000000005</c:v>
                </c:pt>
                <c:pt idx="2600">
                  <c:v>682.4</c:v>
                </c:pt>
                <c:pt idx="2601">
                  <c:v>713.9</c:v>
                </c:pt>
                <c:pt idx="2602">
                  <c:v>561.20000000000005</c:v>
                </c:pt>
                <c:pt idx="2603">
                  <c:v>562.20000000000005</c:v>
                </c:pt>
                <c:pt idx="2604">
                  <c:v>521.20000000000005</c:v>
                </c:pt>
                <c:pt idx="2605">
                  <c:v>504.2</c:v>
                </c:pt>
                <c:pt idx="2606">
                  <c:v>502.1</c:v>
                </c:pt>
                <c:pt idx="2607">
                  <c:v>524.70000000000005</c:v>
                </c:pt>
                <c:pt idx="2608">
                  <c:v>525.5</c:v>
                </c:pt>
                <c:pt idx="2609">
                  <c:v>665.8</c:v>
                </c:pt>
                <c:pt idx="2610">
                  <c:v>942.9</c:v>
                </c:pt>
                <c:pt idx="2611">
                  <c:v>897.6</c:v>
                </c:pt>
                <c:pt idx="2612">
                  <c:v>869.2</c:v>
                </c:pt>
                <c:pt idx="2613">
                  <c:v>1026</c:v>
                </c:pt>
                <c:pt idx="2614">
                  <c:v>901.7</c:v>
                </c:pt>
                <c:pt idx="2615">
                  <c:v>839.8</c:v>
                </c:pt>
                <c:pt idx="2616">
                  <c:v>663.2</c:v>
                </c:pt>
                <c:pt idx="2617">
                  <c:v>688.1</c:v>
                </c:pt>
                <c:pt idx="2618">
                  <c:v>706.8</c:v>
                </c:pt>
                <c:pt idx="2619">
                  <c:v>684.9</c:v>
                </c:pt>
                <c:pt idx="2620">
                  <c:v>697</c:v>
                </c:pt>
                <c:pt idx="2621">
                  <c:v>446.4</c:v>
                </c:pt>
                <c:pt idx="2622">
                  <c:v>608.9</c:v>
                </c:pt>
                <c:pt idx="2623">
                  <c:v>454.8</c:v>
                </c:pt>
                <c:pt idx="2624">
                  <c:v>480.1</c:v>
                </c:pt>
                <c:pt idx="2625">
                  <c:v>187.4</c:v>
                </c:pt>
                <c:pt idx="2626">
                  <c:v>347.5</c:v>
                </c:pt>
                <c:pt idx="2627">
                  <c:v>318.7</c:v>
                </c:pt>
                <c:pt idx="2628">
                  <c:v>310</c:v>
                </c:pt>
                <c:pt idx="2629">
                  <c:v>277</c:v>
                </c:pt>
                <c:pt idx="2630">
                  <c:v>258.39999999999998</c:v>
                </c:pt>
                <c:pt idx="2631">
                  <c:v>256.60000000000002</c:v>
                </c:pt>
                <c:pt idx="2632">
                  <c:v>265.60000000000002</c:v>
                </c:pt>
                <c:pt idx="2633">
                  <c:v>493.7</c:v>
                </c:pt>
                <c:pt idx="2634">
                  <c:v>759.2</c:v>
                </c:pt>
                <c:pt idx="2635">
                  <c:v>678.3</c:v>
                </c:pt>
                <c:pt idx="2636">
                  <c:v>831.5</c:v>
                </c:pt>
                <c:pt idx="2637">
                  <c:v>448.5</c:v>
                </c:pt>
                <c:pt idx="2638">
                  <c:v>481.2</c:v>
                </c:pt>
                <c:pt idx="2639">
                  <c:v>537.1</c:v>
                </c:pt>
                <c:pt idx="2640">
                  <c:v>735.7</c:v>
                </c:pt>
                <c:pt idx="2641">
                  <c:v>742.5</c:v>
                </c:pt>
                <c:pt idx="2642">
                  <c:v>751.6</c:v>
                </c:pt>
                <c:pt idx="2643">
                  <c:v>765.4</c:v>
                </c:pt>
                <c:pt idx="2644">
                  <c:v>758.3</c:v>
                </c:pt>
                <c:pt idx="2645">
                  <c:v>654.5</c:v>
                </c:pt>
                <c:pt idx="2646">
                  <c:v>371.8</c:v>
                </c:pt>
                <c:pt idx="2647">
                  <c:v>446.7</c:v>
                </c:pt>
                <c:pt idx="2648">
                  <c:v>501.8</c:v>
                </c:pt>
                <c:pt idx="2649">
                  <c:v>520.20000000000005</c:v>
                </c:pt>
                <c:pt idx="2650">
                  <c:v>443.3</c:v>
                </c:pt>
                <c:pt idx="2651">
                  <c:v>424.7</c:v>
                </c:pt>
                <c:pt idx="2652">
                  <c:v>422.1</c:v>
                </c:pt>
                <c:pt idx="2653">
                  <c:v>402.9</c:v>
                </c:pt>
                <c:pt idx="2654">
                  <c:v>379</c:v>
                </c:pt>
                <c:pt idx="2655">
                  <c:v>355.5</c:v>
                </c:pt>
                <c:pt idx="2656">
                  <c:v>519.70000000000005</c:v>
                </c:pt>
                <c:pt idx="2657">
                  <c:v>736.1</c:v>
                </c:pt>
                <c:pt idx="2658">
                  <c:v>982.2</c:v>
                </c:pt>
                <c:pt idx="2659">
                  <c:v>956.6</c:v>
                </c:pt>
                <c:pt idx="2660">
                  <c:v>990.1</c:v>
                </c:pt>
                <c:pt idx="2661">
                  <c:v>1045.7</c:v>
                </c:pt>
                <c:pt idx="2662">
                  <c:v>873.9</c:v>
                </c:pt>
                <c:pt idx="2663">
                  <c:v>830.4</c:v>
                </c:pt>
                <c:pt idx="2664">
                  <c:v>872.6</c:v>
                </c:pt>
                <c:pt idx="2665">
                  <c:v>891.3</c:v>
                </c:pt>
                <c:pt idx="2666">
                  <c:v>909.5</c:v>
                </c:pt>
                <c:pt idx="2667">
                  <c:v>908.5</c:v>
                </c:pt>
                <c:pt idx="2668">
                  <c:v>826.1</c:v>
                </c:pt>
                <c:pt idx="2669">
                  <c:v>646.79999999999995</c:v>
                </c:pt>
                <c:pt idx="2670">
                  <c:v>782</c:v>
                </c:pt>
                <c:pt idx="2671">
                  <c:v>928.1</c:v>
                </c:pt>
                <c:pt idx="2672">
                  <c:v>630.1</c:v>
                </c:pt>
                <c:pt idx="2673">
                  <c:v>687.4</c:v>
                </c:pt>
                <c:pt idx="2674">
                  <c:v>623</c:v>
                </c:pt>
                <c:pt idx="2675">
                  <c:v>549.70000000000005</c:v>
                </c:pt>
                <c:pt idx="2676">
                  <c:v>648.5</c:v>
                </c:pt>
                <c:pt idx="2677">
                  <c:v>399.3</c:v>
                </c:pt>
                <c:pt idx="2678">
                  <c:v>522.4</c:v>
                </c:pt>
                <c:pt idx="2679">
                  <c:v>501.7</c:v>
                </c:pt>
                <c:pt idx="2680">
                  <c:v>485.4</c:v>
                </c:pt>
                <c:pt idx="2681">
                  <c:v>858.3</c:v>
                </c:pt>
                <c:pt idx="2682">
                  <c:v>908</c:v>
                </c:pt>
                <c:pt idx="2683">
                  <c:v>828.7</c:v>
                </c:pt>
                <c:pt idx="2684">
                  <c:v>984.6</c:v>
                </c:pt>
                <c:pt idx="2685">
                  <c:v>836.1</c:v>
                </c:pt>
                <c:pt idx="2686">
                  <c:v>795.2</c:v>
                </c:pt>
                <c:pt idx="2687">
                  <c:v>784.4</c:v>
                </c:pt>
                <c:pt idx="2688">
                  <c:v>783.7</c:v>
                </c:pt>
                <c:pt idx="2689">
                  <c:v>719.8</c:v>
                </c:pt>
                <c:pt idx="2690">
                  <c:v>712.4</c:v>
                </c:pt>
                <c:pt idx="2691">
                  <c:v>708</c:v>
                </c:pt>
                <c:pt idx="2692">
                  <c:v>735.2</c:v>
                </c:pt>
                <c:pt idx="2693">
                  <c:v>691.4</c:v>
                </c:pt>
                <c:pt idx="2694">
                  <c:v>727.6</c:v>
                </c:pt>
                <c:pt idx="2695">
                  <c:v>548.9</c:v>
                </c:pt>
                <c:pt idx="2696">
                  <c:v>491.3</c:v>
                </c:pt>
                <c:pt idx="2697">
                  <c:v>464.1</c:v>
                </c:pt>
                <c:pt idx="2698">
                  <c:v>465</c:v>
                </c:pt>
                <c:pt idx="2699">
                  <c:v>470.2</c:v>
                </c:pt>
                <c:pt idx="2700">
                  <c:v>453</c:v>
                </c:pt>
                <c:pt idx="2701">
                  <c:v>438.8</c:v>
                </c:pt>
                <c:pt idx="2702">
                  <c:v>409.3</c:v>
                </c:pt>
                <c:pt idx="2703">
                  <c:v>452.7</c:v>
                </c:pt>
                <c:pt idx="2704">
                  <c:v>500.4</c:v>
                </c:pt>
                <c:pt idx="2705">
                  <c:v>460.9</c:v>
                </c:pt>
                <c:pt idx="2706">
                  <c:v>747.6</c:v>
                </c:pt>
                <c:pt idx="2707">
                  <c:v>811</c:v>
                </c:pt>
                <c:pt idx="2708">
                  <c:v>793.1</c:v>
                </c:pt>
                <c:pt idx="2709">
                  <c:v>706.1</c:v>
                </c:pt>
                <c:pt idx="2710">
                  <c:v>722.6</c:v>
                </c:pt>
                <c:pt idx="2711">
                  <c:v>822</c:v>
                </c:pt>
                <c:pt idx="2712">
                  <c:v>761</c:v>
                </c:pt>
                <c:pt idx="2713">
                  <c:v>809.3</c:v>
                </c:pt>
                <c:pt idx="2714">
                  <c:v>824.6</c:v>
                </c:pt>
                <c:pt idx="2715">
                  <c:v>840</c:v>
                </c:pt>
                <c:pt idx="2716">
                  <c:v>818.9</c:v>
                </c:pt>
                <c:pt idx="2717">
                  <c:v>827.4</c:v>
                </c:pt>
                <c:pt idx="2718">
                  <c:v>828.5</c:v>
                </c:pt>
                <c:pt idx="2719">
                  <c:v>761.8</c:v>
                </c:pt>
                <c:pt idx="2720">
                  <c:v>526.1</c:v>
                </c:pt>
                <c:pt idx="2721">
                  <c:v>488.7</c:v>
                </c:pt>
                <c:pt idx="2722">
                  <c:v>486.9</c:v>
                </c:pt>
                <c:pt idx="2723">
                  <c:v>491.8</c:v>
                </c:pt>
                <c:pt idx="2724">
                  <c:v>499.6</c:v>
                </c:pt>
                <c:pt idx="2725">
                  <c:v>447.7</c:v>
                </c:pt>
                <c:pt idx="2726">
                  <c:v>452.8</c:v>
                </c:pt>
                <c:pt idx="2727">
                  <c:v>454.7</c:v>
                </c:pt>
                <c:pt idx="2728">
                  <c:v>504.4</c:v>
                </c:pt>
                <c:pt idx="2729">
                  <c:v>477.8</c:v>
                </c:pt>
                <c:pt idx="2730">
                  <c:v>524.4</c:v>
                </c:pt>
                <c:pt idx="2731">
                  <c:v>628.4</c:v>
                </c:pt>
                <c:pt idx="2732">
                  <c:v>748.9</c:v>
                </c:pt>
                <c:pt idx="2733">
                  <c:v>676</c:v>
                </c:pt>
                <c:pt idx="2734">
                  <c:v>778.6</c:v>
                </c:pt>
                <c:pt idx="2735">
                  <c:v>888.6</c:v>
                </c:pt>
                <c:pt idx="2736">
                  <c:v>823.7</c:v>
                </c:pt>
                <c:pt idx="2737">
                  <c:v>861.6</c:v>
                </c:pt>
                <c:pt idx="2738">
                  <c:v>884.4</c:v>
                </c:pt>
                <c:pt idx="2739">
                  <c:v>893.4</c:v>
                </c:pt>
                <c:pt idx="2740">
                  <c:v>834.8</c:v>
                </c:pt>
                <c:pt idx="2741">
                  <c:v>686.4</c:v>
                </c:pt>
                <c:pt idx="2742">
                  <c:v>882.6</c:v>
                </c:pt>
                <c:pt idx="2743">
                  <c:v>477.8</c:v>
                </c:pt>
                <c:pt idx="2744">
                  <c:v>530.79999999999995</c:v>
                </c:pt>
                <c:pt idx="2745">
                  <c:v>514.79999999999995</c:v>
                </c:pt>
                <c:pt idx="2746">
                  <c:v>330</c:v>
                </c:pt>
                <c:pt idx="2747">
                  <c:v>375.3</c:v>
                </c:pt>
                <c:pt idx="2748">
                  <c:v>380</c:v>
                </c:pt>
                <c:pt idx="2749">
                  <c:v>418.6</c:v>
                </c:pt>
                <c:pt idx="2750">
                  <c:v>475.2</c:v>
                </c:pt>
                <c:pt idx="2751">
                  <c:v>647.70000000000005</c:v>
                </c:pt>
                <c:pt idx="2752">
                  <c:v>955.3</c:v>
                </c:pt>
                <c:pt idx="2753">
                  <c:v>1158.4000000000001</c:v>
                </c:pt>
                <c:pt idx="2754">
                  <c:v>1199</c:v>
                </c:pt>
                <c:pt idx="2755">
                  <c:v>1199</c:v>
                </c:pt>
                <c:pt idx="2756">
                  <c:v>1199</c:v>
                </c:pt>
                <c:pt idx="2757">
                  <c:v>1138.8</c:v>
                </c:pt>
                <c:pt idx="2758">
                  <c:v>993.9</c:v>
                </c:pt>
                <c:pt idx="2759">
                  <c:v>955.7</c:v>
                </c:pt>
                <c:pt idx="2760">
                  <c:v>898.9</c:v>
                </c:pt>
                <c:pt idx="2761">
                  <c:v>907</c:v>
                </c:pt>
                <c:pt idx="2762">
                  <c:v>926.7</c:v>
                </c:pt>
                <c:pt idx="2763">
                  <c:v>913.9</c:v>
                </c:pt>
                <c:pt idx="2764">
                  <c:v>841.3</c:v>
                </c:pt>
                <c:pt idx="2765">
                  <c:v>660.6</c:v>
                </c:pt>
                <c:pt idx="2766">
                  <c:v>783.8</c:v>
                </c:pt>
                <c:pt idx="2767">
                  <c:v>626.9</c:v>
                </c:pt>
                <c:pt idx="2768">
                  <c:v>588.20000000000005</c:v>
                </c:pt>
                <c:pt idx="2769">
                  <c:v>611.5</c:v>
                </c:pt>
                <c:pt idx="2770">
                  <c:v>657.4</c:v>
                </c:pt>
                <c:pt idx="2771">
                  <c:v>478.4</c:v>
                </c:pt>
                <c:pt idx="2772">
                  <c:v>370.7</c:v>
                </c:pt>
                <c:pt idx="2773">
                  <c:v>395.8</c:v>
                </c:pt>
                <c:pt idx="2774">
                  <c:v>548</c:v>
                </c:pt>
                <c:pt idx="2775">
                  <c:v>951.2</c:v>
                </c:pt>
                <c:pt idx="2776">
                  <c:v>1037.3</c:v>
                </c:pt>
                <c:pt idx="2777">
                  <c:v>1146.5999999999999</c:v>
                </c:pt>
                <c:pt idx="2778">
                  <c:v>1193.7</c:v>
                </c:pt>
                <c:pt idx="2779">
                  <c:v>1084.7</c:v>
                </c:pt>
                <c:pt idx="2780">
                  <c:v>1199</c:v>
                </c:pt>
                <c:pt idx="2781">
                  <c:v>1081.9000000000001</c:v>
                </c:pt>
                <c:pt idx="2782">
                  <c:v>825</c:v>
                </c:pt>
                <c:pt idx="2783">
                  <c:v>770.7</c:v>
                </c:pt>
                <c:pt idx="2784">
                  <c:v>577</c:v>
                </c:pt>
                <c:pt idx="2785">
                  <c:v>601.70000000000005</c:v>
                </c:pt>
                <c:pt idx="2786">
                  <c:v>617.70000000000005</c:v>
                </c:pt>
                <c:pt idx="2787">
                  <c:v>611.1</c:v>
                </c:pt>
                <c:pt idx="2788">
                  <c:v>525.70000000000005</c:v>
                </c:pt>
                <c:pt idx="2789">
                  <c:v>312.2</c:v>
                </c:pt>
                <c:pt idx="2790">
                  <c:v>495.9</c:v>
                </c:pt>
                <c:pt idx="2791">
                  <c:v>111.2</c:v>
                </c:pt>
                <c:pt idx="2792">
                  <c:v>304.89999999999998</c:v>
                </c:pt>
                <c:pt idx="2793">
                  <c:v>295.5</c:v>
                </c:pt>
                <c:pt idx="2794">
                  <c:v>306.10000000000002</c:v>
                </c:pt>
                <c:pt idx="2795">
                  <c:v>382.3</c:v>
                </c:pt>
                <c:pt idx="2796">
                  <c:v>424.2</c:v>
                </c:pt>
                <c:pt idx="2797">
                  <c:v>752.1</c:v>
                </c:pt>
                <c:pt idx="2798">
                  <c:v>867.1</c:v>
                </c:pt>
                <c:pt idx="2799">
                  <c:v>793.1</c:v>
                </c:pt>
                <c:pt idx="2800">
                  <c:v>745.6</c:v>
                </c:pt>
                <c:pt idx="2801">
                  <c:v>752.5</c:v>
                </c:pt>
                <c:pt idx="2802">
                  <c:v>688.1</c:v>
                </c:pt>
                <c:pt idx="2803">
                  <c:v>849.7</c:v>
                </c:pt>
                <c:pt idx="2804">
                  <c:v>989.3</c:v>
                </c:pt>
                <c:pt idx="2805">
                  <c:v>629.29999999999995</c:v>
                </c:pt>
                <c:pt idx="2806">
                  <c:v>551.29999999999995</c:v>
                </c:pt>
                <c:pt idx="2807">
                  <c:v>577.5</c:v>
                </c:pt>
                <c:pt idx="2808">
                  <c:v>700.7</c:v>
                </c:pt>
                <c:pt idx="2809">
                  <c:v>732.8</c:v>
                </c:pt>
                <c:pt idx="2810">
                  <c:v>750.9</c:v>
                </c:pt>
                <c:pt idx="2811">
                  <c:v>745.3</c:v>
                </c:pt>
                <c:pt idx="2812">
                  <c:v>653</c:v>
                </c:pt>
                <c:pt idx="2813">
                  <c:v>395.1</c:v>
                </c:pt>
                <c:pt idx="2814">
                  <c:v>952.6</c:v>
                </c:pt>
                <c:pt idx="2815">
                  <c:v>1015.3</c:v>
                </c:pt>
                <c:pt idx="2816">
                  <c:v>1114.0999999999999</c:v>
                </c:pt>
                <c:pt idx="2817">
                  <c:v>1134</c:v>
                </c:pt>
                <c:pt idx="2818">
                  <c:v>1108.9000000000001</c:v>
                </c:pt>
                <c:pt idx="2819">
                  <c:v>1015.6</c:v>
                </c:pt>
                <c:pt idx="2820">
                  <c:v>843.3</c:v>
                </c:pt>
                <c:pt idx="2821">
                  <c:v>567.20000000000005</c:v>
                </c:pt>
                <c:pt idx="2822">
                  <c:v>607.79999999999995</c:v>
                </c:pt>
                <c:pt idx="2823">
                  <c:v>501.3</c:v>
                </c:pt>
                <c:pt idx="2824">
                  <c:v>500</c:v>
                </c:pt>
                <c:pt idx="2825">
                  <c:v>847.3</c:v>
                </c:pt>
                <c:pt idx="2826">
                  <c:v>1048.0999999999999</c:v>
                </c:pt>
                <c:pt idx="2827">
                  <c:v>990.3</c:v>
                </c:pt>
                <c:pt idx="2828">
                  <c:v>1199</c:v>
                </c:pt>
                <c:pt idx="2829">
                  <c:v>914.7</c:v>
                </c:pt>
                <c:pt idx="2830">
                  <c:v>882.9</c:v>
                </c:pt>
                <c:pt idx="2831">
                  <c:v>856</c:v>
                </c:pt>
                <c:pt idx="2832">
                  <c:v>799.3</c:v>
                </c:pt>
                <c:pt idx="2833">
                  <c:v>832.8</c:v>
                </c:pt>
                <c:pt idx="2834">
                  <c:v>858.5</c:v>
                </c:pt>
                <c:pt idx="2835">
                  <c:v>855.2</c:v>
                </c:pt>
                <c:pt idx="2836">
                  <c:v>778.4</c:v>
                </c:pt>
                <c:pt idx="2837">
                  <c:v>571.1</c:v>
                </c:pt>
                <c:pt idx="2838">
                  <c:v>611.20000000000005</c:v>
                </c:pt>
                <c:pt idx="2839">
                  <c:v>651.70000000000005</c:v>
                </c:pt>
                <c:pt idx="2840">
                  <c:v>607.6</c:v>
                </c:pt>
                <c:pt idx="2841">
                  <c:v>646</c:v>
                </c:pt>
                <c:pt idx="2842">
                  <c:v>540.79999999999995</c:v>
                </c:pt>
                <c:pt idx="2843">
                  <c:v>399</c:v>
                </c:pt>
                <c:pt idx="2844">
                  <c:v>362.7</c:v>
                </c:pt>
                <c:pt idx="2845">
                  <c:v>379.6</c:v>
                </c:pt>
                <c:pt idx="2846">
                  <c:v>404.8</c:v>
                </c:pt>
                <c:pt idx="2847">
                  <c:v>435.1</c:v>
                </c:pt>
                <c:pt idx="2848">
                  <c:v>436.1</c:v>
                </c:pt>
                <c:pt idx="2849">
                  <c:v>393.9</c:v>
                </c:pt>
                <c:pt idx="2850">
                  <c:v>666.4</c:v>
                </c:pt>
                <c:pt idx="2851">
                  <c:v>488.2</c:v>
                </c:pt>
                <c:pt idx="2852">
                  <c:v>586.4</c:v>
                </c:pt>
                <c:pt idx="2853">
                  <c:v>540.79999999999995</c:v>
                </c:pt>
                <c:pt idx="2854">
                  <c:v>546.9</c:v>
                </c:pt>
                <c:pt idx="2855">
                  <c:v>538.6</c:v>
                </c:pt>
                <c:pt idx="2856">
                  <c:v>366.4</c:v>
                </c:pt>
                <c:pt idx="2857">
                  <c:v>489.2</c:v>
                </c:pt>
                <c:pt idx="2858">
                  <c:v>492.6</c:v>
                </c:pt>
                <c:pt idx="2859">
                  <c:v>521.6</c:v>
                </c:pt>
                <c:pt idx="2860">
                  <c:v>509.1</c:v>
                </c:pt>
                <c:pt idx="2861">
                  <c:v>387.9</c:v>
                </c:pt>
                <c:pt idx="2862">
                  <c:v>484</c:v>
                </c:pt>
                <c:pt idx="2863">
                  <c:v>455</c:v>
                </c:pt>
                <c:pt idx="2864">
                  <c:v>627.70000000000005</c:v>
                </c:pt>
                <c:pt idx="2865">
                  <c:v>413.4</c:v>
                </c:pt>
                <c:pt idx="2866">
                  <c:v>426.5</c:v>
                </c:pt>
                <c:pt idx="2867">
                  <c:v>428</c:v>
                </c:pt>
                <c:pt idx="2868">
                  <c:v>462.8</c:v>
                </c:pt>
                <c:pt idx="2869">
                  <c:v>436.5</c:v>
                </c:pt>
                <c:pt idx="2870">
                  <c:v>461.4</c:v>
                </c:pt>
                <c:pt idx="2871">
                  <c:v>462</c:v>
                </c:pt>
                <c:pt idx="2872">
                  <c:v>419.9</c:v>
                </c:pt>
                <c:pt idx="2873">
                  <c:v>406.2</c:v>
                </c:pt>
                <c:pt idx="2874">
                  <c:v>635.20000000000005</c:v>
                </c:pt>
                <c:pt idx="2875">
                  <c:v>551.6</c:v>
                </c:pt>
                <c:pt idx="2876">
                  <c:v>615.1</c:v>
                </c:pt>
                <c:pt idx="2877">
                  <c:v>546.79999999999995</c:v>
                </c:pt>
                <c:pt idx="2878">
                  <c:v>511.4</c:v>
                </c:pt>
                <c:pt idx="2879">
                  <c:v>606.20000000000005</c:v>
                </c:pt>
                <c:pt idx="2880">
                  <c:v>321.39999999999998</c:v>
                </c:pt>
                <c:pt idx="2881">
                  <c:v>344.9</c:v>
                </c:pt>
                <c:pt idx="2882">
                  <c:v>351.5</c:v>
                </c:pt>
                <c:pt idx="2883">
                  <c:v>369.5</c:v>
                </c:pt>
                <c:pt idx="2884">
                  <c:v>340.2</c:v>
                </c:pt>
                <c:pt idx="2885">
                  <c:v>253.9</c:v>
                </c:pt>
                <c:pt idx="2886">
                  <c:v>288.8</c:v>
                </c:pt>
                <c:pt idx="2887">
                  <c:v>233.9</c:v>
                </c:pt>
                <c:pt idx="2888">
                  <c:v>141.5</c:v>
                </c:pt>
                <c:pt idx="2889">
                  <c:v>148.30000000000001</c:v>
                </c:pt>
                <c:pt idx="2890">
                  <c:v>164.1</c:v>
                </c:pt>
                <c:pt idx="2891">
                  <c:v>153.19999999999999</c:v>
                </c:pt>
                <c:pt idx="2892">
                  <c:v>185.5</c:v>
                </c:pt>
                <c:pt idx="2893">
                  <c:v>165.7</c:v>
                </c:pt>
                <c:pt idx="2894">
                  <c:v>0</c:v>
                </c:pt>
                <c:pt idx="2895">
                  <c:v>0</c:v>
                </c:pt>
                <c:pt idx="2896">
                  <c:v>57.4</c:v>
                </c:pt>
                <c:pt idx="2897">
                  <c:v>-0.2</c:v>
                </c:pt>
                <c:pt idx="2898">
                  <c:v>-83.3</c:v>
                </c:pt>
                <c:pt idx="2899">
                  <c:v>84.5</c:v>
                </c:pt>
                <c:pt idx="2900">
                  <c:v>161.19999999999999</c:v>
                </c:pt>
                <c:pt idx="2901">
                  <c:v>77</c:v>
                </c:pt>
                <c:pt idx="2902">
                  <c:v>212.1</c:v>
                </c:pt>
                <c:pt idx="2903">
                  <c:v>318.89999999999998</c:v>
                </c:pt>
                <c:pt idx="2904">
                  <c:v>431.8</c:v>
                </c:pt>
                <c:pt idx="2905">
                  <c:v>426.3</c:v>
                </c:pt>
                <c:pt idx="2906">
                  <c:v>475</c:v>
                </c:pt>
                <c:pt idx="2907">
                  <c:v>530.9</c:v>
                </c:pt>
                <c:pt idx="2908">
                  <c:v>438.8</c:v>
                </c:pt>
                <c:pt idx="2909">
                  <c:v>333.8</c:v>
                </c:pt>
                <c:pt idx="2910">
                  <c:v>373.2</c:v>
                </c:pt>
                <c:pt idx="2911">
                  <c:v>657.8</c:v>
                </c:pt>
                <c:pt idx="2912">
                  <c:v>615.4</c:v>
                </c:pt>
                <c:pt idx="2913">
                  <c:v>785.9</c:v>
                </c:pt>
                <c:pt idx="2914">
                  <c:v>861.7</c:v>
                </c:pt>
                <c:pt idx="2915">
                  <c:v>816.9</c:v>
                </c:pt>
                <c:pt idx="2916">
                  <c:v>633.5</c:v>
                </c:pt>
                <c:pt idx="2917">
                  <c:v>649.79999999999995</c:v>
                </c:pt>
                <c:pt idx="2918">
                  <c:v>769.8</c:v>
                </c:pt>
                <c:pt idx="2919">
                  <c:v>884.7</c:v>
                </c:pt>
                <c:pt idx="2920">
                  <c:v>1035.5</c:v>
                </c:pt>
                <c:pt idx="2921">
                  <c:v>1145.4000000000001</c:v>
                </c:pt>
                <c:pt idx="2922">
                  <c:v>967.5</c:v>
                </c:pt>
                <c:pt idx="2923">
                  <c:v>1040.7</c:v>
                </c:pt>
                <c:pt idx="2924">
                  <c:v>1151.4000000000001</c:v>
                </c:pt>
                <c:pt idx="2925">
                  <c:v>987</c:v>
                </c:pt>
                <c:pt idx="2926">
                  <c:v>738.2</c:v>
                </c:pt>
                <c:pt idx="2927">
                  <c:v>727.9</c:v>
                </c:pt>
                <c:pt idx="2928">
                  <c:v>980.4</c:v>
                </c:pt>
                <c:pt idx="2929">
                  <c:v>942.9</c:v>
                </c:pt>
                <c:pt idx="2930">
                  <c:v>974.2</c:v>
                </c:pt>
                <c:pt idx="2931">
                  <c:v>978.4</c:v>
                </c:pt>
                <c:pt idx="2932">
                  <c:v>893.3</c:v>
                </c:pt>
                <c:pt idx="2933">
                  <c:v>638.9</c:v>
                </c:pt>
                <c:pt idx="2934">
                  <c:v>1099.4000000000001</c:v>
                </c:pt>
                <c:pt idx="2935">
                  <c:v>929</c:v>
                </c:pt>
                <c:pt idx="2936">
                  <c:v>879.3</c:v>
                </c:pt>
                <c:pt idx="2937">
                  <c:v>887</c:v>
                </c:pt>
                <c:pt idx="2938">
                  <c:v>717.7</c:v>
                </c:pt>
                <c:pt idx="2939">
                  <c:v>761.5</c:v>
                </c:pt>
                <c:pt idx="2940">
                  <c:v>755.3</c:v>
                </c:pt>
                <c:pt idx="2941">
                  <c:v>669.4</c:v>
                </c:pt>
                <c:pt idx="2942">
                  <c:v>723.2</c:v>
                </c:pt>
                <c:pt idx="2943">
                  <c:v>744</c:v>
                </c:pt>
                <c:pt idx="2944">
                  <c:v>714.5</c:v>
                </c:pt>
                <c:pt idx="2945">
                  <c:v>818.5</c:v>
                </c:pt>
                <c:pt idx="2946">
                  <c:v>899.9</c:v>
                </c:pt>
                <c:pt idx="2947">
                  <c:v>859.1</c:v>
                </c:pt>
                <c:pt idx="2948">
                  <c:v>929</c:v>
                </c:pt>
                <c:pt idx="2949">
                  <c:v>878.8</c:v>
                </c:pt>
                <c:pt idx="2950">
                  <c:v>838.2</c:v>
                </c:pt>
                <c:pt idx="2951">
                  <c:v>929</c:v>
                </c:pt>
                <c:pt idx="2952">
                  <c:v>729.8</c:v>
                </c:pt>
                <c:pt idx="2953">
                  <c:v>737.7</c:v>
                </c:pt>
                <c:pt idx="2954">
                  <c:v>765.7</c:v>
                </c:pt>
                <c:pt idx="2955">
                  <c:v>764.1</c:v>
                </c:pt>
                <c:pt idx="2956">
                  <c:v>773.5</c:v>
                </c:pt>
                <c:pt idx="2957">
                  <c:v>631.6</c:v>
                </c:pt>
                <c:pt idx="2958">
                  <c:v>825.2</c:v>
                </c:pt>
                <c:pt idx="2959">
                  <c:v>944.6</c:v>
                </c:pt>
                <c:pt idx="2960">
                  <c:v>848.5</c:v>
                </c:pt>
                <c:pt idx="2961">
                  <c:v>870</c:v>
                </c:pt>
                <c:pt idx="2962">
                  <c:v>691</c:v>
                </c:pt>
                <c:pt idx="2963">
                  <c:v>638.20000000000005</c:v>
                </c:pt>
                <c:pt idx="2964">
                  <c:v>618.20000000000005</c:v>
                </c:pt>
                <c:pt idx="2965">
                  <c:v>502.4</c:v>
                </c:pt>
                <c:pt idx="2966">
                  <c:v>627.5</c:v>
                </c:pt>
                <c:pt idx="2967">
                  <c:v>652.9</c:v>
                </c:pt>
                <c:pt idx="2968">
                  <c:v>557.4</c:v>
                </c:pt>
                <c:pt idx="2969">
                  <c:v>514.20000000000005</c:v>
                </c:pt>
                <c:pt idx="2970">
                  <c:v>783.1</c:v>
                </c:pt>
                <c:pt idx="2971">
                  <c:v>747.6</c:v>
                </c:pt>
                <c:pt idx="2972">
                  <c:v>859.2</c:v>
                </c:pt>
                <c:pt idx="2973">
                  <c:v>711.8</c:v>
                </c:pt>
                <c:pt idx="2974">
                  <c:v>716</c:v>
                </c:pt>
                <c:pt idx="2975">
                  <c:v>765.1</c:v>
                </c:pt>
                <c:pt idx="2976">
                  <c:v>564.6</c:v>
                </c:pt>
                <c:pt idx="2977">
                  <c:v>559.4</c:v>
                </c:pt>
                <c:pt idx="2978">
                  <c:v>564.9</c:v>
                </c:pt>
                <c:pt idx="2979">
                  <c:v>558.1</c:v>
                </c:pt>
                <c:pt idx="2980">
                  <c:v>503.8</c:v>
                </c:pt>
                <c:pt idx="2981">
                  <c:v>214.5</c:v>
                </c:pt>
                <c:pt idx="2982">
                  <c:v>125.7</c:v>
                </c:pt>
                <c:pt idx="2983">
                  <c:v>-22.5</c:v>
                </c:pt>
                <c:pt idx="2984">
                  <c:v>-3.8</c:v>
                </c:pt>
                <c:pt idx="2985">
                  <c:v>178.1</c:v>
                </c:pt>
                <c:pt idx="2986">
                  <c:v>143.9</c:v>
                </c:pt>
                <c:pt idx="2987">
                  <c:v>164</c:v>
                </c:pt>
                <c:pt idx="2988">
                  <c:v>132.1</c:v>
                </c:pt>
                <c:pt idx="2989">
                  <c:v>124.2</c:v>
                </c:pt>
                <c:pt idx="2990">
                  <c:v>134.69999999999999</c:v>
                </c:pt>
                <c:pt idx="2991">
                  <c:v>146.30000000000001</c:v>
                </c:pt>
                <c:pt idx="2992">
                  <c:v>204.6</c:v>
                </c:pt>
                <c:pt idx="2993">
                  <c:v>193.7</c:v>
                </c:pt>
                <c:pt idx="2994">
                  <c:v>249</c:v>
                </c:pt>
                <c:pt idx="2995">
                  <c:v>191.2</c:v>
                </c:pt>
                <c:pt idx="2996">
                  <c:v>356.7</c:v>
                </c:pt>
                <c:pt idx="2997">
                  <c:v>425.3</c:v>
                </c:pt>
                <c:pt idx="2998">
                  <c:v>572.4</c:v>
                </c:pt>
                <c:pt idx="2999">
                  <c:v>710.1</c:v>
                </c:pt>
                <c:pt idx="3000">
                  <c:v>497</c:v>
                </c:pt>
                <c:pt idx="3001">
                  <c:v>453.1</c:v>
                </c:pt>
                <c:pt idx="3002">
                  <c:v>473.8</c:v>
                </c:pt>
                <c:pt idx="3003">
                  <c:v>440</c:v>
                </c:pt>
                <c:pt idx="3004">
                  <c:v>434.5</c:v>
                </c:pt>
                <c:pt idx="3005">
                  <c:v>135</c:v>
                </c:pt>
                <c:pt idx="3006">
                  <c:v>143.5</c:v>
                </c:pt>
                <c:pt idx="3007">
                  <c:v>72.900000000000006</c:v>
                </c:pt>
                <c:pt idx="3008">
                  <c:v>56.3</c:v>
                </c:pt>
                <c:pt idx="3009">
                  <c:v>96.3</c:v>
                </c:pt>
                <c:pt idx="3010">
                  <c:v>118.6</c:v>
                </c:pt>
                <c:pt idx="3011">
                  <c:v>0</c:v>
                </c:pt>
                <c:pt idx="3012">
                  <c:v>0</c:v>
                </c:pt>
                <c:pt idx="3013">
                  <c:v>0</c:v>
                </c:pt>
                <c:pt idx="3014">
                  <c:v>-287.3</c:v>
                </c:pt>
                <c:pt idx="3015">
                  <c:v>-224.3</c:v>
                </c:pt>
                <c:pt idx="3016">
                  <c:v>-53.3</c:v>
                </c:pt>
                <c:pt idx="3017">
                  <c:v>-14.1</c:v>
                </c:pt>
                <c:pt idx="3018">
                  <c:v>10.9</c:v>
                </c:pt>
                <c:pt idx="3019">
                  <c:v>-16.7</c:v>
                </c:pt>
                <c:pt idx="3020">
                  <c:v>96.9</c:v>
                </c:pt>
                <c:pt idx="3021">
                  <c:v>163.9</c:v>
                </c:pt>
                <c:pt idx="3022">
                  <c:v>375.7</c:v>
                </c:pt>
                <c:pt idx="3023">
                  <c:v>507.1</c:v>
                </c:pt>
                <c:pt idx="3024">
                  <c:v>447.1</c:v>
                </c:pt>
                <c:pt idx="3025">
                  <c:v>370.8</c:v>
                </c:pt>
                <c:pt idx="3026">
                  <c:v>391.1</c:v>
                </c:pt>
                <c:pt idx="3027">
                  <c:v>406.6</c:v>
                </c:pt>
                <c:pt idx="3028">
                  <c:v>411</c:v>
                </c:pt>
                <c:pt idx="3029">
                  <c:v>313.7</c:v>
                </c:pt>
                <c:pt idx="3030">
                  <c:v>207</c:v>
                </c:pt>
                <c:pt idx="3031">
                  <c:v>165</c:v>
                </c:pt>
                <c:pt idx="3032">
                  <c:v>255.6</c:v>
                </c:pt>
                <c:pt idx="3033">
                  <c:v>276.2</c:v>
                </c:pt>
                <c:pt idx="3034">
                  <c:v>284.10000000000002</c:v>
                </c:pt>
                <c:pt idx="3035">
                  <c:v>325</c:v>
                </c:pt>
                <c:pt idx="3036">
                  <c:v>295.60000000000002</c:v>
                </c:pt>
                <c:pt idx="3037">
                  <c:v>355.3</c:v>
                </c:pt>
                <c:pt idx="3038">
                  <c:v>340.9</c:v>
                </c:pt>
                <c:pt idx="3039">
                  <c:v>324.7</c:v>
                </c:pt>
                <c:pt idx="3040">
                  <c:v>306.8</c:v>
                </c:pt>
                <c:pt idx="3041">
                  <c:v>273.7</c:v>
                </c:pt>
                <c:pt idx="3042">
                  <c:v>579.20000000000005</c:v>
                </c:pt>
                <c:pt idx="3043">
                  <c:v>517.5</c:v>
                </c:pt>
                <c:pt idx="3044">
                  <c:v>536</c:v>
                </c:pt>
                <c:pt idx="3045">
                  <c:v>430.1</c:v>
                </c:pt>
                <c:pt idx="3046">
                  <c:v>628.4</c:v>
                </c:pt>
                <c:pt idx="3047">
                  <c:v>727.2</c:v>
                </c:pt>
                <c:pt idx="3048">
                  <c:v>707</c:v>
                </c:pt>
                <c:pt idx="3049">
                  <c:v>699.7</c:v>
                </c:pt>
                <c:pt idx="3050">
                  <c:v>706.3</c:v>
                </c:pt>
                <c:pt idx="3051">
                  <c:v>692.1</c:v>
                </c:pt>
                <c:pt idx="3052">
                  <c:v>662.4</c:v>
                </c:pt>
                <c:pt idx="3053">
                  <c:v>523.79999999999995</c:v>
                </c:pt>
                <c:pt idx="3054">
                  <c:v>453.9</c:v>
                </c:pt>
                <c:pt idx="3055">
                  <c:v>502.7</c:v>
                </c:pt>
                <c:pt idx="3056">
                  <c:v>511.6</c:v>
                </c:pt>
                <c:pt idx="3057">
                  <c:v>463.4</c:v>
                </c:pt>
                <c:pt idx="3058">
                  <c:v>515.4</c:v>
                </c:pt>
                <c:pt idx="3059">
                  <c:v>541</c:v>
                </c:pt>
                <c:pt idx="3060">
                  <c:v>406</c:v>
                </c:pt>
                <c:pt idx="3061">
                  <c:v>356.7</c:v>
                </c:pt>
                <c:pt idx="3062">
                  <c:v>342.3</c:v>
                </c:pt>
                <c:pt idx="3063">
                  <c:v>273.8</c:v>
                </c:pt>
                <c:pt idx="3064">
                  <c:v>272.8</c:v>
                </c:pt>
                <c:pt idx="3065">
                  <c:v>155.30000000000001</c:v>
                </c:pt>
                <c:pt idx="3066">
                  <c:v>213.8</c:v>
                </c:pt>
                <c:pt idx="3067">
                  <c:v>462.3</c:v>
                </c:pt>
                <c:pt idx="3068">
                  <c:v>457.7</c:v>
                </c:pt>
                <c:pt idx="3069">
                  <c:v>315</c:v>
                </c:pt>
                <c:pt idx="3070">
                  <c:v>419.7</c:v>
                </c:pt>
                <c:pt idx="3071">
                  <c:v>404.1</c:v>
                </c:pt>
                <c:pt idx="3072">
                  <c:v>752.4</c:v>
                </c:pt>
                <c:pt idx="3073">
                  <c:v>754.9</c:v>
                </c:pt>
                <c:pt idx="3074">
                  <c:v>804</c:v>
                </c:pt>
                <c:pt idx="3075">
                  <c:v>815.6</c:v>
                </c:pt>
                <c:pt idx="3076">
                  <c:v>737.8</c:v>
                </c:pt>
                <c:pt idx="3077">
                  <c:v>572.79999999999995</c:v>
                </c:pt>
                <c:pt idx="3078">
                  <c:v>913</c:v>
                </c:pt>
                <c:pt idx="3079">
                  <c:v>1199</c:v>
                </c:pt>
                <c:pt idx="3080">
                  <c:v>1158.3</c:v>
                </c:pt>
                <c:pt idx="3081">
                  <c:v>1195.8</c:v>
                </c:pt>
                <c:pt idx="3082">
                  <c:v>949.1</c:v>
                </c:pt>
                <c:pt idx="3083">
                  <c:v>871.5</c:v>
                </c:pt>
                <c:pt idx="3084">
                  <c:v>743.6</c:v>
                </c:pt>
                <c:pt idx="3085">
                  <c:v>607.1</c:v>
                </c:pt>
                <c:pt idx="3086">
                  <c:v>617.20000000000005</c:v>
                </c:pt>
                <c:pt idx="3087">
                  <c:v>544.20000000000005</c:v>
                </c:pt>
                <c:pt idx="3088">
                  <c:v>595.29999999999995</c:v>
                </c:pt>
                <c:pt idx="3089">
                  <c:v>654.4</c:v>
                </c:pt>
                <c:pt idx="3090">
                  <c:v>603.9</c:v>
                </c:pt>
                <c:pt idx="3091">
                  <c:v>805.6</c:v>
                </c:pt>
                <c:pt idx="3092">
                  <c:v>753.8</c:v>
                </c:pt>
                <c:pt idx="3093">
                  <c:v>720.2</c:v>
                </c:pt>
                <c:pt idx="3094">
                  <c:v>681.3</c:v>
                </c:pt>
                <c:pt idx="3095">
                  <c:v>644.29999999999995</c:v>
                </c:pt>
                <c:pt idx="3096">
                  <c:v>770</c:v>
                </c:pt>
                <c:pt idx="3097">
                  <c:v>766.8</c:v>
                </c:pt>
                <c:pt idx="3098">
                  <c:v>802</c:v>
                </c:pt>
                <c:pt idx="3099">
                  <c:v>797.9</c:v>
                </c:pt>
                <c:pt idx="3100">
                  <c:v>723.7</c:v>
                </c:pt>
                <c:pt idx="3101">
                  <c:v>641.6</c:v>
                </c:pt>
                <c:pt idx="3102">
                  <c:v>622.6</c:v>
                </c:pt>
                <c:pt idx="3103">
                  <c:v>930.3</c:v>
                </c:pt>
                <c:pt idx="3104">
                  <c:v>889.6</c:v>
                </c:pt>
                <c:pt idx="3105">
                  <c:v>920.7</c:v>
                </c:pt>
                <c:pt idx="3106">
                  <c:v>812.2</c:v>
                </c:pt>
                <c:pt idx="3107">
                  <c:v>702.6</c:v>
                </c:pt>
                <c:pt idx="3108">
                  <c:v>622.6</c:v>
                </c:pt>
                <c:pt idx="3109">
                  <c:v>558.1</c:v>
                </c:pt>
                <c:pt idx="3110">
                  <c:v>674.9</c:v>
                </c:pt>
                <c:pt idx="3111">
                  <c:v>922.7</c:v>
                </c:pt>
                <c:pt idx="3112">
                  <c:v>964.2</c:v>
                </c:pt>
                <c:pt idx="3113">
                  <c:v>1154</c:v>
                </c:pt>
                <c:pt idx="3114">
                  <c:v>1168.5999999999999</c:v>
                </c:pt>
                <c:pt idx="3115">
                  <c:v>1132.5999999999999</c:v>
                </c:pt>
                <c:pt idx="3116">
                  <c:v>1199</c:v>
                </c:pt>
                <c:pt idx="3117">
                  <c:v>1126.4000000000001</c:v>
                </c:pt>
                <c:pt idx="3118">
                  <c:v>1177.3</c:v>
                </c:pt>
                <c:pt idx="3119">
                  <c:v>1045.4000000000001</c:v>
                </c:pt>
                <c:pt idx="3120">
                  <c:v>984.4</c:v>
                </c:pt>
                <c:pt idx="3121">
                  <c:v>1003.6</c:v>
                </c:pt>
                <c:pt idx="3122">
                  <c:v>1010.8</c:v>
                </c:pt>
                <c:pt idx="3123">
                  <c:v>999.2</c:v>
                </c:pt>
                <c:pt idx="3124">
                  <c:v>900.8</c:v>
                </c:pt>
                <c:pt idx="3125">
                  <c:v>645.5</c:v>
                </c:pt>
                <c:pt idx="3126">
                  <c:v>1079.0999999999999</c:v>
                </c:pt>
                <c:pt idx="3127">
                  <c:v>1199</c:v>
                </c:pt>
                <c:pt idx="3128">
                  <c:v>1199</c:v>
                </c:pt>
                <c:pt idx="3129">
                  <c:v>1199</c:v>
                </c:pt>
                <c:pt idx="3130">
                  <c:v>1046.0999999999999</c:v>
                </c:pt>
                <c:pt idx="3131">
                  <c:v>912.4</c:v>
                </c:pt>
                <c:pt idx="3132">
                  <c:v>835.2</c:v>
                </c:pt>
                <c:pt idx="3133">
                  <c:v>603.79999999999995</c:v>
                </c:pt>
                <c:pt idx="3134">
                  <c:v>338</c:v>
                </c:pt>
                <c:pt idx="3135">
                  <c:v>59.4</c:v>
                </c:pt>
                <c:pt idx="3136">
                  <c:v>145.5</c:v>
                </c:pt>
                <c:pt idx="3137">
                  <c:v>375.2</c:v>
                </c:pt>
                <c:pt idx="3138">
                  <c:v>487.9</c:v>
                </c:pt>
                <c:pt idx="3139">
                  <c:v>674.4</c:v>
                </c:pt>
                <c:pt idx="3140">
                  <c:v>634.4</c:v>
                </c:pt>
                <c:pt idx="3141">
                  <c:v>519.4</c:v>
                </c:pt>
                <c:pt idx="3142">
                  <c:v>312.60000000000002</c:v>
                </c:pt>
                <c:pt idx="3143">
                  <c:v>314.89999999999998</c:v>
                </c:pt>
                <c:pt idx="3144">
                  <c:v>633.29999999999995</c:v>
                </c:pt>
                <c:pt idx="3145">
                  <c:v>763.1</c:v>
                </c:pt>
                <c:pt idx="3146">
                  <c:v>765.7</c:v>
                </c:pt>
                <c:pt idx="3147">
                  <c:v>699.7</c:v>
                </c:pt>
                <c:pt idx="3148">
                  <c:v>425.2</c:v>
                </c:pt>
                <c:pt idx="3149">
                  <c:v>-10.5</c:v>
                </c:pt>
                <c:pt idx="3150">
                  <c:v>447.4</c:v>
                </c:pt>
                <c:pt idx="3151">
                  <c:v>442</c:v>
                </c:pt>
                <c:pt idx="3152">
                  <c:v>452.1</c:v>
                </c:pt>
                <c:pt idx="3153">
                  <c:v>297.10000000000002</c:v>
                </c:pt>
                <c:pt idx="3154">
                  <c:v>86.8</c:v>
                </c:pt>
                <c:pt idx="3155">
                  <c:v>-3.4</c:v>
                </c:pt>
                <c:pt idx="3156">
                  <c:v>-0.6</c:v>
                </c:pt>
                <c:pt idx="3157">
                  <c:v>-37.200000000000003</c:v>
                </c:pt>
                <c:pt idx="3158">
                  <c:v>127.3</c:v>
                </c:pt>
                <c:pt idx="3159">
                  <c:v>268.8</c:v>
                </c:pt>
                <c:pt idx="3160">
                  <c:v>419.7</c:v>
                </c:pt>
                <c:pt idx="3161">
                  <c:v>558.29999999999995</c:v>
                </c:pt>
                <c:pt idx="3162">
                  <c:v>612.29999999999995</c:v>
                </c:pt>
                <c:pt idx="3163">
                  <c:v>644.70000000000005</c:v>
                </c:pt>
                <c:pt idx="3164">
                  <c:v>766.2</c:v>
                </c:pt>
                <c:pt idx="3165">
                  <c:v>763.7</c:v>
                </c:pt>
                <c:pt idx="3166">
                  <c:v>536.5</c:v>
                </c:pt>
                <c:pt idx="3167">
                  <c:v>538.29999999999995</c:v>
                </c:pt>
              </c:numCache>
            </c:numRef>
          </c:val>
          <c:extLst>
            <c:ext xmlns:c16="http://schemas.microsoft.com/office/drawing/2014/chart" uri="{C3380CC4-5D6E-409C-BE32-E72D297353CC}">
              <c16:uniqueId val="{00000000-7F5A-49B3-9E10-BC9110C986C6}"/>
            </c:ext>
          </c:extLst>
        </c:ser>
        <c:ser>
          <c:idx val="1"/>
          <c:order val="1"/>
          <c:tx>
            <c:strRef>
              <c:f>'P vs C LT-LV 2021'!$F$1</c:f>
              <c:strCache>
                <c:ptCount val="1"/>
                <c:pt idx="0">
                  <c:v>Fizinis srautas, MW</c:v>
                </c:pt>
              </c:strCache>
            </c:strRef>
          </c:tx>
          <c:spPr>
            <a:solidFill>
              <a:srgbClr val="FF0000">
                <a:alpha val="60000"/>
              </a:srgbClr>
            </a:solidFill>
            <a:ln>
              <a:noFill/>
            </a:ln>
            <a:effectLst/>
          </c:spPr>
          <c:cat>
            <c:strRef>
              <c:f>'P vs C LT-LV 2021'!$A$2:$A$3169</c:f>
              <c:strCache>
                <c:ptCount val="3168"/>
                <c:pt idx="0">
                  <c:v>22-05-2021</c:v>
                </c:pt>
                <c:pt idx="1">
                  <c:v>22-05-2021</c:v>
                </c:pt>
                <c:pt idx="2">
                  <c:v>22-05-2021</c:v>
                </c:pt>
                <c:pt idx="3">
                  <c:v>22-05-2021</c:v>
                </c:pt>
                <c:pt idx="4">
                  <c:v>22-05-2021</c:v>
                </c:pt>
                <c:pt idx="5">
                  <c:v>22-05-2021</c:v>
                </c:pt>
                <c:pt idx="6">
                  <c:v>22-05-2021</c:v>
                </c:pt>
                <c:pt idx="7">
                  <c:v>22-05-2021</c:v>
                </c:pt>
                <c:pt idx="8">
                  <c:v>22-05-2021</c:v>
                </c:pt>
                <c:pt idx="9">
                  <c:v>22-05-2021</c:v>
                </c:pt>
                <c:pt idx="10">
                  <c:v>22-05-2021</c:v>
                </c:pt>
                <c:pt idx="11">
                  <c:v>22-05-2021</c:v>
                </c:pt>
                <c:pt idx="12">
                  <c:v>22-05-2021</c:v>
                </c:pt>
                <c:pt idx="13">
                  <c:v>22-05-2021</c:v>
                </c:pt>
                <c:pt idx="14">
                  <c:v>22-05-2021</c:v>
                </c:pt>
                <c:pt idx="15">
                  <c:v>22-05-2021</c:v>
                </c:pt>
                <c:pt idx="16">
                  <c:v>22-05-2021</c:v>
                </c:pt>
                <c:pt idx="17">
                  <c:v>22-05-2021</c:v>
                </c:pt>
                <c:pt idx="18">
                  <c:v>22-05-2021</c:v>
                </c:pt>
                <c:pt idx="19">
                  <c:v>22-05-2021</c:v>
                </c:pt>
                <c:pt idx="20">
                  <c:v>22-05-2021</c:v>
                </c:pt>
                <c:pt idx="21">
                  <c:v>22-05-2021</c:v>
                </c:pt>
                <c:pt idx="22">
                  <c:v>22-05-2021</c:v>
                </c:pt>
                <c:pt idx="23">
                  <c:v>22-05-2021</c:v>
                </c:pt>
                <c:pt idx="24">
                  <c:v>23-05-2021</c:v>
                </c:pt>
                <c:pt idx="25">
                  <c:v>23-05-2021</c:v>
                </c:pt>
                <c:pt idx="26">
                  <c:v>23-05-2021</c:v>
                </c:pt>
                <c:pt idx="27">
                  <c:v>23-05-2021</c:v>
                </c:pt>
                <c:pt idx="28">
                  <c:v>23-05-2021</c:v>
                </c:pt>
                <c:pt idx="29">
                  <c:v>23-05-2021</c:v>
                </c:pt>
                <c:pt idx="30">
                  <c:v>23-05-2021</c:v>
                </c:pt>
                <c:pt idx="31">
                  <c:v>23-05-2021</c:v>
                </c:pt>
                <c:pt idx="32">
                  <c:v>23-05-2021</c:v>
                </c:pt>
                <c:pt idx="33">
                  <c:v>23-05-2021</c:v>
                </c:pt>
                <c:pt idx="34">
                  <c:v>23-05-2021</c:v>
                </c:pt>
                <c:pt idx="35">
                  <c:v>23-05-2021</c:v>
                </c:pt>
                <c:pt idx="36">
                  <c:v>23-05-2021</c:v>
                </c:pt>
                <c:pt idx="37">
                  <c:v>23-05-2021</c:v>
                </c:pt>
                <c:pt idx="38">
                  <c:v>23-05-2021</c:v>
                </c:pt>
                <c:pt idx="39">
                  <c:v>23-05-2021</c:v>
                </c:pt>
                <c:pt idx="40">
                  <c:v>23-05-2021</c:v>
                </c:pt>
                <c:pt idx="41">
                  <c:v>23-05-2021</c:v>
                </c:pt>
                <c:pt idx="42">
                  <c:v>23-05-2021</c:v>
                </c:pt>
                <c:pt idx="43">
                  <c:v>23-05-2021</c:v>
                </c:pt>
                <c:pt idx="44">
                  <c:v>23-05-2021</c:v>
                </c:pt>
                <c:pt idx="45">
                  <c:v>23-05-2021</c:v>
                </c:pt>
                <c:pt idx="46">
                  <c:v>23-05-2021</c:v>
                </c:pt>
                <c:pt idx="47">
                  <c:v>23-05-2021</c:v>
                </c:pt>
                <c:pt idx="48">
                  <c:v>24-05-2021</c:v>
                </c:pt>
                <c:pt idx="49">
                  <c:v>24-05-2021</c:v>
                </c:pt>
                <c:pt idx="50">
                  <c:v>24-05-2021</c:v>
                </c:pt>
                <c:pt idx="51">
                  <c:v>24-05-2021</c:v>
                </c:pt>
                <c:pt idx="52">
                  <c:v>24-05-2021</c:v>
                </c:pt>
                <c:pt idx="53">
                  <c:v>24-05-2021</c:v>
                </c:pt>
                <c:pt idx="54">
                  <c:v>24-05-2021</c:v>
                </c:pt>
                <c:pt idx="55">
                  <c:v>24-05-2021</c:v>
                </c:pt>
                <c:pt idx="56">
                  <c:v>24-05-2021</c:v>
                </c:pt>
                <c:pt idx="57">
                  <c:v>24-05-2021</c:v>
                </c:pt>
                <c:pt idx="58">
                  <c:v>24-05-2021</c:v>
                </c:pt>
                <c:pt idx="59">
                  <c:v>24-05-2021</c:v>
                </c:pt>
                <c:pt idx="60">
                  <c:v>24-05-2021</c:v>
                </c:pt>
                <c:pt idx="61">
                  <c:v>24-05-2021</c:v>
                </c:pt>
                <c:pt idx="62">
                  <c:v>24-05-2021</c:v>
                </c:pt>
                <c:pt idx="63">
                  <c:v>24-05-2021</c:v>
                </c:pt>
                <c:pt idx="64">
                  <c:v>24-05-2021</c:v>
                </c:pt>
                <c:pt idx="65">
                  <c:v>24-05-2021</c:v>
                </c:pt>
                <c:pt idx="66">
                  <c:v>24-05-2021</c:v>
                </c:pt>
                <c:pt idx="67">
                  <c:v>24-05-2021</c:v>
                </c:pt>
                <c:pt idx="68">
                  <c:v>24-05-2021</c:v>
                </c:pt>
                <c:pt idx="69">
                  <c:v>24-05-2021</c:v>
                </c:pt>
                <c:pt idx="70">
                  <c:v>24-05-2021</c:v>
                </c:pt>
                <c:pt idx="71">
                  <c:v>24-05-2021</c:v>
                </c:pt>
                <c:pt idx="72">
                  <c:v>25-05-2021</c:v>
                </c:pt>
                <c:pt idx="73">
                  <c:v>25-05-2021</c:v>
                </c:pt>
                <c:pt idx="74">
                  <c:v>25-05-2021</c:v>
                </c:pt>
                <c:pt idx="75">
                  <c:v>25-05-2021</c:v>
                </c:pt>
                <c:pt idx="76">
                  <c:v>25-05-2021</c:v>
                </c:pt>
                <c:pt idx="77">
                  <c:v>25-05-2021</c:v>
                </c:pt>
                <c:pt idx="78">
                  <c:v>25-05-2021</c:v>
                </c:pt>
                <c:pt idx="79">
                  <c:v>25-05-2021</c:v>
                </c:pt>
                <c:pt idx="80">
                  <c:v>25-05-2021</c:v>
                </c:pt>
                <c:pt idx="81">
                  <c:v>25-05-2021</c:v>
                </c:pt>
                <c:pt idx="82">
                  <c:v>25-05-2021</c:v>
                </c:pt>
                <c:pt idx="83">
                  <c:v>25-05-2021</c:v>
                </c:pt>
                <c:pt idx="84">
                  <c:v>25-05-2021</c:v>
                </c:pt>
                <c:pt idx="85">
                  <c:v>25-05-2021</c:v>
                </c:pt>
                <c:pt idx="86">
                  <c:v>25-05-2021</c:v>
                </c:pt>
                <c:pt idx="87">
                  <c:v>25-05-2021</c:v>
                </c:pt>
                <c:pt idx="88">
                  <c:v>25-05-2021</c:v>
                </c:pt>
                <c:pt idx="89">
                  <c:v>25-05-2021</c:v>
                </c:pt>
                <c:pt idx="90">
                  <c:v>25-05-2021</c:v>
                </c:pt>
                <c:pt idx="91">
                  <c:v>25-05-2021</c:v>
                </c:pt>
                <c:pt idx="92">
                  <c:v>25-05-2021</c:v>
                </c:pt>
                <c:pt idx="93">
                  <c:v>25-05-2021</c:v>
                </c:pt>
                <c:pt idx="94">
                  <c:v>25-05-2021</c:v>
                </c:pt>
                <c:pt idx="95">
                  <c:v>25-05-2021</c:v>
                </c:pt>
                <c:pt idx="96">
                  <c:v>26-05-2021</c:v>
                </c:pt>
                <c:pt idx="97">
                  <c:v>26-05-2021</c:v>
                </c:pt>
                <c:pt idx="98">
                  <c:v>26-05-2021</c:v>
                </c:pt>
                <c:pt idx="99">
                  <c:v>26-05-2021</c:v>
                </c:pt>
                <c:pt idx="100">
                  <c:v>26-05-2021</c:v>
                </c:pt>
                <c:pt idx="101">
                  <c:v>26-05-2021</c:v>
                </c:pt>
                <c:pt idx="102">
                  <c:v>26-05-2021</c:v>
                </c:pt>
                <c:pt idx="103">
                  <c:v>26-05-2021</c:v>
                </c:pt>
                <c:pt idx="104">
                  <c:v>26-05-2021</c:v>
                </c:pt>
                <c:pt idx="105">
                  <c:v>26-05-2021</c:v>
                </c:pt>
                <c:pt idx="106">
                  <c:v>26-05-2021</c:v>
                </c:pt>
                <c:pt idx="107">
                  <c:v>26-05-2021</c:v>
                </c:pt>
                <c:pt idx="108">
                  <c:v>26-05-2021</c:v>
                </c:pt>
                <c:pt idx="109">
                  <c:v>26-05-2021</c:v>
                </c:pt>
                <c:pt idx="110">
                  <c:v>26-05-2021</c:v>
                </c:pt>
                <c:pt idx="111">
                  <c:v>26-05-2021</c:v>
                </c:pt>
                <c:pt idx="112">
                  <c:v>26-05-2021</c:v>
                </c:pt>
                <c:pt idx="113">
                  <c:v>26-05-2021</c:v>
                </c:pt>
                <c:pt idx="114">
                  <c:v>26-05-2021</c:v>
                </c:pt>
                <c:pt idx="115">
                  <c:v>26-05-2021</c:v>
                </c:pt>
                <c:pt idx="116">
                  <c:v>26-05-2021</c:v>
                </c:pt>
                <c:pt idx="117">
                  <c:v>26-05-2021</c:v>
                </c:pt>
                <c:pt idx="118">
                  <c:v>26-05-2021</c:v>
                </c:pt>
                <c:pt idx="119">
                  <c:v>26-05-2021</c:v>
                </c:pt>
                <c:pt idx="120">
                  <c:v>27-05-2021</c:v>
                </c:pt>
                <c:pt idx="121">
                  <c:v>27-05-2021</c:v>
                </c:pt>
                <c:pt idx="122">
                  <c:v>27-05-2021</c:v>
                </c:pt>
                <c:pt idx="123">
                  <c:v>27-05-2021</c:v>
                </c:pt>
                <c:pt idx="124">
                  <c:v>27-05-2021</c:v>
                </c:pt>
                <c:pt idx="125">
                  <c:v>27-05-2021</c:v>
                </c:pt>
                <c:pt idx="126">
                  <c:v>27-05-2021</c:v>
                </c:pt>
                <c:pt idx="127">
                  <c:v>27-05-2021</c:v>
                </c:pt>
                <c:pt idx="128">
                  <c:v>27-05-2021</c:v>
                </c:pt>
                <c:pt idx="129">
                  <c:v>27-05-2021</c:v>
                </c:pt>
                <c:pt idx="130">
                  <c:v>27-05-2021</c:v>
                </c:pt>
                <c:pt idx="131">
                  <c:v>27-05-2021</c:v>
                </c:pt>
                <c:pt idx="132">
                  <c:v>27-05-2021</c:v>
                </c:pt>
                <c:pt idx="133">
                  <c:v>27-05-2021</c:v>
                </c:pt>
                <c:pt idx="134">
                  <c:v>27-05-2021</c:v>
                </c:pt>
                <c:pt idx="135">
                  <c:v>27-05-2021</c:v>
                </c:pt>
                <c:pt idx="136">
                  <c:v>27-05-2021</c:v>
                </c:pt>
                <c:pt idx="137">
                  <c:v>27-05-2021</c:v>
                </c:pt>
                <c:pt idx="138">
                  <c:v>27-05-2021</c:v>
                </c:pt>
                <c:pt idx="139">
                  <c:v>27-05-2021</c:v>
                </c:pt>
                <c:pt idx="140">
                  <c:v>27-05-2021</c:v>
                </c:pt>
                <c:pt idx="141">
                  <c:v>27-05-2021</c:v>
                </c:pt>
                <c:pt idx="142">
                  <c:v>27-05-2021</c:v>
                </c:pt>
                <c:pt idx="143">
                  <c:v>27-05-2021</c:v>
                </c:pt>
                <c:pt idx="144">
                  <c:v>28-05-2021</c:v>
                </c:pt>
                <c:pt idx="145">
                  <c:v>28-05-2021</c:v>
                </c:pt>
                <c:pt idx="146">
                  <c:v>28-05-2021</c:v>
                </c:pt>
                <c:pt idx="147">
                  <c:v>28-05-2021</c:v>
                </c:pt>
                <c:pt idx="148">
                  <c:v>28-05-2021</c:v>
                </c:pt>
                <c:pt idx="149">
                  <c:v>28-05-2021</c:v>
                </c:pt>
                <c:pt idx="150">
                  <c:v>28-05-2021</c:v>
                </c:pt>
                <c:pt idx="151">
                  <c:v>28-05-2021</c:v>
                </c:pt>
                <c:pt idx="152">
                  <c:v>28-05-2021</c:v>
                </c:pt>
                <c:pt idx="153">
                  <c:v>28-05-2021</c:v>
                </c:pt>
                <c:pt idx="154">
                  <c:v>28-05-2021</c:v>
                </c:pt>
                <c:pt idx="155">
                  <c:v>28-05-2021</c:v>
                </c:pt>
                <c:pt idx="156">
                  <c:v>28-05-2021</c:v>
                </c:pt>
                <c:pt idx="157">
                  <c:v>28-05-2021</c:v>
                </c:pt>
                <c:pt idx="158">
                  <c:v>28-05-2021</c:v>
                </c:pt>
                <c:pt idx="159">
                  <c:v>28-05-2021</c:v>
                </c:pt>
                <c:pt idx="160">
                  <c:v>28-05-2021</c:v>
                </c:pt>
                <c:pt idx="161">
                  <c:v>28-05-2021</c:v>
                </c:pt>
                <c:pt idx="162">
                  <c:v>28-05-2021</c:v>
                </c:pt>
                <c:pt idx="163">
                  <c:v>28-05-2021</c:v>
                </c:pt>
                <c:pt idx="164">
                  <c:v>28-05-2021</c:v>
                </c:pt>
                <c:pt idx="165">
                  <c:v>28-05-2021</c:v>
                </c:pt>
                <c:pt idx="166">
                  <c:v>28-05-2021</c:v>
                </c:pt>
                <c:pt idx="167">
                  <c:v>28-05-2021</c:v>
                </c:pt>
                <c:pt idx="168">
                  <c:v>29-05-2021</c:v>
                </c:pt>
                <c:pt idx="169">
                  <c:v>29-05-2021</c:v>
                </c:pt>
                <c:pt idx="170">
                  <c:v>29-05-2021</c:v>
                </c:pt>
                <c:pt idx="171">
                  <c:v>29-05-2021</c:v>
                </c:pt>
                <c:pt idx="172">
                  <c:v>29-05-2021</c:v>
                </c:pt>
                <c:pt idx="173">
                  <c:v>29-05-2021</c:v>
                </c:pt>
                <c:pt idx="174">
                  <c:v>29-05-2021</c:v>
                </c:pt>
                <c:pt idx="175">
                  <c:v>29-05-2021</c:v>
                </c:pt>
                <c:pt idx="176">
                  <c:v>29-05-2021</c:v>
                </c:pt>
                <c:pt idx="177">
                  <c:v>29-05-2021</c:v>
                </c:pt>
                <c:pt idx="178">
                  <c:v>29-05-2021</c:v>
                </c:pt>
                <c:pt idx="179">
                  <c:v>29-05-2021</c:v>
                </c:pt>
                <c:pt idx="180">
                  <c:v>29-05-2021</c:v>
                </c:pt>
                <c:pt idx="181">
                  <c:v>29-05-2021</c:v>
                </c:pt>
                <c:pt idx="182">
                  <c:v>29-05-2021</c:v>
                </c:pt>
                <c:pt idx="183">
                  <c:v>29-05-2021</c:v>
                </c:pt>
                <c:pt idx="184">
                  <c:v>29-05-2021</c:v>
                </c:pt>
                <c:pt idx="185">
                  <c:v>29-05-2021</c:v>
                </c:pt>
                <c:pt idx="186">
                  <c:v>29-05-2021</c:v>
                </c:pt>
                <c:pt idx="187">
                  <c:v>29-05-2021</c:v>
                </c:pt>
                <c:pt idx="188">
                  <c:v>29-05-2021</c:v>
                </c:pt>
                <c:pt idx="189">
                  <c:v>29-05-2021</c:v>
                </c:pt>
                <c:pt idx="190">
                  <c:v>29-05-2021</c:v>
                </c:pt>
                <c:pt idx="191">
                  <c:v>29-05-2021</c:v>
                </c:pt>
                <c:pt idx="192">
                  <c:v>30-05-2021</c:v>
                </c:pt>
                <c:pt idx="193">
                  <c:v>30-05-2021</c:v>
                </c:pt>
                <c:pt idx="194">
                  <c:v>30-05-2021</c:v>
                </c:pt>
                <c:pt idx="195">
                  <c:v>30-05-2021</c:v>
                </c:pt>
                <c:pt idx="196">
                  <c:v>30-05-2021</c:v>
                </c:pt>
                <c:pt idx="197">
                  <c:v>30-05-2021</c:v>
                </c:pt>
                <c:pt idx="198">
                  <c:v>30-05-2021</c:v>
                </c:pt>
                <c:pt idx="199">
                  <c:v>30-05-2021</c:v>
                </c:pt>
                <c:pt idx="200">
                  <c:v>30-05-2021</c:v>
                </c:pt>
                <c:pt idx="201">
                  <c:v>30-05-2021</c:v>
                </c:pt>
                <c:pt idx="202">
                  <c:v>30-05-2021</c:v>
                </c:pt>
                <c:pt idx="203">
                  <c:v>30-05-2021</c:v>
                </c:pt>
                <c:pt idx="204">
                  <c:v>30-05-2021</c:v>
                </c:pt>
                <c:pt idx="205">
                  <c:v>30-05-2021</c:v>
                </c:pt>
                <c:pt idx="206">
                  <c:v>30-05-2021</c:v>
                </c:pt>
                <c:pt idx="207">
                  <c:v>30-05-2021</c:v>
                </c:pt>
                <c:pt idx="208">
                  <c:v>30-05-2021</c:v>
                </c:pt>
                <c:pt idx="209">
                  <c:v>30-05-2021</c:v>
                </c:pt>
                <c:pt idx="210">
                  <c:v>30-05-2021</c:v>
                </c:pt>
                <c:pt idx="211">
                  <c:v>30-05-2021</c:v>
                </c:pt>
                <c:pt idx="212">
                  <c:v>30-05-2021</c:v>
                </c:pt>
                <c:pt idx="213">
                  <c:v>30-05-2021</c:v>
                </c:pt>
                <c:pt idx="214">
                  <c:v>30-05-2021</c:v>
                </c:pt>
                <c:pt idx="215">
                  <c:v>30-05-2021</c:v>
                </c:pt>
                <c:pt idx="216">
                  <c:v>31-05-2021</c:v>
                </c:pt>
                <c:pt idx="217">
                  <c:v>31-05-2021</c:v>
                </c:pt>
                <c:pt idx="218">
                  <c:v>31-05-2021</c:v>
                </c:pt>
                <c:pt idx="219">
                  <c:v>31-05-2021</c:v>
                </c:pt>
                <c:pt idx="220">
                  <c:v>31-05-2021</c:v>
                </c:pt>
                <c:pt idx="221">
                  <c:v>31-05-2021</c:v>
                </c:pt>
                <c:pt idx="222">
                  <c:v>31-05-2021</c:v>
                </c:pt>
                <c:pt idx="223">
                  <c:v>31-05-2021</c:v>
                </c:pt>
                <c:pt idx="224">
                  <c:v>31-05-2021</c:v>
                </c:pt>
                <c:pt idx="225">
                  <c:v>31-05-2021</c:v>
                </c:pt>
                <c:pt idx="226">
                  <c:v>31-05-2021</c:v>
                </c:pt>
                <c:pt idx="227">
                  <c:v>31-05-2021</c:v>
                </c:pt>
                <c:pt idx="228">
                  <c:v>31-05-2021</c:v>
                </c:pt>
                <c:pt idx="229">
                  <c:v>31-05-2021</c:v>
                </c:pt>
                <c:pt idx="230">
                  <c:v>31-05-2021</c:v>
                </c:pt>
                <c:pt idx="231">
                  <c:v>31-05-2021</c:v>
                </c:pt>
                <c:pt idx="232">
                  <c:v>31-05-2021</c:v>
                </c:pt>
                <c:pt idx="233">
                  <c:v>31-05-2021</c:v>
                </c:pt>
                <c:pt idx="234">
                  <c:v>31-05-2021</c:v>
                </c:pt>
                <c:pt idx="235">
                  <c:v>31-05-2021</c:v>
                </c:pt>
                <c:pt idx="236">
                  <c:v>31-05-2021</c:v>
                </c:pt>
                <c:pt idx="237">
                  <c:v>31-05-2021</c:v>
                </c:pt>
                <c:pt idx="238">
                  <c:v>31-05-2021</c:v>
                </c:pt>
                <c:pt idx="239">
                  <c:v>31-05-2021</c:v>
                </c:pt>
                <c:pt idx="240">
                  <c:v>01-06-2021</c:v>
                </c:pt>
                <c:pt idx="241">
                  <c:v>01-06-2021</c:v>
                </c:pt>
                <c:pt idx="242">
                  <c:v>01-06-2021</c:v>
                </c:pt>
                <c:pt idx="243">
                  <c:v>01-06-2021</c:v>
                </c:pt>
                <c:pt idx="244">
                  <c:v>01-06-2021</c:v>
                </c:pt>
                <c:pt idx="245">
                  <c:v>01-06-2021</c:v>
                </c:pt>
                <c:pt idx="246">
                  <c:v>01-06-2021</c:v>
                </c:pt>
                <c:pt idx="247">
                  <c:v>01-06-2021</c:v>
                </c:pt>
                <c:pt idx="248">
                  <c:v>01-06-2021</c:v>
                </c:pt>
                <c:pt idx="249">
                  <c:v>01-06-2021</c:v>
                </c:pt>
                <c:pt idx="250">
                  <c:v>01-06-2021</c:v>
                </c:pt>
                <c:pt idx="251">
                  <c:v>01-06-2021</c:v>
                </c:pt>
                <c:pt idx="252">
                  <c:v>01-06-2021</c:v>
                </c:pt>
                <c:pt idx="253">
                  <c:v>01-06-2021</c:v>
                </c:pt>
                <c:pt idx="254">
                  <c:v>01-06-2021</c:v>
                </c:pt>
                <c:pt idx="255">
                  <c:v>01-06-2021</c:v>
                </c:pt>
                <c:pt idx="256">
                  <c:v>01-06-2021</c:v>
                </c:pt>
                <c:pt idx="257">
                  <c:v>01-06-2021</c:v>
                </c:pt>
                <c:pt idx="258">
                  <c:v>01-06-2021</c:v>
                </c:pt>
                <c:pt idx="259">
                  <c:v>01-06-2021</c:v>
                </c:pt>
                <c:pt idx="260">
                  <c:v>01-06-2021</c:v>
                </c:pt>
                <c:pt idx="261">
                  <c:v>01-06-2021</c:v>
                </c:pt>
                <c:pt idx="262">
                  <c:v>01-06-2021</c:v>
                </c:pt>
                <c:pt idx="263">
                  <c:v>01-06-2021</c:v>
                </c:pt>
                <c:pt idx="264">
                  <c:v>02-06-2021</c:v>
                </c:pt>
                <c:pt idx="265">
                  <c:v>02-06-2021</c:v>
                </c:pt>
                <c:pt idx="266">
                  <c:v>02-06-2021</c:v>
                </c:pt>
                <c:pt idx="267">
                  <c:v>02-06-2021</c:v>
                </c:pt>
                <c:pt idx="268">
                  <c:v>02-06-2021</c:v>
                </c:pt>
                <c:pt idx="269">
                  <c:v>02-06-2021</c:v>
                </c:pt>
                <c:pt idx="270">
                  <c:v>02-06-2021</c:v>
                </c:pt>
                <c:pt idx="271">
                  <c:v>02-06-2021</c:v>
                </c:pt>
                <c:pt idx="272">
                  <c:v>02-06-2021</c:v>
                </c:pt>
                <c:pt idx="273">
                  <c:v>02-06-2021</c:v>
                </c:pt>
                <c:pt idx="274">
                  <c:v>02-06-2021</c:v>
                </c:pt>
                <c:pt idx="275">
                  <c:v>02-06-2021</c:v>
                </c:pt>
                <c:pt idx="276">
                  <c:v>02-06-2021</c:v>
                </c:pt>
                <c:pt idx="277">
                  <c:v>02-06-2021</c:v>
                </c:pt>
                <c:pt idx="278">
                  <c:v>02-06-2021</c:v>
                </c:pt>
                <c:pt idx="279">
                  <c:v>02-06-2021</c:v>
                </c:pt>
                <c:pt idx="280">
                  <c:v>02-06-2021</c:v>
                </c:pt>
                <c:pt idx="281">
                  <c:v>02-06-2021</c:v>
                </c:pt>
                <c:pt idx="282">
                  <c:v>02-06-2021</c:v>
                </c:pt>
                <c:pt idx="283">
                  <c:v>02-06-2021</c:v>
                </c:pt>
                <c:pt idx="284">
                  <c:v>02-06-2021</c:v>
                </c:pt>
                <c:pt idx="285">
                  <c:v>02-06-2021</c:v>
                </c:pt>
                <c:pt idx="286">
                  <c:v>02-06-2021</c:v>
                </c:pt>
                <c:pt idx="287">
                  <c:v>02-06-2021</c:v>
                </c:pt>
                <c:pt idx="288">
                  <c:v>03-06-2021</c:v>
                </c:pt>
                <c:pt idx="289">
                  <c:v>03-06-2021</c:v>
                </c:pt>
                <c:pt idx="290">
                  <c:v>03-06-2021</c:v>
                </c:pt>
                <c:pt idx="291">
                  <c:v>03-06-2021</c:v>
                </c:pt>
                <c:pt idx="292">
                  <c:v>03-06-2021</c:v>
                </c:pt>
                <c:pt idx="293">
                  <c:v>03-06-2021</c:v>
                </c:pt>
                <c:pt idx="294">
                  <c:v>03-06-2021</c:v>
                </c:pt>
                <c:pt idx="295">
                  <c:v>03-06-2021</c:v>
                </c:pt>
                <c:pt idx="296">
                  <c:v>03-06-2021</c:v>
                </c:pt>
                <c:pt idx="297">
                  <c:v>03-06-2021</c:v>
                </c:pt>
                <c:pt idx="298">
                  <c:v>03-06-2021</c:v>
                </c:pt>
                <c:pt idx="299">
                  <c:v>03-06-2021</c:v>
                </c:pt>
                <c:pt idx="300">
                  <c:v>03-06-2021</c:v>
                </c:pt>
                <c:pt idx="301">
                  <c:v>03-06-2021</c:v>
                </c:pt>
                <c:pt idx="302">
                  <c:v>03-06-2021</c:v>
                </c:pt>
                <c:pt idx="303">
                  <c:v>03-06-2021</c:v>
                </c:pt>
                <c:pt idx="304">
                  <c:v>03-06-2021</c:v>
                </c:pt>
                <c:pt idx="305">
                  <c:v>03-06-2021</c:v>
                </c:pt>
                <c:pt idx="306">
                  <c:v>03-06-2021</c:v>
                </c:pt>
                <c:pt idx="307">
                  <c:v>03-06-2021</c:v>
                </c:pt>
                <c:pt idx="308">
                  <c:v>03-06-2021</c:v>
                </c:pt>
                <c:pt idx="309">
                  <c:v>03-06-2021</c:v>
                </c:pt>
                <c:pt idx="310">
                  <c:v>03-06-2021</c:v>
                </c:pt>
                <c:pt idx="311">
                  <c:v>03-06-2021</c:v>
                </c:pt>
                <c:pt idx="312">
                  <c:v>04-06-2021</c:v>
                </c:pt>
                <c:pt idx="313">
                  <c:v>04-06-2021</c:v>
                </c:pt>
                <c:pt idx="314">
                  <c:v>04-06-2021</c:v>
                </c:pt>
                <c:pt idx="315">
                  <c:v>04-06-2021</c:v>
                </c:pt>
                <c:pt idx="316">
                  <c:v>04-06-2021</c:v>
                </c:pt>
                <c:pt idx="317">
                  <c:v>04-06-2021</c:v>
                </c:pt>
                <c:pt idx="318">
                  <c:v>04-06-2021</c:v>
                </c:pt>
                <c:pt idx="319">
                  <c:v>04-06-2021</c:v>
                </c:pt>
                <c:pt idx="320">
                  <c:v>04-06-2021</c:v>
                </c:pt>
                <c:pt idx="321">
                  <c:v>04-06-2021</c:v>
                </c:pt>
                <c:pt idx="322">
                  <c:v>04-06-2021</c:v>
                </c:pt>
                <c:pt idx="323">
                  <c:v>04-06-2021</c:v>
                </c:pt>
                <c:pt idx="324">
                  <c:v>04-06-2021</c:v>
                </c:pt>
                <c:pt idx="325">
                  <c:v>04-06-2021</c:v>
                </c:pt>
                <c:pt idx="326">
                  <c:v>04-06-2021</c:v>
                </c:pt>
                <c:pt idx="327">
                  <c:v>04-06-2021</c:v>
                </c:pt>
                <c:pt idx="328">
                  <c:v>04-06-2021</c:v>
                </c:pt>
                <c:pt idx="329">
                  <c:v>04-06-2021</c:v>
                </c:pt>
                <c:pt idx="330">
                  <c:v>04-06-2021</c:v>
                </c:pt>
                <c:pt idx="331">
                  <c:v>04-06-2021</c:v>
                </c:pt>
                <c:pt idx="332">
                  <c:v>04-06-2021</c:v>
                </c:pt>
                <c:pt idx="333">
                  <c:v>04-06-2021</c:v>
                </c:pt>
                <c:pt idx="334">
                  <c:v>04-06-2021</c:v>
                </c:pt>
                <c:pt idx="335">
                  <c:v>04-06-2021</c:v>
                </c:pt>
                <c:pt idx="336">
                  <c:v>05-06-2021</c:v>
                </c:pt>
                <c:pt idx="337">
                  <c:v>05-06-2021</c:v>
                </c:pt>
                <c:pt idx="338">
                  <c:v>05-06-2021</c:v>
                </c:pt>
                <c:pt idx="339">
                  <c:v>05-06-2021</c:v>
                </c:pt>
                <c:pt idx="340">
                  <c:v>05-06-2021</c:v>
                </c:pt>
                <c:pt idx="341">
                  <c:v>05-06-2021</c:v>
                </c:pt>
                <c:pt idx="342">
                  <c:v>05-06-2021</c:v>
                </c:pt>
                <c:pt idx="343">
                  <c:v>05-06-2021</c:v>
                </c:pt>
                <c:pt idx="344">
                  <c:v>05-06-2021</c:v>
                </c:pt>
                <c:pt idx="345">
                  <c:v>05-06-2021</c:v>
                </c:pt>
                <c:pt idx="346">
                  <c:v>05-06-2021</c:v>
                </c:pt>
                <c:pt idx="347">
                  <c:v>05-06-2021</c:v>
                </c:pt>
                <c:pt idx="348">
                  <c:v>05-06-2021</c:v>
                </c:pt>
                <c:pt idx="349">
                  <c:v>05-06-2021</c:v>
                </c:pt>
                <c:pt idx="350">
                  <c:v>05-06-2021</c:v>
                </c:pt>
                <c:pt idx="351">
                  <c:v>05-06-2021</c:v>
                </c:pt>
                <c:pt idx="352">
                  <c:v>05-06-2021</c:v>
                </c:pt>
                <c:pt idx="353">
                  <c:v>05-06-2021</c:v>
                </c:pt>
                <c:pt idx="354">
                  <c:v>05-06-2021</c:v>
                </c:pt>
                <c:pt idx="355">
                  <c:v>05-06-2021</c:v>
                </c:pt>
                <c:pt idx="356">
                  <c:v>05-06-2021</c:v>
                </c:pt>
                <c:pt idx="357">
                  <c:v>05-06-2021</c:v>
                </c:pt>
                <c:pt idx="358">
                  <c:v>05-06-2021</c:v>
                </c:pt>
                <c:pt idx="359">
                  <c:v>05-06-2021</c:v>
                </c:pt>
                <c:pt idx="360">
                  <c:v>06-06-2021</c:v>
                </c:pt>
                <c:pt idx="361">
                  <c:v>06-06-2021</c:v>
                </c:pt>
                <c:pt idx="362">
                  <c:v>06-06-2021</c:v>
                </c:pt>
                <c:pt idx="363">
                  <c:v>06-06-2021</c:v>
                </c:pt>
                <c:pt idx="364">
                  <c:v>06-06-2021</c:v>
                </c:pt>
                <c:pt idx="365">
                  <c:v>06-06-2021</c:v>
                </c:pt>
                <c:pt idx="366">
                  <c:v>06-06-2021</c:v>
                </c:pt>
                <c:pt idx="367">
                  <c:v>06-06-2021</c:v>
                </c:pt>
                <c:pt idx="368">
                  <c:v>06-06-2021</c:v>
                </c:pt>
                <c:pt idx="369">
                  <c:v>06-06-2021</c:v>
                </c:pt>
                <c:pt idx="370">
                  <c:v>06-06-2021</c:v>
                </c:pt>
                <c:pt idx="371">
                  <c:v>06-06-2021</c:v>
                </c:pt>
                <c:pt idx="372">
                  <c:v>06-06-2021</c:v>
                </c:pt>
                <c:pt idx="373">
                  <c:v>06-06-2021</c:v>
                </c:pt>
                <c:pt idx="374">
                  <c:v>06-06-2021</c:v>
                </c:pt>
                <c:pt idx="375">
                  <c:v>06-06-2021</c:v>
                </c:pt>
                <c:pt idx="376">
                  <c:v>06-06-2021</c:v>
                </c:pt>
                <c:pt idx="377">
                  <c:v>06-06-2021</c:v>
                </c:pt>
                <c:pt idx="378">
                  <c:v>06-06-2021</c:v>
                </c:pt>
                <c:pt idx="379">
                  <c:v>06-06-2021</c:v>
                </c:pt>
                <c:pt idx="380">
                  <c:v>06-06-2021</c:v>
                </c:pt>
                <c:pt idx="381">
                  <c:v>06-06-2021</c:v>
                </c:pt>
                <c:pt idx="382">
                  <c:v>06-06-2021</c:v>
                </c:pt>
                <c:pt idx="383">
                  <c:v>06-06-2021</c:v>
                </c:pt>
                <c:pt idx="384">
                  <c:v>07-06-2021</c:v>
                </c:pt>
                <c:pt idx="385">
                  <c:v>07-06-2021</c:v>
                </c:pt>
                <c:pt idx="386">
                  <c:v>07-06-2021</c:v>
                </c:pt>
                <c:pt idx="387">
                  <c:v>07-06-2021</c:v>
                </c:pt>
                <c:pt idx="388">
                  <c:v>07-06-2021</c:v>
                </c:pt>
                <c:pt idx="389">
                  <c:v>07-06-2021</c:v>
                </c:pt>
                <c:pt idx="390">
                  <c:v>07-06-2021</c:v>
                </c:pt>
                <c:pt idx="391">
                  <c:v>07-06-2021</c:v>
                </c:pt>
                <c:pt idx="392">
                  <c:v>07-06-2021</c:v>
                </c:pt>
                <c:pt idx="393">
                  <c:v>07-06-2021</c:v>
                </c:pt>
                <c:pt idx="394">
                  <c:v>07-06-2021</c:v>
                </c:pt>
                <c:pt idx="395">
                  <c:v>07-06-2021</c:v>
                </c:pt>
                <c:pt idx="396">
                  <c:v>07-06-2021</c:v>
                </c:pt>
                <c:pt idx="397">
                  <c:v>07-06-2021</c:v>
                </c:pt>
                <c:pt idx="398">
                  <c:v>07-06-2021</c:v>
                </c:pt>
                <c:pt idx="399">
                  <c:v>07-06-2021</c:v>
                </c:pt>
                <c:pt idx="400">
                  <c:v>07-06-2021</c:v>
                </c:pt>
                <c:pt idx="401">
                  <c:v>07-06-2021</c:v>
                </c:pt>
                <c:pt idx="402">
                  <c:v>07-06-2021</c:v>
                </c:pt>
                <c:pt idx="403">
                  <c:v>07-06-2021</c:v>
                </c:pt>
                <c:pt idx="404">
                  <c:v>07-06-2021</c:v>
                </c:pt>
                <c:pt idx="405">
                  <c:v>07-06-2021</c:v>
                </c:pt>
                <c:pt idx="406">
                  <c:v>07-06-2021</c:v>
                </c:pt>
                <c:pt idx="407">
                  <c:v>07-06-2021</c:v>
                </c:pt>
                <c:pt idx="408">
                  <c:v>08-06-2021</c:v>
                </c:pt>
                <c:pt idx="409">
                  <c:v>08-06-2021</c:v>
                </c:pt>
                <c:pt idx="410">
                  <c:v>08-06-2021</c:v>
                </c:pt>
                <c:pt idx="411">
                  <c:v>08-06-2021</c:v>
                </c:pt>
                <c:pt idx="412">
                  <c:v>08-06-2021</c:v>
                </c:pt>
                <c:pt idx="413">
                  <c:v>08-06-2021</c:v>
                </c:pt>
                <c:pt idx="414">
                  <c:v>08-06-2021</c:v>
                </c:pt>
                <c:pt idx="415">
                  <c:v>08-06-2021</c:v>
                </c:pt>
                <c:pt idx="416">
                  <c:v>08-06-2021</c:v>
                </c:pt>
                <c:pt idx="417">
                  <c:v>08-06-2021</c:v>
                </c:pt>
                <c:pt idx="418">
                  <c:v>08-06-2021</c:v>
                </c:pt>
                <c:pt idx="419">
                  <c:v>08-06-2021</c:v>
                </c:pt>
                <c:pt idx="420">
                  <c:v>08-06-2021</c:v>
                </c:pt>
                <c:pt idx="421">
                  <c:v>08-06-2021</c:v>
                </c:pt>
                <c:pt idx="422">
                  <c:v>08-06-2021</c:v>
                </c:pt>
                <c:pt idx="423">
                  <c:v>08-06-2021</c:v>
                </c:pt>
                <c:pt idx="424">
                  <c:v>08-06-2021</c:v>
                </c:pt>
                <c:pt idx="425">
                  <c:v>08-06-2021</c:v>
                </c:pt>
                <c:pt idx="426">
                  <c:v>08-06-2021</c:v>
                </c:pt>
                <c:pt idx="427">
                  <c:v>08-06-2021</c:v>
                </c:pt>
                <c:pt idx="428">
                  <c:v>08-06-2021</c:v>
                </c:pt>
                <c:pt idx="429">
                  <c:v>08-06-2021</c:v>
                </c:pt>
                <c:pt idx="430">
                  <c:v>08-06-2021</c:v>
                </c:pt>
                <c:pt idx="431">
                  <c:v>08-06-2021</c:v>
                </c:pt>
                <c:pt idx="432">
                  <c:v>09-06-2021</c:v>
                </c:pt>
                <c:pt idx="433">
                  <c:v>09-06-2021</c:v>
                </c:pt>
                <c:pt idx="434">
                  <c:v>09-06-2021</c:v>
                </c:pt>
                <c:pt idx="435">
                  <c:v>09-06-2021</c:v>
                </c:pt>
                <c:pt idx="436">
                  <c:v>09-06-2021</c:v>
                </c:pt>
                <c:pt idx="437">
                  <c:v>09-06-2021</c:v>
                </c:pt>
                <c:pt idx="438">
                  <c:v>09-06-2021</c:v>
                </c:pt>
                <c:pt idx="439">
                  <c:v>09-06-2021</c:v>
                </c:pt>
                <c:pt idx="440">
                  <c:v>09-06-2021</c:v>
                </c:pt>
                <c:pt idx="441">
                  <c:v>09-06-2021</c:v>
                </c:pt>
                <c:pt idx="442">
                  <c:v>09-06-2021</c:v>
                </c:pt>
                <c:pt idx="443">
                  <c:v>09-06-2021</c:v>
                </c:pt>
                <c:pt idx="444">
                  <c:v>09-06-2021</c:v>
                </c:pt>
                <c:pt idx="445">
                  <c:v>09-06-2021</c:v>
                </c:pt>
                <c:pt idx="446">
                  <c:v>09-06-2021</c:v>
                </c:pt>
                <c:pt idx="447">
                  <c:v>09-06-2021</c:v>
                </c:pt>
                <c:pt idx="448">
                  <c:v>09-06-2021</c:v>
                </c:pt>
                <c:pt idx="449">
                  <c:v>09-06-2021</c:v>
                </c:pt>
                <c:pt idx="450">
                  <c:v>09-06-2021</c:v>
                </c:pt>
                <c:pt idx="451">
                  <c:v>09-06-2021</c:v>
                </c:pt>
                <c:pt idx="452">
                  <c:v>09-06-2021</c:v>
                </c:pt>
                <c:pt idx="453">
                  <c:v>09-06-2021</c:v>
                </c:pt>
                <c:pt idx="454">
                  <c:v>09-06-2021</c:v>
                </c:pt>
                <c:pt idx="455">
                  <c:v>09-06-2021</c:v>
                </c:pt>
                <c:pt idx="456">
                  <c:v>10-06-2021</c:v>
                </c:pt>
                <c:pt idx="457">
                  <c:v>10-06-2021</c:v>
                </c:pt>
                <c:pt idx="458">
                  <c:v>10-06-2021</c:v>
                </c:pt>
                <c:pt idx="459">
                  <c:v>10-06-2021</c:v>
                </c:pt>
                <c:pt idx="460">
                  <c:v>10-06-2021</c:v>
                </c:pt>
                <c:pt idx="461">
                  <c:v>10-06-2021</c:v>
                </c:pt>
                <c:pt idx="462">
                  <c:v>10-06-2021</c:v>
                </c:pt>
                <c:pt idx="463">
                  <c:v>10-06-2021</c:v>
                </c:pt>
                <c:pt idx="464">
                  <c:v>10-06-2021</c:v>
                </c:pt>
                <c:pt idx="465">
                  <c:v>10-06-2021</c:v>
                </c:pt>
                <c:pt idx="466">
                  <c:v>10-06-2021</c:v>
                </c:pt>
                <c:pt idx="467">
                  <c:v>10-06-2021</c:v>
                </c:pt>
                <c:pt idx="468">
                  <c:v>10-06-2021</c:v>
                </c:pt>
                <c:pt idx="469">
                  <c:v>10-06-2021</c:v>
                </c:pt>
                <c:pt idx="470">
                  <c:v>10-06-2021</c:v>
                </c:pt>
                <c:pt idx="471">
                  <c:v>10-06-2021</c:v>
                </c:pt>
                <c:pt idx="472">
                  <c:v>10-06-2021</c:v>
                </c:pt>
                <c:pt idx="473">
                  <c:v>10-06-2021</c:v>
                </c:pt>
                <c:pt idx="474">
                  <c:v>10-06-2021</c:v>
                </c:pt>
                <c:pt idx="475">
                  <c:v>10-06-2021</c:v>
                </c:pt>
                <c:pt idx="476">
                  <c:v>10-06-2021</c:v>
                </c:pt>
                <c:pt idx="477">
                  <c:v>10-06-2021</c:v>
                </c:pt>
                <c:pt idx="478">
                  <c:v>10-06-2021</c:v>
                </c:pt>
                <c:pt idx="479">
                  <c:v>10-06-2021</c:v>
                </c:pt>
                <c:pt idx="480">
                  <c:v>11-06-2021</c:v>
                </c:pt>
                <c:pt idx="481">
                  <c:v>11-06-2021</c:v>
                </c:pt>
                <c:pt idx="482">
                  <c:v>11-06-2021</c:v>
                </c:pt>
                <c:pt idx="483">
                  <c:v>11-06-2021</c:v>
                </c:pt>
                <c:pt idx="484">
                  <c:v>11-06-2021</c:v>
                </c:pt>
                <c:pt idx="485">
                  <c:v>11-06-2021</c:v>
                </c:pt>
                <c:pt idx="486">
                  <c:v>11-06-2021</c:v>
                </c:pt>
                <c:pt idx="487">
                  <c:v>11-06-2021</c:v>
                </c:pt>
                <c:pt idx="488">
                  <c:v>11-06-2021</c:v>
                </c:pt>
                <c:pt idx="489">
                  <c:v>11-06-2021</c:v>
                </c:pt>
                <c:pt idx="490">
                  <c:v>11-06-2021</c:v>
                </c:pt>
                <c:pt idx="491">
                  <c:v>11-06-2021</c:v>
                </c:pt>
                <c:pt idx="492">
                  <c:v>11-06-2021</c:v>
                </c:pt>
                <c:pt idx="493">
                  <c:v>11-06-2021</c:v>
                </c:pt>
                <c:pt idx="494">
                  <c:v>11-06-2021</c:v>
                </c:pt>
                <c:pt idx="495">
                  <c:v>11-06-2021</c:v>
                </c:pt>
                <c:pt idx="496">
                  <c:v>11-06-2021</c:v>
                </c:pt>
                <c:pt idx="497">
                  <c:v>11-06-2021</c:v>
                </c:pt>
                <c:pt idx="498">
                  <c:v>11-06-2021</c:v>
                </c:pt>
                <c:pt idx="499">
                  <c:v>11-06-2021</c:v>
                </c:pt>
                <c:pt idx="500">
                  <c:v>11-06-2021</c:v>
                </c:pt>
                <c:pt idx="501">
                  <c:v>11-06-2021</c:v>
                </c:pt>
                <c:pt idx="502">
                  <c:v>11-06-2021</c:v>
                </c:pt>
                <c:pt idx="503">
                  <c:v>11-06-2021</c:v>
                </c:pt>
                <c:pt idx="504">
                  <c:v>12-06-2021</c:v>
                </c:pt>
                <c:pt idx="505">
                  <c:v>12-06-2021</c:v>
                </c:pt>
                <c:pt idx="506">
                  <c:v>12-06-2021</c:v>
                </c:pt>
                <c:pt idx="507">
                  <c:v>12-06-2021</c:v>
                </c:pt>
                <c:pt idx="508">
                  <c:v>12-06-2021</c:v>
                </c:pt>
                <c:pt idx="509">
                  <c:v>12-06-2021</c:v>
                </c:pt>
                <c:pt idx="510">
                  <c:v>12-06-2021</c:v>
                </c:pt>
                <c:pt idx="511">
                  <c:v>12-06-2021</c:v>
                </c:pt>
                <c:pt idx="512">
                  <c:v>12-06-2021</c:v>
                </c:pt>
                <c:pt idx="513">
                  <c:v>12-06-2021</c:v>
                </c:pt>
                <c:pt idx="514">
                  <c:v>12-06-2021</c:v>
                </c:pt>
                <c:pt idx="515">
                  <c:v>12-06-2021</c:v>
                </c:pt>
                <c:pt idx="516">
                  <c:v>12-06-2021</c:v>
                </c:pt>
                <c:pt idx="517">
                  <c:v>12-06-2021</c:v>
                </c:pt>
                <c:pt idx="518">
                  <c:v>12-06-2021</c:v>
                </c:pt>
                <c:pt idx="519">
                  <c:v>12-06-2021</c:v>
                </c:pt>
                <c:pt idx="520">
                  <c:v>12-06-2021</c:v>
                </c:pt>
                <c:pt idx="521">
                  <c:v>12-06-2021</c:v>
                </c:pt>
                <c:pt idx="522">
                  <c:v>12-06-2021</c:v>
                </c:pt>
                <c:pt idx="523">
                  <c:v>12-06-2021</c:v>
                </c:pt>
                <c:pt idx="524">
                  <c:v>12-06-2021</c:v>
                </c:pt>
                <c:pt idx="525">
                  <c:v>12-06-2021</c:v>
                </c:pt>
                <c:pt idx="526">
                  <c:v>12-06-2021</c:v>
                </c:pt>
                <c:pt idx="527">
                  <c:v>12-06-2021</c:v>
                </c:pt>
                <c:pt idx="528">
                  <c:v>13-06-2021</c:v>
                </c:pt>
                <c:pt idx="529">
                  <c:v>13-06-2021</c:v>
                </c:pt>
                <c:pt idx="530">
                  <c:v>13-06-2021</c:v>
                </c:pt>
                <c:pt idx="531">
                  <c:v>13-06-2021</c:v>
                </c:pt>
                <c:pt idx="532">
                  <c:v>13-06-2021</c:v>
                </c:pt>
                <c:pt idx="533">
                  <c:v>13-06-2021</c:v>
                </c:pt>
                <c:pt idx="534">
                  <c:v>13-06-2021</c:v>
                </c:pt>
                <c:pt idx="535">
                  <c:v>13-06-2021</c:v>
                </c:pt>
                <c:pt idx="536">
                  <c:v>13-06-2021</c:v>
                </c:pt>
                <c:pt idx="537">
                  <c:v>13-06-2021</c:v>
                </c:pt>
                <c:pt idx="538">
                  <c:v>13-06-2021</c:v>
                </c:pt>
                <c:pt idx="539">
                  <c:v>13-06-2021</c:v>
                </c:pt>
                <c:pt idx="540">
                  <c:v>13-06-2021</c:v>
                </c:pt>
                <c:pt idx="541">
                  <c:v>13-06-2021</c:v>
                </c:pt>
                <c:pt idx="542">
                  <c:v>13-06-2021</c:v>
                </c:pt>
                <c:pt idx="543">
                  <c:v>13-06-2021</c:v>
                </c:pt>
                <c:pt idx="544">
                  <c:v>13-06-2021</c:v>
                </c:pt>
                <c:pt idx="545">
                  <c:v>13-06-2021</c:v>
                </c:pt>
                <c:pt idx="546">
                  <c:v>13-06-2021</c:v>
                </c:pt>
                <c:pt idx="547">
                  <c:v>13-06-2021</c:v>
                </c:pt>
                <c:pt idx="548">
                  <c:v>13-06-2021</c:v>
                </c:pt>
                <c:pt idx="549">
                  <c:v>13-06-2021</c:v>
                </c:pt>
                <c:pt idx="550">
                  <c:v>13-06-2021</c:v>
                </c:pt>
                <c:pt idx="551">
                  <c:v>13-06-2021</c:v>
                </c:pt>
                <c:pt idx="552">
                  <c:v>14-06-2021</c:v>
                </c:pt>
                <c:pt idx="553">
                  <c:v>14-06-2021</c:v>
                </c:pt>
                <c:pt idx="554">
                  <c:v>14-06-2021</c:v>
                </c:pt>
                <c:pt idx="555">
                  <c:v>14-06-2021</c:v>
                </c:pt>
                <c:pt idx="556">
                  <c:v>14-06-2021</c:v>
                </c:pt>
                <c:pt idx="557">
                  <c:v>14-06-2021</c:v>
                </c:pt>
                <c:pt idx="558">
                  <c:v>14-06-2021</c:v>
                </c:pt>
                <c:pt idx="559">
                  <c:v>14-06-2021</c:v>
                </c:pt>
                <c:pt idx="560">
                  <c:v>14-06-2021</c:v>
                </c:pt>
                <c:pt idx="561">
                  <c:v>14-06-2021</c:v>
                </c:pt>
                <c:pt idx="562">
                  <c:v>14-06-2021</c:v>
                </c:pt>
                <c:pt idx="563">
                  <c:v>14-06-2021</c:v>
                </c:pt>
                <c:pt idx="564">
                  <c:v>14-06-2021</c:v>
                </c:pt>
                <c:pt idx="565">
                  <c:v>14-06-2021</c:v>
                </c:pt>
                <c:pt idx="566">
                  <c:v>14-06-2021</c:v>
                </c:pt>
                <c:pt idx="567">
                  <c:v>14-06-2021</c:v>
                </c:pt>
                <c:pt idx="568">
                  <c:v>14-06-2021</c:v>
                </c:pt>
                <c:pt idx="569">
                  <c:v>14-06-2021</c:v>
                </c:pt>
                <c:pt idx="570">
                  <c:v>14-06-2021</c:v>
                </c:pt>
                <c:pt idx="571">
                  <c:v>14-06-2021</c:v>
                </c:pt>
                <c:pt idx="572">
                  <c:v>14-06-2021</c:v>
                </c:pt>
                <c:pt idx="573">
                  <c:v>14-06-2021</c:v>
                </c:pt>
                <c:pt idx="574">
                  <c:v>14-06-2021</c:v>
                </c:pt>
                <c:pt idx="575">
                  <c:v>14-06-2021</c:v>
                </c:pt>
                <c:pt idx="576">
                  <c:v>15-06-2021</c:v>
                </c:pt>
                <c:pt idx="577">
                  <c:v>15-06-2021</c:v>
                </c:pt>
                <c:pt idx="578">
                  <c:v>15-06-2021</c:v>
                </c:pt>
                <c:pt idx="579">
                  <c:v>15-06-2021</c:v>
                </c:pt>
                <c:pt idx="580">
                  <c:v>15-06-2021</c:v>
                </c:pt>
                <c:pt idx="581">
                  <c:v>15-06-2021</c:v>
                </c:pt>
                <c:pt idx="582">
                  <c:v>15-06-2021</c:v>
                </c:pt>
                <c:pt idx="583">
                  <c:v>15-06-2021</c:v>
                </c:pt>
                <c:pt idx="584">
                  <c:v>15-06-2021</c:v>
                </c:pt>
                <c:pt idx="585">
                  <c:v>15-06-2021</c:v>
                </c:pt>
                <c:pt idx="586">
                  <c:v>15-06-2021</c:v>
                </c:pt>
                <c:pt idx="587">
                  <c:v>15-06-2021</c:v>
                </c:pt>
                <c:pt idx="588">
                  <c:v>15-06-2021</c:v>
                </c:pt>
                <c:pt idx="589">
                  <c:v>15-06-2021</c:v>
                </c:pt>
                <c:pt idx="590">
                  <c:v>15-06-2021</c:v>
                </c:pt>
                <c:pt idx="591">
                  <c:v>15-06-2021</c:v>
                </c:pt>
                <c:pt idx="592">
                  <c:v>15-06-2021</c:v>
                </c:pt>
                <c:pt idx="593">
                  <c:v>15-06-2021</c:v>
                </c:pt>
                <c:pt idx="594">
                  <c:v>15-06-2021</c:v>
                </c:pt>
                <c:pt idx="595">
                  <c:v>15-06-2021</c:v>
                </c:pt>
                <c:pt idx="596">
                  <c:v>15-06-2021</c:v>
                </c:pt>
                <c:pt idx="597">
                  <c:v>15-06-2021</c:v>
                </c:pt>
                <c:pt idx="598">
                  <c:v>15-06-2021</c:v>
                </c:pt>
                <c:pt idx="599">
                  <c:v>15-06-2021</c:v>
                </c:pt>
                <c:pt idx="600">
                  <c:v>16-06-2021</c:v>
                </c:pt>
                <c:pt idx="601">
                  <c:v>16-06-2021</c:v>
                </c:pt>
                <c:pt idx="602">
                  <c:v>16-06-2021</c:v>
                </c:pt>
                <c:pt idx="603">
                  <c:v>16-06-2021</c:v>
                </c:pt>
                <c:pt idx="604">
                  <c:v>16-06-2021</c:v>
                </c:pt>
                <c:pt idx="605">
                  <c:v>16-06-2021</c:v>
                </c:pt>
                <c:pt idx="606">
                  <c:v>16-06-2021</c:v>
                </c:pt>
                <c:pt idx="607">
                  <c:v>16-06-2021</c:v>
                </c:pt>
                <c:pt idx="608">
                  <c:v>16-06-2021</c:v>
                </c:pt>
                <c:pt idx="609">
                  <c:v>16-06-2021</c:v>
                </c:pt>
                <c:pt idx="610">
                  <c:v>16-06-2021</c:v>
                </c:pt>
                <c:pt idx="611">
                  <c:v>16-06-2021</c:v>
                </c:pt>
                <c:pt idx="612">
                  <c:v>16-06-2021</c:v>
                </c:pt>
                <c:pt idx="613">
                  <c:v>16-06-2021</c:v>
                </c:pt>
                <c:pt idx="614">
                  <c:v>16-06-2021</c:v>
                </c:pt>
                <c:pt idx="615">
                  <c:v>16-06-2021</c:v>
                </c:pt>
                <c:pt idx="616">
                  <c:v>16-06-2021</c:v>
                </c:pt>
                <c:pt idx="617">
                  <c:v>16-06-2021</c:v>
                </c:pt>
                <c:pt idx="618">
                  <c:v>16-06-2021</c:v>
                </c:pt>
                <c:pt idx="619">
                  <c:v>16-06-2021</c:v>
                </c:pt>
                <c:pt idx="620">
                  <c:v>16-06-2021</c:v>
                </c:pt>
                <c:pt idx="621">
                  <c:v>16-06-2021</c:v>
                </c:pt>
                <c:pt idx="622">
                  <c:v>16-06-2021</c:v>
                </c:pt>
                <c:pt idx="623">
                  <c:v>16-06-2021</c:v>
                </c:pt>
                <c:pt idx="624">
                  <c:v>17-06-2021</c:v>
                </c:pt>
                <c:pt idx="625">
                  <c:v>17-06-2021</c:v>
                </c:pt>
                <c:pt idx="626">
                  <c:v>17-06-2021</c:v>
                </c:pt>
                <c:pt idx="627">
                  <c:v>17-06-2021</c:v>
                </c:pt>
                <c:pt idx="628">
                  <c:v>17-06-2021</c:v>
                </c:pt>
                <c:pt idx="629">
                  <c:v>17-06-2021</c:v>
                </c:pt>
                <c:pt idx="630">
                  <c:v>17-06-2021</c:v>
                </c:pt>
                <c:pt idx="631">
                  <c:v>17-06-2021</c:v>
                </c:pt>
                <c:pt idx="632">
                  <c:v>17-06-2021</c:v>
                </c:pt>
                <c:pt idx="633">
                  <c:v>17-06-2021</c:v>
                </c:pt>
                <c:pt idx="634">
                  <c:v>17-06-2021</c:v>
                </c:pt>
                <c:pt idx="635">
                  <c:v>17-06-2021</c:v>
                </c:pt>
                <c:pt idx="636">
                  <c:v>17-06-2021</c:v>
                </c:pt>
                <c:pt idx="637">
                  <c:v>17-06-2021</c:v>
                </c:pt>
                <c:pt idx="638">
                  <c:v>17-06-2021</c:v>
                </c:pt>
                <c:pt idx="639">
                  <c:v>17-06-2021</c:v>
                </c:pt>
                <c:pt idx="640">
                  <c:v>17-06-2021</c:v>
                </c:pt>
                <c:pt idx="641">
                  <c:v>17-06-2021</c:v>
                </c:pt>
                <c:pt idx="642">
                  <c:v>17-06-2021</c:v>
                </c:pt>
                <c:pt idx="643">
                  <c:v>17-06-2021</c:v>
                </c:pt>
                <c:pt idx="644">
                  <c:v>17-06-2021</c:v>
                </c:pt>
                <c:pt idx="645">
                  <c:v>17-06-2021</c:v>
                </c:pt>
                <c:pt idx="646">
                  <c:v>17-06-2021</c:v>
                </c:pt>
                <c:pt idx="647">
                  <c:v>17-06-2021</c:v>
                </c:pt>
                <c:pt idx="648">
                  <c:v>18-06-2021</c:v>
                </c:pt>
                <c:pt idx="649">
                  <c:v>18-06-2021</c:v>
                </c:pt>
                <c:pt idx="650">
                  <c:v>18-06-2021</c:v>
                </c:pt>
                <c:pt idx="651">
                  <c:v>18-06-2021</c:v>
                </c:pt>
                <c:pt idx="652">
                  <c:v>18-06-2021</c:v>
                </c:pt>
                <c:pt idx="653">
                  <c:v>18-06-2021</c:v>
                </c:pt>
                <c:pt idx="654">
                  <c:v>18-06-2021</c:v>
                </c:pt>
                <c:pt idx="655">
                  <c:v>18-06-2021</c:v>
                </c:pt>
                <c:pt idx="656">
                  <c:v>18-06-2021</c:v>
                </c:pt>
                <c:pt idx="657">
                  <c:v>18-06-2021</c:v>
                </c:pt>
                <c:pt idx="658">
                  <c:v>18-06-2021</c:v>
                </c:pt>
                <c:pt idx="659">
                  <c:v>18-06-2021</c:v>
                </c:pt>
                <c:pt idx="660">
                  <c:v>18-06-2021</c:v>
                </c:pt>
                <c:pt idx="661">
                  <c:v>18-06-2021</c:v>
                </c:pt>
                <c:pt idx="662">
                  <c:v>18-06-2021</c:v>
                </c:pt>
                <c:pt idx="663">
                  <c:v>18-06-2021</c:v>
                </c:pt>
                <c:pt idx="664">
                  <c:v>18-06-2021</c:v>
                </c:pt>
                <c:pt idx="665">
                  <c:v>18-06-2021</c:v>
                </c:pt>
                <c:pt idx="666">
                  <c:v>18-06-2021</c:v>
                </c:pt>
                <c:pt idx="667">
                  <c:v>18-06-2021</c:v>
                </c:pt>
                <c:pt idx="668">
                  <c:v>18-06-2021</c:v>
                </c:pt>
                <c:pt idx="669">
                  <c:v>18-06-2021</c:v>
                </c:pt>
                <c:pt idx="670">
                  <c:v>18-06-2021</c:v>
                </c:pt>
                <c:pt idx="671">
                  <c:v>18-06-2021</c:v>
                </c:pt>
                <c:pt idx="672">
                  <c:v>19-06-2021</c:v>
                </c:pt>
                <c:pt idx="673">
                  <c:v>19-06-2021</c:v>
                </c:pt>
                <c:pt idx="674">
                  <c:v>19-06-2021</c:v>
                </c:pt>
                <c:pt idx="675">
                  <c:v>19-06-2021</c:v>
                </c:pt>
                <c:pt idx="676">
                  <c:v>19-06-2021</c:v>
                </c:pt>
                <c:pt idx="677">
                  <c:v>19-06-2021</c:v>
                </c:pt>
                <c:pt idx="678">
                  <c:v>19-06-2021</c:v>
                </c:pt>
                <c:pt idx="679">
                  <c:v>19-06-2021</c:v>
                </c:pt>
                <c:pt idx="680">
                  <c:v>19-06-2021</c:v>
                </c:pt>
                <c:pt idx="681">
                  <c:v>19-06-2021</c:v>
                </c:pt>
                <c:pt idx="682">
                  <c:v>19-06-2021</c:v>
                </c:pt>
                <c:pt idx="683">
                  <c:v>19-06-2021</c:v>
                </c:pt>
                <c:pt idx="684">
                  <c:v>19-06-2021</c:v>
                </c:pt>
                <c:pt idx="685">
                  <c:v>19-06-2021</c:v>
                </c:pt>
                <c:pt idx="686">
                  <c:v>19-06-2021</c:v>
                </c:pt>
                <c:pt idx="687">
                  <c:v>19-06-2021</c:v>
                </c:pt>
                <c:pt idx="688">
                  <c:v>19-06-2021</c:v>
                </c:pt>
                <c:pt idx="689">
                  <c:v>19-06-2021</c:v>
                </c:pt>
                <c:pt idx="690">
                  <c:v>19-06-2021</c:v>
                </c:pt>
                <c:pt idx="691">
                  <c:v>19-06-2021</c:v>
                </c:pt>
                <c:pt idx="692">
                  <c:v>19-06-2021</c:v>
                </c:pt>
                <c:pt idx="693">
                  <c:v>19-06-2021</c:v>
                </c:pt>
                <c:pt idx="694">
                  <c:v>19-06-2021</c:v>
                </c:pt>
                <c:pt idx="695">
                  <c:v>19-06-2021</c:v>
                </c:pt>
                <c:pt idx="696">
                  <c:v>20-06-2021</c:v>
                </c:pt>
                <c:pt idx="697">
                  <c:v>20-06-2021</c:v>
                </c:pt>
                <c:pt idx="698">
                  <c:v>20-06-2021</c:v>
                </c:pt>
                <c:pt idx="699">
                  <c:v>20-06-2021</c:v>
                </c:pt>
                <c:pt idx="700">
                  <c:v>20-06-2021</c:v>
                </c:pt>
                <c:pt idx="701">
                  <c:v>20-06-2021</c:v>
                </c:pt>
                <c:pt idx="702">
                  <c:v>20-06-2021</c:v>
                </c:pt>
                <c:pt idx="703">
                  <c:v>20-06-2021</c:v>
                </c:pt>
                <c:pt idx="704">
                  <c:v>20-06-2021</c:v>
                </c:pt>
                <c:pt idx="705">
                  <c:v>20-06-2021</c:v>
                </c:pt>
                <c:pt idx="706">
                  <c:v>20-06-2021</c:v>
                </c:pt>
                <c:pt idx="707">
                  <c:v>20-06-2021</c:v>
                </c:pt>
                <c:pt idx="708">
                  <c:v>20-06-2021</c:v>
                </c:pt>
                <c:pt idx="709">
                  <c:v>20-06-2021</c:v>
                </c:pt>
                <c:pt idx="710">
                  <c:v>20-06-2021</c:v>
                </c:pt>
                <c:pt idx="711">
                  <c:v>20-06-2021</c:v>
                </c:pt>
                <c:pt idx="712">
                  <c:v>20-06-2021</c:v>
                </c:pt>
                <c:pt idx="713">
                  <c:v>20-06-2021</c:v>
                </c:pt>
                <c:pt idx="714">
                  <c:v>20-06-2021</c:v>
                </c:pt>
                <c:pt idx="715">
                  <c:v>20-06-2021</c:v>
                </c:pt>
                <c:pt idx="716">
                  <c:v>20-06-2021</c:v>
                </c:pt>
                <c:pt idx="717">
                  <c:v>20-06-2021</c:v>
                </c:pt>
                <c:pt idx="718">
                  <c:v>20-06-2021</c:v>
                </c:pt>
                <c:pt idx="719">
                  <c:v>20-06-2021</c:v>
                </c:pt>
                <c:pt idx="720">
                  <c:v>21-06-2021</c:v>
                </c:pt>
                <c:pt idx="721">
                  <c:v>21-06-2021</c:v>
                </c:pt>
                <c:pt idx="722">
                  <c:v>21-06-2021</c:v>
                </c:pt>
                <c:pt idx="723">
                  <c:v>21-06-2021</c:v>
                </c:pt>
                <c:pt idx="724">
                  <c:v>21-06-2021</c:v>
                </c:pt>
                <c:pt idx="725">
                  <c:v>21-06-2021</c:v>
                </c:pt>
                <c:pt idx="726">
                  <c:v>21-06-2021</c:v>
                </c:pt>
                <c:pt idx="727">
                  <c:v>21-06-2021</c:v>
                </c:pt>
                <c:pt idx="728">
                  <c:v>21-06-2021</c:v>
                </c:pt>
                <c:pt idx="729">
                  <c:v>21-06-2021</c:v>
                </c:pt>
                <c:pt idx="730">
                  <c:v>21-06-2021</c:v>
                </c:pt>
                <c:pt idx="731">
                  <c:v>21-06-2021</c:v>
                </c:pt>
                <c:pt idx="732">
                  <c:v>21-06-2021</c:v>
                </c:pt>
                <c:pt idx="733">
                  <c:v>21-06-2021</c:v>
                </c:pt>
                <c:pt idx="734">
                  <c:v>21-06-2021</c:v>
                </c:pt>
                <c:pt idx="735">
                  <c:v>21-06-2021</c:v>
                </c:pt>
                <c:pt idx="736">
                  <c:v>21-06-2021</c:v>
                </c:pt>
                <c:pt idx="737">
                  <c:v>21-06-2021</c:v>
                </c:pt>
                <c:pt idx="738">
                  <c:v>21-06-2021</c:v>
                </c:pt>
                <c:pt idx="739">
                  <c:v>21-06-2021</c:v>
                </c:pt>
                <c:pt idx="740">
                  <c:v>21-06-2021</c:v>
                </c:pt>
                <c:pt idx="741">
                  <c:v>21-06-2021</c:v>
                </c:pt>
                <c:pt idx="742">
                  <c:v>21-06-2021</c:v>
                </c:pt>
                <c:pt idx="743">
                  <c:v>21-06-2021</c:v>
                </c:pt>
                <c:pt idx="744">
                  <c:v>22-06-2021</c:v>
                </c:pt>
                <c:pt idx="745">
                  <c:v>22-06-2021</c:v>
                </c:pt>
                <c:pt idx="746">
                  <c:v>22-06-2021</c:v>
                </c:pt>
                <c:pt idx="747">
                  <c:v>22-06-2021</c:v>
                </c:pt>
                <c:pt idx="748">
                  <c:v>22-06-2021</c:v>
                </c:pt>
                <c:pt idx="749">
                  <c:v>22-06-2021</c:v>
                </c:pt>
                <c:pt idx="750">
                  <c:v>22-06-2021</c:v>
                </c:pt>
                <c:pt idx="751">
                  <c:v>22-06-2021</c:v>
                </c:pt>
                <c:pt idx="752">
                  <c:v>22-06-2021</c:v>
                </c:pt>
                <c:pt idx="753">
                  <c:v>22-06-2021</c:v>
                </c:pt>
                <c:pt idx="754">
                  <c:v>22-06-2021</c:v>
                </c:pt>
                <c:pt idx="755">
                  <c:v>22-06-2021</c:v>
                </c:pt>
                <c:pt idx="756">
                  <c:v>22-06-2021</c:v>
                </c:pt>
                <c:pt idx="757">
                  <c:v>22-06-2021</c:v>
                </c:pt>
                <c:pt idx="758">
                  <c:v>22-06-2021</c:v>
                </c:pt>
                <c:pt idx="759">
                  <c:v>22-06-2021</c:v>
                </c:pt>
                <c:pt idx="760">
                  <c:v>22-06-2021</c:v>
                </c:pt>
                <c:pt idx="761">
                  <c:v>22-06-2021</c:v>
                </c:pt>
                <c:pt idx="762">
                  <c:v>22-06-2021</c:v>
                </c:pt>
                <c:pt idx="763">
                  <c:v>22-06-2021</c:v>
                </c:pt>
                <c:pt idx="764">
                  <c:v>22-06-2021</c:v>
                </c:pt>
                <c:pt idx="765">
                  <c:v>22-06-2021</c:v>
                </c:pt>
                <c:pt idx="766">
                  <c:v>22-06-2021</c:v>
                </c:pt>
                <c:pt idx="767">
                  <c:v>22-06-2021</c:v>
                </c:pt>
                <c:pt idx="768">
                  <c:v>23-06-2021</c:v>
                </c:pt>
                <c:pt idx="769">
                  <c:v>23-06-2021</c:v>
                </c:pt>
                <c:pt idx="770">
                  <c:v>23-06-2021</c:v>
                </c:pt>
                <c:pt idx="771">
                  <c:v>23-06-2021</c:v>
                </c:pt>
                <c:pt idx="772">
                  <c:v>23-06-2021</c:v>
                </c:pt>
                <c:pt idx="773">
                  <c:v>23-06-2021</c:v>
                </c:pt>
                <c:pt idx="774">
                  <c:v>23-06-2021</c:v>
                </c:pt>
                <c:pt idx="775">
                  <c:v>23-06-2021</c:v>
                </c:pt>
                <c:pt idx="776">
                  <c:v>23-06-2021</c:v>
                </c:pt>
                <c:pt idx="777">
                  <c:v>23-06-2021</c:v>
                </c:pt>
                <c:pt idx="778">
                  <c:v>23-06-2021</c:v>
                </c:pt>
                <c:pt idx="779">
                  <c:v>23-06-2021</c:v>
                </c:pt>
                <c:pt idx="780">
                  <c:v>23-06-2021</c:v>
                </c:pt>
                <c:pt idx="781">
                  <c:v>23-06-2021</c:v>
                </c:pt>
                <c:pt idx="782">
                  <c:v>23-06-2021</c:v>
                </c:pt>
                <c:pt idx="783">
                  <c:v>23-06-2021</c:v>
                </c:pt>
                <c:pt idx="784">
                  <c:v>23-06-2021</c:v>
                </c:pt>
                <c:pt idx="785">
                  <c:v>23-06-2021</c:v>
                </c:pt>
                <c:pt idx="786">
                  <c:v>23-06-2021</c:v>
                </c:pt>
                <c:pt idx="787">
                  <c:v>23-06-2021</c:v>
                </c:pt>
                <c:pt idx="788">
                  <c:v>23-06-2021</c:v>
                </c:pt>
                <c:pt idx="789">
                  <c:v>23-06-2021</c:v>
                </c:pt>
                <c:pt idx="790">
                  <c:v>23-06-2021</c:v>
                </c:pt>
                <c:pt idx="791">
                  <c:v>23-06-2021</c:v>
                </c:pt>
                <c:pt idx="792">
                  <c:v>24-06-2021</c:v>
                </c:pt>
                <c:pt idx="793">
                  <c:v>24-06-2021</c:v>
                </c:pt>
                <c:pt idx="794">
                  <c:v>24-06-2021</c:v>
                </c:pt>
                <c:pt idx="795">
                  <c:v>24-06-2021</c:v>
                </c:pt>
                <c:pt idx="796">
                  <c:v>24-06-2021</c:v>
                </c:pt>
                <c:pt idx="797">
                  <c:v>24-06-2021</c:v>
                </c:pt>
                <c:pt idx="798">
                  <c:v>24-06-2021</c:v>
                </c:pt>
                <c:pt idx="799">
                  <c:v>24-06-2021</c:v>
                </c:pt>
                <c:pt idx="800">
                  <c:v>24-06-2021</c:v>
                </c:pt>
                <c:pt idx="801">
                  <c:v>24-06-2021</c:v>
                </c:pt>
                <c:pt idx="802">
                  <c:v>24-06-2021</c:v>
                </c:pt>
                <c:pt idx="803">
                  <c:v>24-06-2021</c:v>
                </c:pt>
                <c:pt idx="804">
                  <c:v>24-06-2021</c:v>
                </c:pt>
                <c:pt idx="805">
                  <c:v>24-06-2021</c:v>
                </c:pt>
                <c:pt idx="806">
                  <c:v>24-06-2021</c:v>
                </c:pt>
                <c:pt idx="807">
                  <c:v>24-06-2021</c:v>
                </c:pt>
                <c:pt idx="808">
                  <c:v>24-06-2021</c:v>
                </c:pt>
                <c:pt idx="809">
                  <c:v>24-06-2021</c:v>
                </c:pt>
                <c:pt idx="810">
                  <c:v>24-06-2021</c:v>
                </c:pt>
                <c:pt idx="811">
                  <c:v>24-06-2021</c:v>
                </c:pt>
                <c:pt idx="812">
                  <c:v>24-06-2021</c:v>
                </c:pt>
                <c:pt idx="813">
                  <c:v>24-06-2021</c:v>
                </c:pt>
                <c:pt idx="814">
                  <c:v>24-06-2021</c:v>
                </c:pt>
                <c:pt idx="815">
                  <c:v>24-06-2021</c:v>
                </c:pt>
                <c:pt idx="816">
                  <c:v>25-06-2021</c:v>
                </c:pt>
                <c:pt idx="817">
                  <c:v>25-06-2021</c:v>
                </c:pt>
                <c:pt idx="818">
                  <c:v>25-06-2021</c:v>
                </c:pt>
                <c:pt idx="819">
                  <c:v>25-06-2021</c:v>
                </c:pt>
                <c:pt idx="820">
                  <c:v>25-06-2021</c:v>
                </c:pt>
                <c:pt idx="821">
                  <c:v>25-06-2021</c:v>
                </c:pt>
                <c:pt idx="822">
                  <c:v>25-06-2021</c:v>
                </c:pt>
                <c:pt idx="823">
                  <c:v>25-06-2021</c:v>
                </c:pt>
                <c:pt idx="824">
                  <c:v>25-06-2021</c:v>
                </c:pt>
                <c:pt idx="825">
                  <c:v>25-06-2021</c:v>
                </c:pt>
                <c:pt idx="826">
                  <c:v>25-06-2021</c:v>
                </c:pt>
                <c:pt idx="827">
                  <c:v>25-06-2021</c:v>
                </c:pt>
                <c:pt idx="828">
                  <c:v>25-06-2021</c:v>
                </c:pt>
                <c:pt idx="829">
                  <c:v>25-06-2021</c:v>
                </c:pt>
                <c:pt idx="830">
                  <c:v>25-06-2021</c:v>
                </c:pt>
                <c:pt idx="831">
                  <c:v>25-06-2021</c:v>
                </c:pt>
                <c:pt idx="832">
                  <c:v>25-06-2021</c:v>
                </c:pt>
                <c:pt idx="833">
                  <c:v>25-06-2021</c:v>
                </c:pt>
                <c:pt idx="834">
                  <c:v>25-06-2021</c:v>
                </c:pt>
                <c:pt idx="835">
                  <c:v>25-06-2021</c:v>
                </c:pt>
                <c:pt idx="836">
                  <c:v>25-06-2021</c:v>
                </c:pt>
                <c:pt idx="837">
                  <c:v>25-06-2021</c:v>
                </c:pt>
                <c:pt idx="838">
                  <c:v>25-06-2021</c:v>
                </c:pt>
                <c:pt idx="839">
                  <c:v>25-06-2021</c:v>
                </c:pt>
                <c:pt idx="840">
                  <c:v>26-06-2021</c:v>
                </c:pt>
                <c:pt idx="841">
                  <c:v>26-06-2021</c:v>
                </c:pt>
                <c:pt idx="842">
                  <c:v>26-06-2021</c:v>
                </c:pt>
                <c:pt idx="843">
                  <c:v>26-06-2021</c:v>
                </c:pt>
                <c:pt idx="844">
                  <c:v>26-06-2021</c:v>
                </c:pt>
                <c:pt idx="845">
                  <c:v>26-06-2021</c:v>
                </c:pt>
                <c:pt idx="846">
                  <c:v>26-06-2021</c:v>
                </c:pt>
                <c:pt idx="847">
                  <c:v>26-06-2021</c:v>
                </c:pt>
                <c:pt idx="848">
                  <c:v>26-06-2021</c:v>
                </c:pt>
                <c:pt idx="849">
                  <c:v>26-06-2021</c:v>
                </c:pt>
                <c:pt idx="850">
                  <c:v>26-06-2021</c:v>
                </c:pt>
                <c:pt idx="851">
                  <c:v>26-06-2021</c:v>
                </c:pt>
                <c:pt idx="852">
                  <c:v>26-06-2021</c:v>
                </c:pt>
                <c:pt idx="853">
                  <c:v>26-06-2021</c:v>
                </c:pt>
                <c:pt idx="854">
                  <c:v>26-06-2021</c:v>
                </c:pt>
                <c:pt idx="855">
                  <c:v>26-06-2021</c:v>
                </c:pt>
                <c:pt idx="856">
                  <c:v>26-06-2021</c:v>
                </c:pt>
                <c:pt idx="857">
                  <c:v>26-06-2021</c:v>
                </c:pt>
                <c:pt idx="858">
                  <c:v>26-06-2021</c:v>
                </c:pt>
                <c:pt idx="859">
                  <c:v>26-06-2021</c:v>
                </c:pt>
                <c:pt idx="860">
                  <c:v>26-06-2021</c:v>
                </c:pt>
                <c:pt idx="861">
                  <c:v>26-06-2021</c:v>
                </c:pt>
                <c:pt idx="862">
                  <c:v>26-06-2021</c:v>
                </c:pt>
                <c:pt idx="863">
                  <c:v>26-06-2021</c:v>
                </c:pt>
                <c:pt idx="864">
                  <c:v>27-06-2021</c:v>
                </c:pt>
                <c:pt idx="865">
                  <c:v>27-06-2021</c:v>
                </c:pt>
                <c:pt idx="866">
                  <c:v>27-06-2021</c:v>
                </c:pt>
                <c:pt idx="867">
                  <c:v>27-06-2021</c:v>
                </c:pt>
                <c:pt idx="868">
                  <c:v>27-06-2021</c:v>
                </c:pt>
                <c:pt idx="869">
                  <c:v>27-06-2021</c:v>
                </c:pt>
                <c:pt idx="870">
                  <c:v>27-06-2021</c:v>
                </c:pt>
                <c:pt idx="871">
                  <c:v>27-06-2021</c:v>
                </c:pt>
                <c:pt idx="872">
                  <c:v>27-06-2021</c:v>
                </c:pt>
                <c:pt idx="873">
                  <c:v>27-06-2021</c:v>
                </c:pt>
                <c:pt idx="874">
                  <c:v>27-06-2021</c:v>
                </c:pt>
                <c:pt idx="875">
                  <c:v>27-06-2021</c:v>
                </c:pt>
                <c:pt idx="876">
                  <c:v>27-06-2021</c:v>
                </c:pt>
                <c:pt idx="877">
                  <c:v>27-06-2021</c:v>
                </c:pt>
                <c:pt idx="878">
                  <c:v>27-06-2021</c:v>
                </c:pt>
                <c:pt idx="879">
                  <c:v>27-06-2021</c:v>
                </c:pt>
                <c:pt idx="880">
                  <c:v>27-06-2021</c:v>
                </c:pt>
                <c:pt idx="881">
                  <c:v>27-06-2021</c:v>
                </c:pt>
                <c:pt idx="882">
                  <c:v>27-06-2021</c:v>
                </c:pt>
                <c:pt idx="883">
                  <c:v>27-06-2021</c:v>
                </c:pt>
                <c:pt idx="884">
                  <c:v>27-06-2021</c:v>
                </c:pt>
                <c:pt idx="885">
                  <c:v>27-06-2021</c:v>
                </c:pt>
                <c:pt idx="886">
                  <c:v>27-06-2021</c:v>
                </c:pt>
                <c:pt idx="887">
                  <c:v>27-06-2021</c:v>
                </c:pt>
                <c:pt idx="888">
                  <c:v>28-06-2021</c:v>
                </c:pt>
                <c:pt idx="889">
                  <c:v>28-06-2021</c:v>
                </c:pt>
                <c:pt idx="890">
                  <c:v>28-06-2021</c:v>
                </c:pt>
                <c:pt idx="891">
                  <c:v>28-06-2021</c:v>
                </c:pt>
                <c:pt idx="892">
                  <c:v>28-06-2021</c:v>
                </c:pt>
                <c:pt idx="893">
                  <c:v>28-06-2021</c:v>
                </c:pt>
                <c:pt idx="894">
                  <c:v>28-06-2021</c:v>
                </c:pt>
                <c:pt idx="895">
                  <c:v>28-06-2021</c:v>
                </c:pt>
                <c:pt idx="896">
                  <c:v>28-06-2021</c:v>
                </c:pt>
                <c:pt idx="897">
                  <c:v>28-06-2021</c:v>
                </c:pt>
                <c:pt idx="898">
                  <c:v>28-06-2021</c:v>
                </c:pt>
                <c:pt idx="899">
                  <c:v>28-06-2021</c:v>
                </c:pt>
                <c:pt idx="900">
                  <c:v>28-06-2021</c:v>
                </c:pt>
                <c:pt idx="901">
                  <c:v>28-06-2021</c:v>
                </c:pt>
                <c:pt idx="902">
                  <c:v>28-06-2021</c:v>
                </c:pt>
                <c:pt idx="903">
                  <c:v>28-06-2021</c:v>
                </c:pt>
                <c:pt idx="904">
                  <c:v>28-06-2021</c:v>
                </c:pt>
                <c:pt idx="905">
                  <c:v>28-06-2021</c:v>
                </c:pt>
                <c:pt idx="906">
                  <c:v>28-06-2021</c:v>
                </c:pt>
                <c:pt idx="907">
                  <c:v>28-06-2021</c:v>
                </c:pt>
                <c:pt idx="908">
                  <c:v>28-06-2021</c:v>
                </c:pt>
                <c:pt idx="909">
                  <c:v>28-06-2021</c:v>
                </c:pt>
                <c:pt idx="910">
                  <c:v>28-06-2021</c:v>
                </c:pt>
                <c:pt idx="911">
                  <c:v>28-06-2021</c:v>
                </c:pt>
                <c:pt idx="912">
                  <c:v>29-06-2021</c:v>
                </c:pt>
                <c:pt idx="913">
                  <c:v>29-06-2021</c:v>
                </c:pt>
                <c:pt idx="914">
                  <c:v>29-06-2021</c:v>
                </c:pt>
                <c:pt idx="915">
                  <c:v>29-06-2021</c:v>
                </c:pt>
                <c:pt idx="916">
                  <c:v>29-06-2021</c:v>
                </c:pt>
                <c:pt idx="917">
                  <c:v>29-06-2021</c:v>
                </c:pt>
                <c:pt idx="918">
                  <c:v>29-06-2021</c:v>
                </c:pt>
                <c:pt idx="919">
                  <c:v>29-06-2021</c:v>
                </c:pt>
                <c:pt idx="920">
                  <c:v>29-06-2021</c:v>
                </c:pt>
                <c:pt idx="921">
                  <c:v>29-06-2021</c:v>
                </c:pt>
                <c:pt idx="922">
                  <c:v>29-06-2021</c:v>
                </c:pt>
                <c:pt idx="923">
                  <c:v>29-06-2021</c:v>
                </c:pt>
                <c:pt idx="924">
                  <c:v>29-06-2021</c:v>
                </c:pt>
                <c:pt idx="925">
                  <c:v>29-06-2021</c:v>
                </c:pt>
                <c:pt idx="926">
                  <c:v>29-06-2021</c:v>
                </c:pt>
                <c:pt idx="927">
                  <c:v>29-06-2021</c:v>
                </c:pt>
                <c:pt idx="928">
                  <c:v>29-06-2021</c:v>
                </c:pt>
                <c:pt idx="929">
                  <c:v>29-06-2021</c:v>
                </c:pt>
                <c:pt idx="930">
                  <c:v>29-06-2021</c:v>
                </c:pt>
                <c:pt idx="931">
                  <c:v>29-06-2021</c:v>
                </c:pt>
                <c:pt idx="932">
                  <c:v>29-06-2021</c:v>
                </c:pt>
                <c:pt idx="933">
                  <c:v>29-06-2021</c:v>
                </c:pt>
                <c:pt idx="934">
                  <c:v>29-06-2021</c:v>
                </c:pt>
                <c:pt idx="935">
                  <c:v>29-06-2021</c:v>
                </c:pt>
                <c:pt idx="936">
                  <c:v>30-06-2021</c:v>
                </c:pt>
                <c:pt idx="937">
                  <c:v>30-06-2021</c:v>
                </c:pt>
                <c:pt idx="938">
                  <c:v>30-06-2021</c:v>
                </c:pt>
                <c:pt idx="939">
                  <c:v>30-06-2021</c:v>
                </c:pt>
                <c:pt idx="940">
                  <c:v>30-06-2021</c:v>
                </c:pt>
                <c:pt idx="941">
                  <c:v>30-06-2021</c:v>
                </c:pt>
                <c:pt idx="942">
                  <c:v>30-06-2021</c:v>
                </c:pt>
                <c:pt idx="943">
                  <c:v>30-06-2021</c:v>
                </c:pt>
                <c:pt idx="944">
                  <c:v>30-06-2021</c:v>
                </c:pt>
                <c:pt idx="945">
                  <c:v>30-06-2021</c:v>
                </c:pt>
                <c:pt idx="946">
                  <c:v>30-06-2021</c:v>
                </c:pt>
                <c:pt idx="947">
                  <c:v>30-06-2021</c:v>
                </c:pt>
                <c:pt idx="948">
                  <c:v>30-06-2021</c:v>
                </c:pt>
                <c:pt idx="949">
                  <c:v>30-06-2021</c:v>
                </c:pt>
                <c:pt idx="950">
                  <c:v>30-06-2021</c:v>
                </c:pt>
                <c:pt idx="951">
                  <c:v>30-06-2021</c:v>
                </c:pt>
                <c:pt idx="952">
                  <c:v>30-06-2021</c:v>
                </c:pt>
                <c:pt idx="953">
                  <c:v>30-06-2021</c:v>
                </c:pt>
                <c:pt idx="954">
                  <c:v>30-06-2021</c:v>
                </c:pt>
                <c:pt idx="955">
                  <c:v>30-06-2021</c:v>
                </c:pt>
                <c:pt idx="956">
                  <c:v>30-06-2021</c:v>
                </c:pt>
                <c:pt idx="957">
                  <c:v>30-06-2021</c:v>
                </c:pt>
                <c:pt idx="958">
                  <c:v>30-06-2021</c:v>
                </c:pt>
                <c:pt idx="959">
                  <c:v>30-06-2021</c:v>
                </c:pt>
                <c:pt idx="960">
                  <c:v>01-07-2021</c:v>
                </c:pt>
                <c:pt idx="961">
                  <c:v>01-07-2021</c:v>
                </c:pt>
                <c:pt idx="962">
                  <c:v>01-07-2021</c:v>
                </c:pt>
                <c:pt idx="963">
                  <c:v>01-07-2021</c:v>
                </c:pt>
                <c:pt idx="964">
                  <c:v>01-07-2021</c:v>
                </c:pt>
                <c:pt idx="965">
                  <c:v>01-07-2021</c:v>
                </c:pt>
                <c:pt idx="966">
                  <c:v>01-07-2021</c:v>
                </c:pt>
                <c:pt idx="967">
                  <c:v>01-07-2021</c:v>
                </c:pt>
                <c:pt idx="968">
                  <c:v>01-07-2021</c:v>
                </c:pt>
                <c:pt idx="969">
                  <c:v>01-07-2021</c:v>
                </c:pt>
                <c:pt idx="970">
                  <c:v>01-07-2021</c:v>
                </c:pt>
                <c:pt idx="971">
                  <c:v>01-07-2021</c:v>
                </c:pt>
                <c:pt idx="972">
                  <c:v>01-07-2021</c:v>
                </c:pt>
                <c:pt idx="973">
                  <c:v>01-07-2021</c:v>
                </c:pt>
                <c:pt idx="974">
                  <c:v>01-07-2021</c:v>
                </c:pt>
                <c:pt idx="975">
                  <c:v>01-07-2021</c:v>
                </c:pt>
                <c:pt idx="976">
                  <c:v>01-07-2021</c:v>
                </c:pt>
                <c:pt idx="977">
                  <c:v>01-07-2021</c:v>
                </c:pt>
                <c:pt idx="978">
                  <c:v>01-07-2021</c:v>
                </c:pt>
                <c:pt idx="979">
                  <c:v>01-07-2021</c:v>
                </c:pt>
                <c:pt idx="980">
                  <c:v>01-07-2021</c:v>
                </c:pt>
                <c:pt idx="981">
                  <c:v>01-07-2021</c:v>
                </c:pt>
                <c:pt idx="982">
                  <c:v>01-07-2021</c:v>
                </c:pt>
                <c:pt idx="983">
                  <c:v>01-07-2021</c:v>
                </c:pt>
                <c:pt idx="984">
                  <c:v>02-07-2021</c:v>
                </c:pt>
                <c:pt idx="985">
                  <c:v>02-07-2021</c:v>
                </c:pt>
                <c:pt idx="986">
                  <c:v>02-07-2021</c:v>
                </c:pt>
                <c:pt idx="987">
                  <c:v>02-07-2021</c:v>
                </c:pt>
                <c:pt idx="988">
                  <c:v>02-07-2021</c:v>
                </c:pt>
                <c:pt idx="989">
                  <c:v>02-07-2021</c:v>
                </c:pt>
                <c:pt idx="990">
                  <c:v>02-07-2021</c:v>
                </c:pt>
                <c:pt idx="991">
                  <c:v>02-07-2021</c:v>
                </c:pt>
                <c:pt idx="992">
                  <c:v>02-07-2021</c:v>
                </c:pt>
                <c:pt idx="993">
                  <c:v>02-07-2021</c:v>
                </c:pt>
                <c:pt idx="994">
                  <c:v>02-07-2021</c:v>
                </c:pt>
                <c:pt idx="995">
                  <c:v>02-07-2021</c:v>
                </c:pt>
                <c:pt idx="996">
                  <c:v>02-07-2021</c:v>
                </c:pt>
                <c:pt idx="997">
                  <c:v>02-07-2021</c:v>
                </c:pt>
                <c:pt idx="998">
                  <c:v>02-07-2021</c:v>
                </c:pt>
                <c:pt idx="999">
                  <c:v>02-07-2021</c:v>
                </c:pt>
                <c:pt idx="1000">
                  <c:v>02-07-2021</c:v>
                </c:pt>
                <c:pt idx="1001">
                  <c:v>02-07-2021</c:v>
                </c:pt>
                <c:pt idx="1002">
                  <c:v>02-07-2021</c:v>
                </c:pt>
                <c:pt idx="1003">
                  <c:v>02-07-2021</c:v>
                </c:pt>
                <c:pt idx="1004">
                  <c:v>02-07-2021</c:v>
                </c:pt>
                <c:pt idx="1005">
                  <c:v>02-07-2021</c:v>
                </c:pt>
                <c:pt idx="1006">
                  <c:v>02-07-2021</c:v>
                </c:pt>
                <c:pt idx="1007">
                  <c:v>02-07-2021</c:v>
                </c:pt>
                <c:pt idx="1008">
                  <c:v>03-07-2021</c:v>
                </c:pt>
                <c:pt idx="1009">
                  <c:v>03-07-2021</c:v>
                </c:pt>
                <c:pt idx="1010">
                  <c:v>03-07-2021</c:v>
                </c:pt>
                <c:pt idx="1011">
                  <c:v>03-07-2021</c:v>
                </c:pt>
                <c:pt idx="1012">
                  <c:v>03-07-2021</c:v>
                </c:pt>
                <c:pt idx="1013">
                  <c:v>03-07-2021</c:v>
                </c:pt>
                <c:pt idx="1014">
                  <c:v>03-07-2021</c:v>
                </c:pt>
                <c:pt idx="1015">
                  <c:v>03-07-2021</c:v>
                </c:pt>
                <c:pt idx="1016">
                  <c:v>03-07-2021</c:v>
                </c:pt>
                <c:pt idx="1017">
                  <c:v>03-07-2021</c:v>
                </c:pt>
                <c:pt idx="1018">
                  <c:v>03-07-2021</c:v>
                </c:pt>
                <c:pt idx="1019">
                  <c:v>03-07-2021</c:v>
                </c:pt>
                <c:pt idx="1020">
                  <c:v>03-07-2021</c:v>
                </c:pt>
                <c:pt idx="1021">
                  <c:v>03-07-2021</c:v>
                </c:pt>
                <c:pt idx="1022">
                  <c:v>03-07-2021</c:v>
                </c:pt>
                <c:pt idx="1023">
                  <c:v>03-07-2021</c:v>
                </c:pt>
                <c:pt idx="1024">
                  <c:v>03-07-2021</c:v>
                </c:pt>
                <c:pt idx="1025">
                  <c:v>03-07-2021</c:v>
                </c:pt>
                <c:pt idx="1026">
                  <c:v>03-07-2021</c:v>
                </c:pt>
                <c:pt idx="1027">
                  <c:v>03-07-2021</c:v>
                </c:pt>
                <c:pt idx="1028">
                  <c:v>03-07-2021</c:v>
                </c:pt>
                <c:pt idx="1029">
                  <c:v>03-07-2021</c:v>
                </c:pt>
                <c:pt idx="1030">
                  <c:v>03-07-2021</c:v>
                </c:pt>
                <c:pt idx="1031">
                  <c:v>03-07-2021</c:v>
                </c:pt>
                <c:pt idx="1032">
                  <c:v>04-07-2021</c:v>
                </c:pt>
                <c:pt idx="1033">
                  <c:v>04-07-2021</c:v>
                </c:pt>
                <c:pt idx="1034">
                  <c:v>04-07-2021</c:v>
                </c:pt>
                <c:pt idx="1035">
                  <c:v>04-07-2021</c:v>
                </c:pt>
                <c:pt idx="1036">
                  <c:v>04-07-2021</c:v>
                </c:pt>
                <c:pt idx="1037">
                  <c:v>04-07-2021</c:v>
                </c:pt>
                <c:pt idx="1038">
                  <c:v>04-07-2021</c:v>
                </c:pt>
                <c:pt idx="1039">
                  <c:v>04-07-2021</c:v>
                </c:pt>
                <c:pt idx="1040">
                  <c:v>04-07-2021</c:v>
                </c:pt>
                <c:pt idx="1041">
                  <c:v>04-07-2021</c:v>
                </c:pt>
                <c:pt idx="1042">
                  <c:v>04-07-2021</c:v>
                </c:pt>
                <c:pt idx="1043">
                  <c:v>04-07-2021</c:v>
                </c:pt>
                <c:pt idx="1044">
                  <c:v>04-07-2021</c:v>
                </c:pt>
                <c:pt idx="1045">
                  <c:v>04-07-2021</c:v>
                </c:pt>
                <c:pt idx="1046">
                  <c:v>04-07-2021</c:v>
                </c:pt>
                <c:pt idx="1047">
                  <c:v>04-07-2021</c:v>
                </c:pt>
                <c:pt idx="1048">
                  <c:v>04-07-2021</c:v>
                </c:pt>
                <c:pt idx="1049">
                  <c:v>04-07-2021</c:v>
                </c:pt>
                <c:pt idx="1050">
                  <c:v>04-07-2021</c:v>
                </c:pt>
                <c:pt idx="1051">
                  <c:v>04-07-2021</c:v>
                </c:pt>
                <c:pt idx="1052">
                  <c:v>04-07-2021</c:v>
                </c:pt>
                <c:pt idx="1053">
                  <c:v>04-07-2021</c:v>
                </c:pt>
                <c:pt idx="1054">
                  <c:v>04-07-2021</c:v>
                </c:pt>
                <c:pt idx="1055">
                  <c:v>04-07-2021</c:v>
                </c:pt>
                <c:pt idx="1056">
                  <c:v>05-07-2021</c:v>
                </c:pt>
                <c:pt idx="1057">
                  <c:v>05-07-2021</c:v>
                </c:pt>
                <c:pt idx="1058">
                  <c:v>05-07-2021</c:v>
                </c:pt>
                <c:pt idx="1059">
                  <c:v>05-07-2021</c:v>
                </c:pt>
                <c:pt idx="1060">
                  <c:v>05-07-2021</c:v>
                </c:pt>
                <c:pt idx="1061">
                  <c:v>05-07-2021</c:v>
                </c:pt>
                <c:pt idx="1062">
                  <c:v>05-07-2021</c:v>
                </c:pt>
                <c:pt idx="1063">
                  <c:v>05-07-2021</c:v>
                </c:pt>
                <c:pt idx="1064">
                  <c:v>05-07-2021</c:v>
                </c:pt>
                <c:pt idx="1065">
                  <c:v>05-07-2021</c:v>
                </c:pt>
                <c:pt idx="1066">
                  <c:v>05-07-2021</c:v>
                </c:pt>
                <c:pt idx="1067">
                  <c:v>05-07-2021</c:v>
                </c:pt>
                <c:pt idx="1068">
                  <c:v>05-07-2021</c:v>
                </c:pt>
                <c:pt idx="1069">
                  <c:v>05-07-2021</c:v>
                </c:pt>
                <c:pt idx="1070">
                  <c:v>05-07-2021</c:v>
                </c:pt>
                <c:pt idx="1071">
                  <c:v>05-07-2021</c:v>
                </c:pt>
                <c:pt idx="1072">
                  <c:v>05-07-2021</c:v>
                </c:pt>
                <c:pt idx="1073">
                  <c:v>05-07-2021</c:v>
                </c:pt>
                <c:pt idx="1074">
                  <c:v>05-07-2021</c:v>
                </c:pt>
                <c:pt idx="1075">
                  <c:v>05-07-2021</c:v>
                </c:pt>
                <c:pt idx="1076">
                  <c:v>05-07-2021</c:v>
                </c:pt>
                <c:pt idx="1077">
                  <c:v>05-07-2021</c:v>
                </c:pt>
                <c:pt idx="1078">
                  <c:v>05-07-2021</c:v>
                </c:pt>
                <c:pt idx="1079">
                  <c:v>05-07-2021</c:v>
                </c:pt>
                <c:pt idx="1080">
                  <c:v>06-07-2021</c:v>
                </c:pt>
                <c:pt idx="1081">
                  <c:v>06-07-2021</c:v>
                </c:pt>
                <c:pt idx="1082">
                  <c:v>06-07-2021</c:v>
                </c:pt>
                <c:pt idx="1083">
                  <c:v>06-07-2021</c:v>
                </c:pt>
                <c:pt idx="1084">
                  <c:v>06-07-2021</c:v>
                </c:pt>
                <c:pt idx="1085">
                  <c:v>06-07-2021</c:v>
                </c:pt>
                <c:pt idx="1086">
                  <c:v>06-07-2021</c:v>
                </c:pt>
                <c:pt idx="1087">
                  <c:v>06-07-2021</c:v>
                </c:pt>
                <c:pt idx="1088">
                  <c:v>06-07-2021</c:v>
                </c:pt>
                <c:pt idx="1089">
                  <c:v>06-07-2021</c:v>
                </c:pt>
                <c:pt idx="1090">
                  <c:v>06-07-2021</c:v>
                </c:pt>
                <c:pt idx="1091">
                  <c:v>06-07-2021</c:v>
                </c:pt>
                <c:pt idx="1092">
                  <c:v>06-07-2021</c:v>
                </c:pt>
                <c:pt idx="1093">
                  <c:v>06-07-2021</c:v>
                </c:pt>
                <c:pt idx="1094">
                  <c:v>06-07-2021</c:v>
                </c:pt>
                <c:pt idx="1095">
                  <c:v>06-07-2021</c:v>
                </c:pt>
                <c:pt idx="1096">
                  <c:v>06-07-2021</c:v>
                </c:pt>
                <c:pt idx="1097">
                  <c:v>06-07-2021</c:v>
                </c:pt>
                <c:pt idx="1098">
                  <c:v>06-07-2021</c:v>
                </c:pt>
                <c:pt idx="1099">
                  <c:v>06-07-2021</c:v>
                </c:pt>
                <c:pt idx="1100">
                  <c:v>06-07-2021</c:v>
                </c:pt>
                <c:pt idx="1101">
                  <c:v>06-07-2021</c:v>
                </c:pt>
                <c:pt idx="1102">
                  <c:v>06-07-2021</c:v>
                </c:pt>
                <c:pt idx="1103">
                  <c:v>06-07-2021</c:v>
                </c:pt>
                <c:pt idx="1104">
                  <c:v>07-07-2021</c:v>
                </c:pt>
                <c:pt idx="1105">
                  <c:v>07-07-2021</c:v>
                </c:pt>
                <c:pt idx="1106">
                  <c:v>07-07-2021</c:v>
                </c:pt>
                <c:pt idx="1107">
                  <c:v>07-07-2021</c:v>
                </c:pt>
                <c:pt idx="1108">
                  <c:v>07-07-2021</c:v>
                </c:pt>
                <c:pt idx="1109">
                  <c:v>07-07-2021</c:v>
                </c:pt>
                <c:pt idx="1110">
                  <c:v>07-07-2021</c:v>
                </c:pt>
                <c:pt idx="1111">
                  <c:v>07-07-2021</c:v>
                </c:pt>
                <c:pt idx="1112">
                  <c:v>07-07-2021</c:v>
                </c:pt>
                <c:pt idx="1113">
                  <c:v>07-07-2021</c:v>
                </c:pt>
                <c:pt idx="1114">
                  <c:v>07-07-2021</c:v>
                </c:pt>
                <c:pt idx="1115">
                  <c:v>07-07-2021</c:v>
                </c:pt>
                <c:pt idx="1116">
                  <c:v>07-07-2021</c:v>
                </c:pt>
                <c:pt idx="1117">
                  <c:v>07-07-2021</c:v>
                </c:pt>
                <c:pt idx="1118">
                  <c:v>07-07-2021</c:v>
                </c:pt>
                <c:pt idx="1119">
                  <c:v>07-07-2021</c:v>
                </c:pt>
                <c:pt idx="1120">
                  <c:v>07-07-2021</c:v>
                </c:pt>
                <c:pt idx="1121">
                  <c:v>07-07-2021</c:v>
                </c:pt>
                <c:pt idx="1122">
                  <c:v>07-07-2021</c:v>
                </c:pt>
                <c:pt idx="1123">
                  <c:v>07-07-2021</c:v>
                </c:pt>
                <c:pt idx="1124">
                  <c:v>07-07-2021</c:v>
                </c:pt>
                <c:pt idx="1125">
                  <c:v>07-07-2021</c:v>
                </c:pt>
                <c:pt idx="1126">
                  <c:v>07-07-2021</c:v>
                </c:pt>
                <c:pt idx="1127">
                  <c:v>07-07-2021</c:v>
                </c:pt>
                <c:pt idx="1128">
                  <c:v>08-07-2021</c:v>
                </c:pt>
                <c:pt idx="1129">
                  <c:v>08-07-2021</c:v>
                </c:pt>
                <c:pt idx="1130">
                  <c:v>08-07-2021</c:v>
                </c:pt>
                <c:pt idx="1131">
                  <c:v>08-07-2021</c:v>
                </c:pt>
                <c:pt idx="1132">
                  <c:v>08-07-2021</c:v>
                </c:pt>
                <c:pt idx="1133">
                  <c:v>08-07-2021</c:v>
                </c:pt>
                <c:pt idx="1134">
                  <c:v>08-07-2021</c:v>
                </c:pt>
                <c:pt idx="1135">
                  <c:v>08-07-2021</c:v>
                </c:pt>
                <c:pt idx="1136">
                  <c:v>08-07-2021</c:v>
                </c:pt>
                <c:pt idx="1137">
                  <c:v>08-07-2021</c:v>
                </c:pt>
                <c:pt idx="1138">
                  <c:v>08-07-2021</c:v>
                </c:pt>
                <c:pt idx="1139">
                  <c:v>08-07-2021</c:v>
                </c:pt>
                <c:pt idx="1140">
                  <c:v>08-07-2021</c:v>
                </c:pt>
                <c:pt idx="1141">
                  <c:v>08-07-2021</c:v>
                </c:pt>
                <c:pt idx="1142">
                  <c:v>08-07-2021</c:v>
                </c:pt>
                <c:pt idx="1143">
                  <c:v>08-07-2021</c:v>
                </c:pt>
                <c:pt idx="1144">
                  <c:v>08-07-2021</c:v>
                </c:pt>
                <c:pt idx="1145">
                  <c:v>08-07-2021</c:v>
                </c:pt>
                <c:pt idx="1146">
                  <c:v>08-07-2021</c:v>
                </c:pt>
                <c:pt idx="1147">
                  <c:v>08-07-2021</c:v>
                </c:pt>
                <c:pt idx="1148">
                  <c:v>08-07-2021</c:v>
                </c:pt>
                <c:pt idx="1149">
                  <c:v>08-07-2021</c:v>
                </c:pt>
                <c:pt idx="1150">
                  <c:v>08-07-2021</c:v>
                </c:pt>
                <c:pt idx="1151">
                  <c:v>08-07-2021</c:v>
                </c:pt>
                <c:pt idx="1152">
                  <c:v>09-07-2021</c:v>
                </c:pt>
                <c:pt idx="1153">
                  <c:v>09-07-2021</c:v>
                </c:pt>
                <c:pt idx="1154">
                  <c:v>09-07-2021</c:v>
                </c:pt>
                <c:pt idx="1155">
                  <c:v>09-07-2021</c:v>
                </c:pt>
                <c:pt idx="1156">
                  <c:v>09-07-2021</c:v>
                </c:pt>
                <c:pt idx="1157">
                  <c:v>09-07-2021</c:v>
                </c:pt>
                <c:pt idx="1158">
                  <c:v>09-07-2021</c:v>
                </c:pt>
                <c:pt idx="1159">
                  <c:v>09-07-2021</c:v>
                </c:pt>
                <c:pt idx="1160">
                  <c:v>09-07-2021</c:v>
                </c:pt>
                <c:pt idx="1161">
                  <c:v>09-07-2021</c:v>
                </c:pt>
                <c:pt idx="1162">
                  <c:v>09-07-2021</c:v>
                </c:pt>
                <c:pt idx="1163">
                  <c:v>09-07-2021</c:v>
                </c:pt>
                <c:pt idx="1164">
                  <c:v>09-07-2021</c:v>
                </c:pt>
                <c:pt idx="1165">
                  <c:v>09-07-2021</c:v>
                </c:pt>
                <c:pt idx="1166">
                  <c:v>09-07-2021</c:v>
                </c:pt>
                <c:pt idx="1167">
                  <c:v>09-07-2021</c:v>
                </c:pt>
                <c:pt idx="1168">
                  <c:v>09-07-2021</c:v>
                </c:pt>
                <c:pt idx="1169">
                  <c:v>09-07-2021</c:v>
                </c:pt>
                <c:pt idx="1170">
                  <c:v>09-07-2021</c:v>
                </c:pt>
                <c:pt idx="1171">
                  <c:v>09-07-2021</c:v>
                </c:pt>
                <c:pt idx="1172">
                  <c:v>09-07-2021</c:v>
                </c:pt>
                <c:pt idx="1173">
                  <c:v>09-07-2021</c:v>
                </c:pt>
                <c:pt idx="1174">
                  <c:v>09-07-2021</c:v>
                </c:pt>
                <c:pt idx="1175">
                  <c:v>09-07-2021</c:v>
                </c:pt>
                <c:pt idx="1176">
                  <c:v>10-07-2021</c:v>
                </c:pt>
                <c:pt idx="1177">
                  <c:v>10-07-2021</c:v>
                </c:pt>
                <c:pt idx="1178">
                  <c:v>10-07-2021</c:v>
                </c:pt>
                <c:pt idx="1179">
                  <c:v>10-07-2021</c:v>
                </c:pt>
                <c:pt idx="1180">
                  <c:v>10-07-2021</c:v>
                </c:pt>
                <c:pt idx="1181">
                  <c:v>10-07-2021</c:v>
                </c:pt>
                <c:pt idx="1182">
                  <c:v>10-07-2021</c:v>
                </c:pt>
                <c:pt idx="1183">
                  <c:v>10-07-2021</c:v>
                </c:pt>
                <c:pt idx="1184">
                  <c:v>10-07-2021</c:v>
                </c:pt>
                <c:pt idx="1185">
                  <c:v>10-07-2021</c:v>
                </c:pt>
                <c:pt idx="1186">
                  <c:v>10-07-2021</c:v>
                </c:pt>
                <c:pt idx="1187">
                  <c:v>10-07-2021</c:v>
                </c:pt>
                <c:pt idx="1188">
                  <c:v>10-07-2021</c:v>
                </c:pt>
                <c:pt idx="1189">
                  <c:v>10-07-2021</c:v>
                </c:pt>
                <c:pt idx="1190">
                  <c:v>10-07-2021</c:v>
                </c:pt>
                <c:pt idx="1191">
                  <c:v>10-07-2021</c:v>
                </c:pt>
                <c:pt idx="1192">
                  <c:v>10-07-2021</c:v>
                </c:pt>
                <c:pt idx="1193">
                  <c:v>10-07-2021</c:v>
                </c:pt>
                <c:pt idx="1194">
                  <c:v>10-07-2021</c:v>
                </c:pt>
                <c:pt idx="1195">
                  <c:v>10-07-2021</c:v>
                </c:pt>
                <c:pt idx="1196">
                  <c:v>10-07-2021</c:v>
                </c:pt>
                <c:pt idx="1197">
                  <c:v>10-07-2021</c:v>
                </c:pt>
                <c:pt idx="1198">
                  <c:v>10-07-2021</c:v>
                </c:pt>
                <c:pt idx="1199">
                  <c:v>10-07-2021</c:v>
                </c:pt>
                <c:pt idx="1200">
                  <c:v>11-07-2021</c:v>
                </c:pt>
                <c:pt idx="1201">
                  <c:v>11-07-2021</c:v>
                </c:pt>
                <c:pt idx="1202">
                  <c:v>11-07-2021</c:v>
                </c:pt>
                <c:pt idx="1203">
                  <c:v>11-07-2021</c:v>
                </c:pt>
                <c:pt idx="1204">
                  <c:v>11-07-2021</c:v>
                </c:pt>
                <c:pt idx="1205">
                  <c:v>11-07-2021</c:v>
                </c:pt>
                <c:pt idx="1206">
                  <c:v>11-07-2021</c:v>
                </c:pt>
                <c:pt idx="1207">
                  <c:v>11-07-2021</c:v>
                </c:pt>
                <c:pt idx="1208">
                  <c:v>11-07-2021</c:v>
                </c:pt>
                <c:pt idx="1209">
                  <c:v>11-07-2021</c:v>
                </c:pt>
                <c:pt idx="1210">
                  <c:v>11-07-2021</c:v>
                </c:pt>
                <c:pt idx="1211">
                  <c:v>11-07-2021</c:v>
                </c:pt>
                <c:pt idx="1212">
                  <c:v>11-07-2021</c:v>
                </c:pt>
                <c:pt idx="1213">
                  <c:v>11-07-2021</c:v>
                </c:pt>
                <c:pt idx="1214">
                  <c:v>11-07-2021</c:v>
                </c:pt>
                <c:pt idx="1215">
                  <c:v>11-07-2021</c:v>
                </c:pt>
                <c:pt idx="1216">
                  <c:v>11-07-2021</c:v>
                </c:pt>
                <c:pt idx="1217">
                  <c:v>11-07-2021</c:v>
                </c:pt>
                <c:pt idx="1218">
                  <c:v>11-07-2021</c:v>
                </c:pt>
                <c:pt idx="1219">
                  <c:v>11-07-2021</c:v>
                </c:pt>
                <c:pt idx="1220">
                  <c:v>11-07-2021</c:v>
                </c:pt>
                <c:pt idx="1221">
                  <c:v>11-07-2021</c:v>
                </c:pt>
                <c:pt idx="1222">
                  <c:v>11-07-2021</c:v>
                </c:pt>
                <c:pt idx="1223">
                  <c:v>11-07-2021</c:v>
                </c:pt>
                <c:pt idx="1224">
                  <c:v>12-07-2021</c:v>
                </c:pt>
                <c:pt idx="1225">
                  <c:v>12-07-2021</c:v>
                </c:pt>
                <c:pt idx="1226">
                  <c:v>12-07-2021</c:v>
                </c:pt>
                <c:pt idx="1227">
                  <c:v>12-07-2021</c:v>
                </c:pt>
                <c:pt idx="1228">
                  <c:v>12-07-2021</c:v>
                </c:pt>
                <c:pt idx="1229">
                  <c:v>12-07-2021</c:v>
                </c:pt>
                <c:pt idx="1230">
                  <c:v>12-07-2021</c:v>
                </c:pt>
                <c:pt idx="1231">
                  <c:v>12-07-2021</c:v>
                </c:pt>
                <c:pt idx="1232">
                  <c:v>12-07-2021</c:v>
                </c:pt>
                <c:pt idx="1233">
                  <c:v>12-07-2021</c:v>
                </c:pt>
                <c:pt idx="1234">
                  <c:v>12-07-2021</c:v>
                </c:pt>
                <c:pt idx="1235">
                  <c:v>12-07-2021</c:v>
                </c:pt>
                <c:pt idx="1236">
                  <c:v>12-07-2021</c:v>
                </c:pt>
                <c:pt idx="1237">
                  <c:v>12-07-2021</c:v>
                </c:pt>
                <c:pt idx="1238">
                  <c:v>12-07-2021</c:v>
                </c:pt>
                <c:pt idx="1239">
                  <c:v>12-07-2021</c:v>
                </c:pt>
                <c:pt idx="1240">
                  <c:v>12-07-2021</c:v>
                </c:pt>
                <c:pt idx="1241">
                  <c:v>12-07-2021</c:v>
                </c:pt>
                <c:pt idx="1242">
                  <c:v>12-07-2021</c:v>
                </c:pt>
                <c:pt idx="1243">
                  <c:v>12-07-2021</c:v>
                </c:pt>
                <c:pt idx="1244">
                  <c:v>12-07-2021</c:v>
                </c:pt>
                <c:pt idx="1245">
                  <c:v>12-07-2021</c:v>
                </c:pt>
                <c:pt idx="1246">
                  <c:v>12-07-2021</c:v>
                </c:pt>
                <c:pt idx="1247">
                  <c:v>12-07-2021</c:v>
                </c:pt>
                <c:pt idx="1248">
                  <c:v>13-07-2021</c:v>
                </c:pt>
                <c:pt idx="1249">
                  <c:v>13-07-2021</c:v>
                </c:pt>
                <c:pt idx="1250">
                  <c:v>13-07-2021</c:v>
                </c:pt>
                <c:pt idx="1251">
                  <c:v>13-07-2021</c:v>
                </c:pt>
                <c:pt idx="1252">
                  <c:v>13-07-2021</c:v>
                </c:pt>
                <c:pt idx="1253">
                  <c:v>13-07-2021</c:v>
                </c:pt>
                <c:pt idx="1254">
                  <c:v>13-07-2021</c:v>
                </c:pt>
                <c:pt idx="1255">
                  <c:v>13-07-2021</c:v>
                </c:pt>
                <c:pt idx="1256">
                  <c:v>13-07-2021</c:v>
                </c:pt>
                <c:pt idx="1257">
                  <c:v>13-07-2021</c:v>
                </c:pt>
                <c:pt idx="1258">
                  <c:v>13-07-2021</c:v>
                </c:pt>
                <c:pt idx="1259">
                  <c:v>13-07-2021</c:v>
                </c:pt>
                <c:pt idx="1260">
                  <c:v>13-07-2021</c:v>
                </c:pt>
                <c:pt idx="1261">
                  <c:v>13-07-2021</c:v>
                </c:pt>
                <c:pt idx="1262">
                  <c:v>13-07-2021</c:v>
                </c:pt>
                <c:pt idx="1263">
                  <c:v>13-07-2021</c:v>
                </c:pt>
                <c:pt idx="1264">
                  <c:v>13-07-2021</c:v>
                </c:pt>
                <c:pt idx="1265">
                  <c:v>13-07-2021</c:v>
                </c:pt>
                <c:pt idx="1266">
                  <c:v>13-07-2021</c:v>
                </c:pt>
                <c:pt idx="1267">
                  <c:v>13-07-2021</c:v>
                </c:pt>
                <c:pt idx="1268">
                  <c:v>13-07-2021</c:v>
                </c:pt>
                <c:pt idx="1269">
                  <c:v>13-07-2021</c:v>
                </c:pt>
                <c:pt idx="1270">
                  <c:v>13-07-2021</c:v>
                </c:pt>
                <c:pt idx="1271">
                  <c:v>13-07-2021</c:v>
                </c:pt>
                <c:pt idx="1272">
                  <c:v>14-07-2021</c:v>
                </c:pt>
                <c:pt idx="1273">
                  <c:v>14-07-2021</c:v>
                </c:pt>
                <c:pt idx="1274">
                  <c:v>14-07-2021</c:v>
                </c:pt>
                <c:pt idx="1275">
                  <c:v>14-07-2021</c:v>
                </c:pt>
                <c:pt idx="1276">
                  <c:v>14-07-2021</c:v>
                </c:pt>
                <c:pt idx="1277">
                  <c:v>14-07-2021</c:v>
                </c:pt>
                <c:pt idx="1278">
                  <c:v>14-07-2021</c:v>
                </c:pt>
                <c:pt idx="1279">
                  <c:v>14-07-2021</c:v>
                </c:pt>
                <c:pt idx="1280">
                  <c:v>14-07-2021</c:v>
                </c:pt>
                <c:pt idx="1281">
                  <c:v>14-07-2021</c:v>
                </c:pt>
                <c:pt idx="1282">
                  <c:v>14-07-2021</c:v>
                </c:pt>
                <c:pt idx="1283">
                  <c:v>14-07-2021</c:v>
                </c:pt>
                <c:pt idx="1284">
                  <c:v>14-07-2021</c:v>
                </c:pt>
                <c:pt idx="1285">
                  <c:v>14-07-2021</c:v>
                </c:pt>
                <c:pt idx="1286">
                  <c:v>14-07-2021</c:v>
                </c:pt>
                <c:pt idx="1287">
                  <c:v>14-07-2021</c:v>
                </c:pt>
                <c:pt idx="1288">
                  <c:v>14-07-2021</c:v>
                </c:pt>
                <c:pt idx="1289">
                  <c:v>14-07-2021</c:v>
                </c:pt>
                <c:pt idx="1290">
                  <c:v>14-07-2021</c:v>
                </c:pt>
                <c:pt idx="1291">
                  <c:v>14-07-2021</c:v>
                </c:pt>
                <c:pt idx="1292">
                  <c:v>14-07-2021</c:v>
                </c:pt>
                <c:pt idx="1293">
                  <c:v>14-07-2021</c:v>
                </c:pt>
                <c:pt idx="1294">
                  <c:v>14-07-2021</c:v>
                </c:pt>
                <c:pt idx="1295">
                  <c:v>14-07-2021</c:v>
                </c:pt>
                <c:pt idx="1296">
                  <c:v>15-07-2021</c:v>
                </c:pt>
                <c:pt idx="1297">
                  <c:v>15-07-2021</c:v>
                </c:pt>
                <c:pt idx="1298">
                  <c:v>15-07-2021</c:v>
                </c:pt>
                <c:pt idx="1299">
                  <c:v>15-07-2021</c:v>
                </c:pt>
                <c:pt idx="1300">
                  <c:v>15-07-2021</c:v>
                </c:pt>
                <c:pt idx="1301">
                  <c:v>15-07-2021</c:v>
                </c:pt>
                <c:pt idx="1302">
                  <c:v>15-07-2021</c:v>
                </c:pt>
                <c:pt idx="1303">
                  <c:v>15-07-2021</c:v>
                </c:pt>
                <c:pt idx="1304">
                  <c:v>15-07-2021</c:v>
                </c:pt>
                <c:pt idx="1305">
                  <c:v>15-07-2021</c:v>
                </c:pt>
                <c:pt idx="1306">
                  <c:v>15-07-2021</c:v>
                </c:pt>
                <c:pt idx="1307">
                  <c:v>15-07-2021</c:v>
                </c:pt>
                <c:pt idx="1308">
                  <c:v>15-07-2021</c:v>
                </c:pt>
                <c:pt idx="1309">
                  <c:v>15-07-2021</c:v>
                </c:pt>
                <c:pt idx="1310">
                  <c:v>15-07-2021</c:v>
                </c:pt>
                <c:pt idx="1311">
                  <c:v>15-07-2021</c:v>
                </c:pt>
                <c:pt idx="1312">
                  <c:v>15-07-2021</c:v>
                </c:pt>
                <c:pt idx="1313">
                  <c:v>15-07-2021</c:v>
                </c:pt>
                <c:pt idx="1314">
                  <c:v>15-07-2021</c:v>
                </c:pt>
                <c:pt idx="1315">
                  <c:v>15-07-2021</c:v>
                </c:pt>
                <c:pt idx="1316">
                  <c:v>15-07-2021</c:v>
                </c:pt>
                <c:pt idx="1317">
                  <c:v>15-07-2021</c:v>
                </c:pt>
                <c:pt idx="1318">
                  <c:v>15-07-2021</c:v>
                </c:pt>
                <c:pt idx="1319">
                  <c:v>15-07-2021</c:v>
                </c:pt>
                <c:pt idx="1320">
                  <c:v>16-07-2021</c:v>
                </c:pt>
                <c:pt idx="1321">
                  <c:v>16-07-2021</c:v>
                </c:pt>
                <c:pt idx="1322">
                  <c:v>16-07-2021</c:v>
                </c:pt>
                <c:pt idx="1323">
                  <c:v>16-07-2021</c:v>
                </c:pt>
                <c:pt idx="1324">
                  <c:v>16-07-2021</c:v>
                </c:pt>
                <c:pt idx="1325">
                  <c:v>16-07-2021</c:v>
                </c:pt>
                <c:pt idx="1326">
                  <c:v>16-07-2021</c:v>
                </c:pt>
                <c:pt idx="1327">
                  <c:v>16-07-2021</c:v>
                </c:pt>
                <c:pt idx="1328">
                  <c:v>16-07-2021</c:v>
                </c:pt>
                <c:pt idx="1329">
                  <c:v>16-07-2021</c:v>
                </c:pt>
                <c:pt idx="1330">
                  <c:v>16-07-2021</c:v>
                </c:pt>
                <c:pt idx="1331">
                  <c:v>16-07-2021</c:v>
                </c:pt>
                <c:pt idx="1332">
                  <c:v>16-07-2021</c:v>
                </c:pt>
                <c:pt idx="1333">
                  <c:v>16-07-2021</c:v>
                </c:pt>
                <c:pt idx="1334">
                  <c:v>16-07-2021</c:v>
                </c:pt>
                <c:pt idx="1335">
                  <c:v>16-07-2021</c:v>
                </c:pt>
                <c:pt idx="1336">
                  <c:v>16-07-2021</c:v>
                </c:pt>
                <c:pt idx="1337">
                  <c:v>16-07-2021</c:v>
                </c:pt>
                <c:pt idx="1338">
                  <c:v>16-07-2021</c:v>
                </c:pt>
                <c:pt idx="1339">
                  <c:v>16-07-2021</c:v>
                </c:pt>
                <c:pt idx="1340">
                  <c:v>16-07-2021</c:v>
                </c:pt>
                <c:pt idx="1341">
                  <c:v>16-07-2021</c:v>
                </c:pt>
                <c:pt idx="1342">
                  <c:v>16-07-2021</c:v>
                </c:pt>
                <c:pt idx="1343">
                  <c:v>16-07-2021</c:v>
                </c:pt>
                <c:pt idx="1344">
                  <c:v>17-07-2021</c:v>
                </c:pt>
                <c:pt idx="1345">
                  <c:v>17-07-2021</c:v>
                </c:pt>
                <c:pt idx="1346">
                  <c:v>17-07-2021</c:v>
                </c:pt>
                <c:pt idx="1347">
                  <c:v>17-07-2021</c:v>
                </c:pt>
                <c:pt idx="1348">
                  <c:v>17-07-2021</c:v>
                </c:pt>
                <c:pt idx="1349">
                  <c:v>17-07-2021</c:v>
                </c:pt>
                <c:pt idx="1350">
                  <c:v>17-07-2021</c:v>
                </c:pt>
                <c:pt idx="1351">
                  <c:v>17-07-2021</c:v>
                </c:pt>
                <c:pt idx="1352">
                  <c:v>17-07-2021</c:v>
                </c:pt>
                <c:pt idx="1353">
                  <c:v>17-07-2021</c:v>
                </c:pt>
                <c:pt idx="1354">
                  <c:v>17-07-2021</c:v>
                </c:pt>
                <c:pt idx="1355">
                  <c:v>17-07-2021</c:v>
                </c:pt>
                <c:pt idx="1356">
                  <c:v>17-07-2021</c:v>
                </c:pt>
                <c:pt idx="1357">
                  <c:v>17-07-2021</c:v>
                </c:pt>
                <c:pt idx="1358">
                  <c:v>17-07-2021</c:v>
                </c:pt>
                <c:pt idx="1359">
                  <c:v>17-07-2021</c:v>
                </c:pt>
                <c:pt idx="1360">
                  <c:v>17-07-2021</c:v>
                </c:pt>
                <c:pt idx="1361">
                  <c:v>17-07-2021</c:v>
                </c:pt>
                <c:pt idx="1362">
                  <c:v>17-07-2021</c:v>
                </c:pt>
                <c:pt idx="1363">
                  <c:v>17-07-2021</c:v>
                </c:pt>
                <c:pt idx="1364">
                  <c:v>17-07-2021</c:v>
                </c:pt>
                <c:pt idx="1365">
                  <c:v>17-07-2021</c:v>
                </c:pt>
                <c:pt idx="1366">
                  <c:v>17-07-2021</c:v>
                </c:pt>
                <c:pt idx="1367">
                  <c:v>17-07-2021</c:v>
                </c:pt>
                <c:pt idx="1368">
                  <c:v>18-07-2021</c:v>
                </c:pt>
                <c:pt idx="1369">
                  <c:v>18-07-2021</c:v>
                </c:pt>
                <c:pt idx="1370">
                  <c:v>18-07-2021</c:v>
                </c:pt>
                <c:pt idx="1371">
                  <c:v>18-07-2021</c:v>
                </c:pt>
                <c:pt idx="1372">
                  <c:v>18-07-2021</c:v>
                </c:pt>
                <c:pt idx="1373">
                  <c:v>18-07-2021</c:v>
                </c:pt>
                <c:pt idx="1374">
                  <c:v>18-07-2021</c:v>
                </c:pt>
                <c:pt idx="1375">
                  <c:v>18-07-2021</c:v>
                </c:pt>
                <c:pt idx="1376">
                  <c:v>18-07-2021</c:v>
                </c:pt>
                <c:pt idx="1377">
                  <c:v>18-07-2021</c:v>
                </c:pt>
                <c:pt idx="1378">
                  <c:v>18-07-2021</c:v>
                </c:pt>
                <c:pt idx="1379">
                  <c:v>18-07-2021</c:v>
                </c:pt>
                <c:pt idx="1380">
                  <c:v>18-07-2021</c:v>
                </c:pt>
                <c:pt idx="1381">
                  <c:v>18-07-2021</c:v>
                </c:pt>
                <c:pt idx="1382">
                  <c:v>18-07-2021</c:v>
                </c:pt>
                <c:pt idx="1383">
                  <c:v>18-07-2021</c:v>
                </c:pt>
                <c:pt idx="1384">
                  <c:v>18-07-2021</c:v>
                </c:pt>
                <c:pt idx="1385">
                  <c:v>18-07-2021</c:v>
                </c:pt>
                <c:pt idx="1386">
                  <c:v>18-07-2021</c:v>
                </c:pt>
                <c:pt idx="1387">
                  <c:v>18-07-2021</c:v>
                </c:pt>
                <c:pt idx="1388">
                  <c:v>18-07-2021</c:v>
                </c:pt>
                <c:pt idx="1389">
                  <c:v>18-07-2021</c:v>
                </c:pt>
                <c:pt idx="1390">
                  <c:v>18-07-2021</c:v>
                </c:pt>
                <c:pt idx="1391">
                  <c:v>18-07-2021</c:v>
                </c:pt>
                <c:pt idx="1392">
                  <c:v>19-07-2021</c:v>
                </c:pt>
                <c:pt idx="1393">
                  <c:v>19-07-2021</c:v>
                </c:pt>
                <c:pt idx="1394">
                  <c:v>19-07-2021</c:v>
                </c:pt>
                <c:pt idx="1395">
                  <c:v>19-07-2021</c:v>
                </c:pt>
                <c:pt idx="1396">
                  <c:v>19-07-2021</c:v>
                </c:pt>
                <c:pt idx="1397">
                  <c:v>19-07-2021</c:v>
                </c:pt>
                <c:pt idx="1398">
                  <c:v>19-07-2021</c:v>
                </c:pt>
                <c:pt idx="1399">
                  <c:v>19-07-2021</c:v>
                </c:pt>
                <c:pt idx="1400">
                  <c:v>19-07-2021</c:v>
                </c:pt>
                <c:pt idx="1401">
                  <c:v>19-07-2021</c:v>
                </c:pt>
                <c:pt idx="1402">
                  <c:v>19-07-2021</c:v>
                </c:pt>
                <c:pt idx="1403">
                  <c:v>19-07-2021</c:v>
                </c:pt>
                <c:pt idx="1404">
                  <c:v>19-07-2021</c:v>
                </c:pt>
                <c:pt idx="1405">
                  <c:v>19-07-2021</c:v>
                </c:pt>
                <c:pt idx="1406">
                  <c:v>19-07-2021</c:v>
                </c:pt>
                <c:pt idx="1407">
                  <c:v>19-07-2021</c:v>
                </c:pt>
                <c:pt idx="1408">
                  <c:v>19-07-2021</c:v>
                </c:pt>
                <c:pt idx="1409">
                  <c:v>19-07-2021</c:v>
                </c:pt>
                <c:pt idx="1410">
                  <c:v>19-07-2021</c:v>
                </c:pt>
                <c:pt idx="1411">
                  <c:v>19-07-2021</c:v>
                </c:pt>
                <c:pt idx="1412">
                  <c:v>19-07-2021</c:v>
                </c:pt>
                <c:pt idx="1413">
                  <c:v>19-07-2021</c:v>
                </c:pt>
                <c:pt idx="1414">
                  <c:v>19-07-2021</c:v>
                </c:pt>
                <c:pt idx="1415">
                  <c:v>19-07-2021</c:v>
                </c:pt>
                <c:pt idx="1416">
                  <c:v>20-07-2021</c:v>
                </c:pt>
                <c:pt idx="1417">
                  <c:v>20-07-2021</c:v>
                </c:pt>
                <c:pt idx="1418">
                  <c:v>20-07-2021</c:v>
                </c:pt>
                <c:pt idx="1419">
                  <c:v>20-07-2021</c:v>
                </c:pt>
                <c:pt idx="1420">
                  <c:v>20-07-2021</c:v>
                </c:pt>
                <c:pt idx="1421">
                  <c:v>20-07-2021</c:v>
                </c:pt>
                <c:pt idx="1422">
                  <c:v>20-07-2021</c:v>
                </c:pt>
                <c:pt idx="1423">
                  <c:v>20-07-2021</c:v>
                </c:pt>
                <c:pt idx="1424">
                  <c:v>20-07-2021</c:v>
                </c:pt>
                <c:pt idx="1425">
                  <c:v>20-07-2021</c:v>
                </c:pt>
                <c:pt idx="1426">
                  <c:v>20-07-2021</c:v>
                </c:pt>
                <c:pt idx="1427">
                  <c:v>20-07-2021</c:v>
                </c:pt>
                <c:pt idx="1428">
                  <c:v>20-07-2021</c:v>
                </c:pt>
                <c:pt idx="1429">
                  <c:v>20-07-2021</c:v>
                </c:pt>
                <c:pt idx="1430">
                  <c:v>20-07-2021</c:v>
                </c:pt>
                <c:pt idx="1431">
                  <c:v>20-07-2021</c:v>
                </c:pt>
                <c:pt idx="1432">
                  <c:v>20-07-2021</c:v>
                </c:pt>
                <c:pt idx="1433">
                  <c:v>20-07-2021</c:v>
                </c:pt>
                <c:pt idx="1434">
                  <c:v>20-07-2021</c:v>
                </c:pt>
                <c:pt idx="1435">
                  <c:v>20-07-2021</c:v>
                </c:pt>
                <c:pt idx="1436">
                  <c:v>20-07-2021</c:v>
                </c:pt>
                <c:pt idx="1437">
                  <c:v>20-07-2021</c:v>
                </c:pt>
                <c:pt idx="1438">
                  <c:v>20-07-2021</c:v>
                </c:pt>
                <c:pt idx="1439">
                  <c:v>20-07-2021</c:v>
                </c:pt>
                <c:pt idx="1440">
                  <c:v>21-07-2021</c:v>
                </c:pt>
                <c:pt idx="1441">
                  <c:v>21-07-2021</c:v>
                </c:pt>
                <c:pt idx="1442">
                  <c:v>21-07-2021</c:v>
                </c:pt>
                <c:pt idx="1443">
                  <c:v>21-07-2021</c:v>
                </c:pt>
                <c:pt idx="1444">
                  <c:v>21-07-2021</c:v>
                </c:pt>
                <c:pt idx="1445">
                  <c:v>21-07-2021</c:v>
                </c:pt>
                <c:pt idx="1446">
                  <c:v>21-07-2021</c:v>
                </c:pt>
                <c:pt idx="1447">
                  <c:v>21-07-2021</c:v>
                </c:pt>
                <c:pt idx="1448">
                  <c:v>21-07-2021</c:v>
                </c:pt>
                <c:pt idx="1449">
                  <c:v>21-07-2021</c:v>
                </c:pt>
                <c:pt idx="1450">
                  <c:v>21-07-2021</c:v>
                </c:pt>
                <c:pt idx="1451">
                  <c:v>21-07-2021</c:v>
                </c:pt>
                <c:pt idx="1452">
                  <c:v>21-07-2021</c:v>
                </c:pt>
                <c:pt idx="1453">
                  <c:v>21-07-2021</c:v>
                </c:pt>
                <c:pt idx="1454">
                  <c:v>21-07-2021</c:v>
                </c:pt>
                <c:pt idx="1455">
                  <c:v>21-07-2021</c:v>
                </c:pt>
                <c:pt idx="1456">
                  <c:v>21-07-2021</c:v>
                </c:pt>
                <c:pt idx="1457">
                  <c:v>21-07-2021</c:v>
                </c:pt>
                <c:pt idx="1458">
                  <c:v>21-07-2021</c:v>
                </c:pt>
                <c:pt idx="1459">
                  <c:v>21-07-2021</c:v>
                </c:pt>
                <c:pt idx="1460">
                  <c:v>21-07-2021</c:v>
                </c:pt>
                <c:pt idx="1461">
                  <c:v>21-07-2021</c:v>
                </c:pt>
                <c:pt idx="1462">
                  <c:v>21-07-2021</c:v>
                </c:pt>
                <c:pt idx="1463">
                  <c:v>21-07-2021</c:v>
                </c:pt>
                <c:pt idx="1464">
                  <c:v>22-07-2021</c:v>
                </c:pt>
                <c:pt idx="1465">
                  <c:v>22-07-2021</c:v>
                </c:pt>
                <c:pt idx="1466">
                  <c:v>22-07-2021</c:v>
                </c:pt>
                <c:pt idx="1467">
                  <c:v>22-07-2021</c:v>
                </c:pt>
                <c:pt idx="1468">
                  <c:v>22-07-2021</c:v>
                </c:pt>
                <c:pt idx="1469">
                  <c:v>22-07-2021</c:v>
                </c:pt>
                <c:pt idx="1470">
                  <c:v>22-07-2021</c:v>
                </c:pt>
                <c:pt idx="1471">
                  <c:v>22-07-2021</c:v>
                </c:pt>
                <c:pt idx="1472">
                  <c:v>22-07-2021</c:v>
                </c:pt>
                <c:pt idx="1473">
                  <c:v>22-07-2021</c:v>
                </c:pt>
                <c:pt idx="1474">
                  <c:v>22-07-2021</c:v>
                </c:pt>
                <c:pt idx="1475">
                  <c:v>22-07-2021</c:v>
                </c:pt>
                <c:pt idx="1476">
                  <c:v>22-07-2021</c:v>
                </c:pt>
                <c:pt idx="1477">
                  <c:v>22-07-2021</c:v>
                </c:pt>
                <c:pt idx="1478">
                  <c:v>22-07-2021</c:v>
                </c:pt>
                <c:pt idx="1479">
                  <c:v>22-07-2021</c:v>
                </c:pt>
                <c:pt idx="1480">
                  <c:v>22-07-2021</c:v>
                </c:pt>
                <c:pt idx="1481">
                  <c:v>22-07-2021</c:v>
                </c:pt>
                <c:pt idx="1482">
                  <c:v>22-07-2021</c:v>
                </c:pt>
                <c:pt idx="1483">
                  <c:v>22-07-2021</c:v>
                </c:pt>
                <c:pt idx="1484">
                  <c:v>22-07-2021</c:v>
                </c:pt>
                <c:pt idx="1485">
                  <c:v>22-07-2021</c:v>
                </c:pt>
                <c:pt idx="1486">
                  <c:v>22-07-2021</c:v>
                </c:pt>
                <c:pt idx="1487">
                  <c:v>22-07-2021</c:v>
                </c:pt>
                <c:pt idx="1488">
                  <c:v>23-07-2021</c:v>
                </c:pt>
                <c:pt idx="1489">
                  <c:v>23-07-2021</c:v>
                </c:pt>
                <c:pt idx="1490">
                  <c:v>23-07-2021</c:v>
                </c:pt>
                <c:pt idx="1491">
                  <c:v>23-07-2021</c:v>
                </c:pt>
                <c:pt idx="1492">
                  <c:v>23-07-2021</c:v>
                </c:pt>
                <c:pt idx="1493">
                  <c:v>23-07-2021</c:v>
                </c:pt>
                <c:pt idx="1494">
                  <c:v>23-07-2021</c:v>
                </c:pt>
                <c:pt idx="1495">
                  <c:v>23-07-2021</c:v>
                </c:pt>
                <c:pt idx="1496">
                  <c:v>23-07-2021</c:v>
                </c:pt>
                <c:pt idx="1497">
                  <c:v>23-07-2021</c:v>
                </c:pt>
                <c:pt idx="1498">
                  <c:v>23-07-2021</c:v>
                </c:pt>
                <c:pt idx="1499">
                  <c:v>23-07-2021</c:v>
                </c:pt>
                <c:pt idx="1500">
                  <c:v>23-07-2021</c:v>
                </c:pt>
                <c:pt idx="1501">
                  <c:v>23-07-2021</c:v>
                </c:pt>
                <c:pt idx="1502">
                  <c:v>23-07-2021</c:v>
                </c:pt>
                <c:pt idx="1503">
                  <c:v>23-07-2021</c:v>
                </c:pt>
                <c:pt idx="1504">
                  <c:v>23-07-2021</c:v>
                </c:pt>
                <c:pt idx="1505">
                  <c:v>23-07-2021</c:v>
                </c:pt>
                <c:pt idx="1506">
                  <c:v>23-07-2021</c:v>
                </c:pt>
                <c:pt idx="1507">
                  <c:v>23-07-2021</c:v>
                </c:pt>
                <c:pt idx="1508">
                  <c:v>23-07-2021</c:v>
                </c:pt>
                <c:pt idx="1509">
                  <c:v>23-07-2021</c:v>
                </c:pt>
                <c:pt idx="1510">
                  <c:v>23-07-2021</c:v>
                </c:pt>
                <c:pt idx="1511">
                  <c:v>23-07-2021</c:v>
                </c:pt>
                <c:pt idx="1512">
                  <c:v>24-07-2021</c:v>
                </c:pt>
                <c:pt idx="1513">
                  <c:v>24-07-2021</c:v>
                </c:pt>
                <c:pt idx="1514">
                  <c:v>24-07-2021</c:v>
                </c:pt>
                <c:pt idx="1515">
                  <c:v>24-07-2021</c:v>
                </c:pt>
                <c:pt idx="1516">
                  <c:v>24-07-2021</c:v>
                </c:pt>
                <c:pt idx="1517">
                  <c:v>24-07-2021</c:v>
                </c:pt>
                <c:pt idx="1518">
                  <c:v>24-07-2021</c:v>
                </c:pt>
                <c:pt idx="1519">
                  <c:v>24-07-2021</c:v>
                </c:pt>
                <c:pt idx="1520">
                  <c:v>24-07-2021</c:v>
                </c:pt>
                <c:pt idx="1521">
                  <c:v>24-07-2021</c:v>
                </c:pt>
                <c:pt idx="1522">
                  <c:v>24-07-2021</c:v>
                </c:pt>
                <c:pt idx="1523">
                  <c:v>24-07-2021</c:v>
                </c:pt>
                <c:pt idx="1524">
                  <c:v>24-07-2021</c:v>
                </c:pt>
                <c:pt idx="1525">
                  <c:v>24-07-2021</c:v>
                </c:pt>
                <c:pt idx="1526">
                  <c:v>24-07-2021</c:v>
                </c:pt>
                <c:pt idx="1527">
                  <c:v>24-07-2021</c:v>
                </c:pt>
                <c:pt idx="1528">
                  <c:v>24-07-2021</c:v>
                </c:pt>
                <c:pt idx="1529">
                  <c:v>24-07-2021</c:v>
                </c:pt>
                <c:pt idx="1530">
                  <c:v>24-07-2021</c:v>
                </c:pt>
                <c:pt idx="1531">
                  <c:v>24-07-2021</c:v>
                </c:pt>
                <c:pt idx="1532">
                  <c:v>24-07-2021</c:v>
                </c:pt>
                <c:pt idx="1533">
                  <c:v>24-07-2021</c:v>
                </c:pt>
                <c:pt idx="1534">
                  <c:v>24-07-2021</c:v>
                </c:pt>
                <c:pt idx="1535">
                  <c:v>24-07-2021</c:v>
                </c:pt>
                <c:pt idx="1536">
                  <c:v>25-07-2021</c:v>
                </c:pt>
                <c:pt idx="1537">
                  <c:v>25-07-2021</c:v>
                </c:pt>
                <c:pt idx="1538">
                  <c:v>25-07-2021</c:v>
                </c:pt>
                <c:pt idx="1539">
                  <c:v>25-07-2021</c:v>
                </c:pt>
                <c:pt idx="1540">
                  <c:v>25-07-2021</c:v>
                </c:pt>
                <c:pt idx="1541">
                  <c:v>25-07-2021</c:v>
                </c:pt>
                <c:pt idx="1542">
                  <c:v>25-07-2021</c:v>
                </c:pt>
                <c:pt idx="1543">
                  <c:v>25-07-2021</c:v>
                </c:pt>
                <c:pt idx="1544">
                  <c:v>25-07-2021</c:v>
                </c:pt>
                <c:pt idx="1545">
                  <c:v>25-07-2021</c:v>
                </c:pt>
                <c:pt idx="1546">
                  <c:v>25-07-2021</c:v>
                </c:pt>
                <c:pt idx="1547">
                  <c:v>25-07-2021</c:v>
                </c:pt>
                <c:pt idx="1548">
                  <c:v>25-07-2021</c:v>
                </c:pt>
                <c:pt idx="1549">
                  <c:v>25-07-2021</c:v>
                </c:pt>
                <c:pt idx="1550">
                  <c:v>25-07-2021</c:v>
                </c:pt>
                <c:pt idx="1551">
                  <c:v>25-07-2021</c:v>
                </c:pt>
                <c:pt idx="1552">
                  <c:v>25-07-2021</c:v>
                </c:pt>
                <c:pt idx="1553">
                  <c:v>25-07-2021</c:v>
                </c:pt>
                <c:pt idx="1554">
                  <c:v>25-07-2021</c:v>
                </c:pt>
                <c:pt idx="1555">
                  <c:v>25-07-2021</c:v>
                </c:pt>
                <c:pt idx="1556">
                  <c:v>25-07-2021</c:v>
                </c:pt>
                <c:pt idx="1557">
                  <c:v>25-07-2021</c:v>
                </c:pt>
                <c:pt idx="1558">
                  <c:v>25-07-2021</c:v>
                </c:pt>
                <c:pt idx="1559">
                  <c:v>25-07-2021</c:v>
                </c:pt>
                <c:pt idx="1560">
                  <c:v>26-07-2021</c:v>
                </c:pt>
                <c:pt idx="1561">
                  <c:v>26-07-2021</c:v>
                </c:pt>
                <c:pt idx="1562">
                  <c:v>26-07-2021</c:v>
                </c:pt>
                <c:pt idx="1563">
                  <c:v>26-07-2021</c:v>
                </c:pt>
                <c:pt idx="1564">
                  <c:v>26-07-2021</c:v>
                </c:pt>
                <c:pt idx="1565">
                  <c:v>26-07-2021</c:v>
                </c:pt>
                <c:pt idx="1566">
                  <c:v>26-07-2021</c:v>
                </c:pt>
                <c:pt idx="1567">
                  <c:v>26-07-2021</c:v>
                </c:pt>
                <c:pt idx="1568">
                  <c:v>26-07-2021</c:v>
                </c:pt>
                <c:pt idx="1569">
                  <c:v>26-07-2021</c:v>
                </c:pt>
                <c:pt idx="1570">
                  <c:v>26-07-2021</c:v>
                </c:pt>
                <c:pt idx="1571">
                  <c:v>26-07-2021</c:v>
                </c:pt>
                <c:pt idx="1572">
                  <c:v>26-07-2021</c:v>
                </c:pt>
                <c:pt idx="1573">
                  <c:v>26-07-2021</c:v>
                </c:pt>
                <c:pt idx="1574">
                  <c:v>26-07-2021</c:v>
                </c:pt>
                <c:pt idx="1575">
                  <c:v>26-07-2021</c:v>
                </c:pt>
                <c:pt idx="1576">
                  <c:v>26-07-2021</c:v>
                </c:pt>
                <c:pt idx="1577">
                  <c:v>26-07-2021</c:v>
                </c:pt>
                <c:pt idx="1578">
                  <c:v>26-07-2021</c:v>
                </c:pt>
                <c:pt idx="1579">
                  <c:v>26-07-2021</c:v>
                </c:pt>
                <c:pt idx="1580">
                  <c:v>26-07-2021</c:v>
                </c:pt>
                <c:pt idx="1581">
                  <c:v>26-07-2021</c:v>
                </c:pt>
                <c:pt idx="1582">
                  <c:v>26-07-2021</c:v>
                </c:pt>
                <c:pt idx="1583">
                  <c:v>26-07-2021</c:v>
                </c:pt>
                <c:pt idx="1584">
                  <c:v>27-07-2021</c:v>
                </c:pt>
                <c:pt idx="1585">
                  <c:v>27-07-2021</c:v>
                </c:pt>
                <c:pt idx="1586">
                  <c:v>27-07-2021</c:v>
                </c:pt>
                <c:pt idx="1587">
                  <c:v>27-07-2021</c:v>
                </c:pt>
                <c:pt idx="1588">
                  <c:v>27-07-2021</c:v>
                </c:pt>
                <c:pt idx="1589">
                  <c:v>27-07-2021</c:v>
                </c:pt>
                <c:pt idx="1590">
                  <c:v>27-07-2021</c:v>
                </c:pt>
                <c:pt idx="1591">
                  <c:v>27-07-2021</c:v>
                </c:pt>
                <c:pt idx="1592">
                  <c:v>27-07-2021</c:v>
                </c:pt>
                <c:pt idx="1593">
                  <c:v>27-07-2021</c:v>
                </c:pt>
                <c:pt idx="1594">
                  <c:v>27-07-2021</c:v>
                </c:pt>
                <c:pt idx="1595">
                  <c:v>27-07-2021</c:v>
                </c:pt>
                <c:pt idx="1596">
                  <c:v>27-07-2021</c:v>
                </c:pt>
                <c:pt idx="1597">
                  <c:v>27-07-2021</c:v>
                </c:pt>
                <c:pt idx="1598">
                  <c:v>27-07-2021</c:v>
                </c:pt>
                <c:pt idx="1599">
                  <c:v>27-07-2021</c:v>
                </c:pt>
                <c:pt idx="1600">
                  <c:v>27-07-2021</c:v>
                </c:pt>
                <c:pt idx="1601">
                  <c:v>27-07-2021</c:v>
                </c:pt>
                <c:pt idx="1602">
                  <c:v>27-07-2021</c:v>
                </c:pt>
                <c:pt idx="1603">
                  <c:v>27-07-2021</c:v>
                </c:pt>
                <c:pt idx="1604">
                  <c:v>27-07-2021</c:v>
                </c:pt>
                <c:pt idx="1605">
                  <c:v>27-07-2021</c:v>
                </c:pt>
                <c:pt idx="1606">
                  <c:v>27-07-2021</c:v>
                </c:pt>
                <c:pt idx="1607">
                  <c:v>27-07-2021</c:v>
                </c:pt>
                <c:pt idx="1608">
                  <c:v>28-07-2021</c:v>
                </c:pt>
                <c:pt idx="1609">
                  <c:v>28-07-2021</c:v>
                </c:pt>
                <c:pt idx="1610">
                  <c:v>28-07-2021</c:v>
                </c:pt>
                <c:pt idx="1611">
                  <c:v>28-07-2021</c:v>
                </c:pt>
                <c:pt idx="1612">
                  <c:v>28-07-2021</c:v>
                </c:pt>
                <c:pt idx="1613">
                  <c:v>28-07-2021</c:v>
                </c:pt>
                <c:pt idx="1614">
                  <c:v>28-07-2021</c:v>
                </c:pt>
                <c:pt idx="1615">
                  <c:v>28-07-2021</c:v>
                </c:pt>
                <c:pt idx="1616">
                  <c:v>28-07-2021</c:v>
                </c:pt>
                <c:pt idx="1617">
                  <c:v>28-07-2021</c:v>
                </c:pt>
                <c:pt idx="1618">
                  <c:v>28-07-2021</c:v>
                </c:pt>
                <c:pt idx="1619">
                  <c:v>28-07-2021</c:v>
                </c:pt>
                <c:pt idx="1620">
                  <c:v>28-07-2021</c:v>
                </c:pt>
                <c:pt idx="1621">
                  <c:v>28-07-2021</c:v>
                </c:pt>
                <c:pt idx="1622">
                  <c:v>28-07-2021</c:v>
                </c:pt>
                <c:pt idx="1623">
                  <c:v>28-07-2021</c:v>
                </c:pt>
                <c:pt idx="1624">
                  <c:v>28-07-2021</c:v>
                </c:pt>
                <c:pt idx="1625">
                  <c:v>28-07-2021</c:v>
                </c:pt>
                <c:pt idx="1626">
                  <c:v>28-07-2021</c:v>
                </c:pt>
                <c:pt idx="1627">
                  <c:v>28-07-2021</c:v>
                </c:pt>
                <c:pt idx="1628">
                  <c:v>28-07-2021</c:v>
                </c:pt>
                <c:pt idx="1629">
                  <c:v>28-07-2021</c:v>
                </c:pt>
                <c:pt idx="1630">
                  <c:v>28-07-2021</c:v>
                </c:pt>
                <c:pt idx="1631">
                  <c:v>28-07-2021</c:v>
                </c:pt>
                <c:pt idx="1632">
                  <c:v>29-07-2021</c:v>
                </c:pt>
                <c:pt idx="1633">
                  <c:v>29-07-2021</c:v>
                </c:pt>
                <c:pt idx="1634">
                  <c:v>29-07-2021</c:v>
                </c:pt>
                <c:pt idx="1635">
                  <c:v>29-07-2021</c:v>
                </c:pt>
                <c:pt idx="1636">
                  <c:v>29-07-2021</c:v>
                </c:pt>
                <c:pt idx="1637">
                  <c:v>29-07-2021</c:v>
                </c:pt>
                <c:pt idx="1638">
                  <c:v>29-07-2021</c:v>
                </c:pt>
                <c:pt idx="1639">
                  <c:v>29-07-2021</c:v>
                </c:pt>
                <c:pt idx="1640">
                  <c:v>29-07-2021</c:v>
                </c:pt>
                <c:pt idx="1641">
                  <c:v>29-07-2021</c:v>
                </c:pt>
                <c:pt idx="1642">
                  <c:v>29-07-2021</c:v>
                </c:pt>
                <c:pt idx="1643">
                  <c:v>29-07-2021</c:v>
                </c:pt>
                <c:pt idx="1644">
                  <c:v>29-07-2021</c:v>
                </c:pt>
                <c:pt idx="1645">
                  <c:v>29-07-2021</c:v>
                </c:pt>
                <c:pt idx="1646">
                  <c:v>29-07-2021</c:v>
                </c:pt>
                <c:pt idx="1647">
                  <c:v>29-07-2021</c:v>
                </c:pt>
                <c:pt idx="1648">
                  <c:v>29-07-2021</c:v>
                </c:pt>
                <c:pt idx="1649">
                  <c:v>29-07-2021</c:v>
                </c:pt>
                <c:pt idx="1650">
                  <c:v>29-07-2021</c:v>
                </c:pt>
                <c:pt idx="1651">
                  <c:v>29-07-2021</c:v>
                </c:pt>
                <c:pt idx="1652">
                  <c:v>29-07-2021</c:v>
                </c:pt>
                <c:pt idx="1653">
                  <c:v>29-07-2021</c:v>
                </c:pt>
                <c:pt idx="1654">
                  <c:v>29-07-2021</c:v>
                </c:pt>
                <c:pt idx="1655">
                  <c:v>29-07-2021</c:v>
                </c:pt>
                <c:pt idx="1656">
                  <c:v>30-07-2021</c:v>
                </c:pt>
                <c:pt idx="1657">
                  <c:v>30-07-2021</c:v>
                </c:pt>
                <c:pt idx="1658">
                  <c:v>30-07-2021</c:v>
                </c:pt>
                <c:pt idx="1659">
                  <c:v>30-07-2021</c:v>
                </c:pt>
                <c:pt idx="1660">
                  <c:v>30-07-2021</c:v>
                </c:pt>
                <c:pt idx="1661">
                  <c:v>30-07-2021</c:v>
                </c:pt>
                <c:pt idx="1662">
                  <c:v>30-07-2021</c:v>
                </c:pt>
                <c:pt idx="1663">
                  <c:v>30-07-2021</c:v>
                </c:pt>
                <c:pt idx="1664">
                  <c:v>30-07-2021</c:v>
                </c:pt>
                <c:pt idx="1665">
                  <c:v>30-07-2021</c:v>
                </c:pt>
                <c:pt idx="1666">
                  <c:v>30-07-2021</c:v>
                </c:pt>
                <c:pt idx="1667">
                  <c:v>30-07-2021</c:v>
                </c:pt>
                <c:pt idx="1668">
                  <c:v>30-07-2021</c:v>
                </c:pt>
                <c:pt idx="1669">
                  <c:v>30-07-2021</c:v>
                </c:pt>
                <c:pt idx="1670">
                  <c:v>30-07-2021</c:v>
                </c:pt>
                <c:pt idx="1671">
                  <c:v>30-07-2021</c:v>
                </c:pt>
                <c:pt idx="1672">
                  <c:v>30-07-2021</c:v>
                </c:pt>
                <c:pt idx="1673">
                  <c:v>30-07-2021</c:v>
                </c:pt>
                <c:pt idx="1674">
                  <c:v>30-07-2021</c:v>
                </c:pt>
                <c:pt idx="1675">
                  <c:v>30-07-2021</c:v>
                </c:pt>
                <c:pt idx="1676">
                  <c:v>30-07-2021</c:v>
                </c:pt>
                <c:pt idx="1677">
                  <c:v>30-07-2021</c:v>
                </c:pt>
                <c:pt idx="1678">
                  <c:v>30-07-2021</c:v>
                </c:pt>
                <c:pt idx="1679">
                  <c:v>30-07-2021</c:v>
                </c:pt>
                <c:pt idx="1680">
                  <c:v>31-07-2021</c:v>
                </c:pt>
                <c:pt idx="1681">
                  <c:v>31-07-2021</c:v>
                </c:pt>
                <c:pt idx="1682">
                  <c:v>31-07-2021</c:v>
                </c:pt>
                <c:pt idx="1683">
                  <c:v>31-07-2021</c:v>
                </c:pt>
                <c:pt idx="1684">
                  <c:v>31-07-2021</c:v>
                </c:pt>
                <c:pt idx="1685">
                  <c:v>31-07-2021</c:v>
                </c:pt>
                <c:pt idx="1686">
                  <c:v>31-07-2021</c:v>
                </c:pt>
                <c:pt idx="1687">
                  <c:v>31-07-2021</c:v>
                </c:pt>
                <c:pt idx="1688">
                  <c:v>31-07-2021</c:v>
                </c:pt>
                <c:pt idx="1689">
                  <c:v>31-07-2021</c:v>
                </c:pt>
                <c:pt idx="1690">
                  <c:v>31-07-2021</c:v>
                </c:pt>
                <c:pt idx="1691">
                  <c:v>31-07-2021</c:v>
                </c:pt>
                <c:pt idx="1692">
                  <c:v>31-07-2021</c:v>
                </c:pt>
                <c:pt idx="1693">
                  <c:v>31-07-2021</c:v>
                </c:pt>
                <c:pt idx="1694">
                  <c:v>31-07-2021</c:v>
                </c:pt>
                <c:pt idx="1695">
                  <c:v>31-07-2021</c:v>
                </c:pt>
                <c:pt idx="1696">
                  <c:v>31-07-2021</c:v>
                </c:pt>
                <c:pt idx="1697">
                  <c:v>31-07-2021</c:v>
                </c:pt>
                <c:pt idx="1698">
                  <c:v>31-07-2021</c:v>
                </c:pt>
                <c:pt idx="1699">
                  <c:v>31-07-2021</c:v>
                </c:pt>
                <c:pt idx="1700">
                  <c:v>31-07-2021</c:v>
                </c:pt>
                <c:pt idx="1701">
                  <c:v>31-07-2021</c:v>
                </c:pt>
                <c:pt idx="1702">
                  <c:v>31-07-2021</c:v>
                </c:pt>
                <c:pt idx="1703">
                  <c:v>31-07-2021</c:v>
                </c:pt>
                <c:pt idx="1704">
                  <c:v>01-08-2021</c:v>
                </c:pt>
                <c:pt idx="1705">
                  <c:v>01-08-2021</c:v>
                </c:pt>
                <c:pt idx="1706">
                  <c:v>01-08-2021</c:v>
                </c:pt>
                <c:pt idx="1707">
                  <c:v>01-08-2021</c:v>
                </c:pt>
                <c:pt idx="1708">
                  <c:v>01-08-2021</c:v>
                </c:pt>
                <c:pt idx="1709">
                  <c:v>01-08-2021</c:v>
                </c:pt>
                <c:pt idx="1710">
                  <c:v>01-08-2021</c:v>
                </c:pt>
                <c:pt idx="1711">
                  <c:v>01-08-2021</c:v>
                </c:pt>
                <c:pt idx="1712">
                  <c:v>01-08-2021</c:v>
                </c:pt>
                <c:pt idx="1713">
                  <c:v>01-08-2021</c:v>
                </c:pt>
                <c:pt idx="1714">
                  <c:v>01-08-2021</c:v>
                </c:pt>
                <c:pt idx="1715">
                  <c:v>01-08-2021</c:v>
                </c:pt>
                <c:pt idx="1716">
                  <c:v>01-08-2021</c:v>
                </c:pt>
                <c:pt idx="1717">
                  <c:v>01-08-2021</c:v>
                </c:pt>
                <c:pt idx="1718">
                  <c:v>01-08-2021</c:v>
                </c:pt>
                <c:pt idx="1719">
                  <c:v>01-08-2021</c:v>
                </c:pt>
                <c:pt idx="1720">
                  <c:v>01-08-2021</c:v>
                </c:pt>
                <c:pt idx="1721">
                  <c:v>01-08-2021</c:v>
                </c:pt>
                <c:pt idx="1722">
                  <c:v>01-08-2021</c:v>
                </c:pt>
                <c:pt idx="1723">
                  <c:v>01-08-2021</c:v>
                </c:pt>
                <c:pt idx="1724">
                  <c:v>01-08-2021</c:v>
                </c:pt>
                <c:pt idx="1725">
                  <c:v>01-08-2021</c:v>
                </c:pt>
                <c:pt idx="1726">
                  <c:v>01-08-2021</c:v>
                </c:pt>
                <c:pt idx="1727">
                  <c:v>01-08-2021</c:v>
                </c:pt>
                <c:pt idx="1728">
                  <c:v>02-08-2021</c:v>
                </c:pt>
                <c:pt idx="1729">
                  <c:v>02-08-2021</c:v>
                </c:pt>
                <c:pt idx="1730">
                  <c:v>02-08-2021</c:v>
                </c:pt>
                <c:pt idx="1731">
                  <c:v>02-08-2021</c:v>
                </c:pt>
                <c:pt idx="1732">
                  <c:v>02-08-2021</c:v>
                </c:pt>
                <c:pt idx="1733">
                  <c:v>02-08-2021</c:v>
                </c:pt>
                <c:pt idx="1734">
                  <c:v>02-08-2021</c:v>
                </c:pt>
                <c:pt idx="1735">
                  <c:v>02-08-2021</c:v>
                </c:pt>
                <c:pt idx="1736">
                  <c:v>02-08-2021</c:v>
                </c:pt>
                <c:pt idx="1737">
                  <c:v>02-08-2021</c:v>
                </c:pt>
                <c:pt idx="1738">
                  <c:v>02-08-2021</c:v>
                </c:pt>
                <c:pt idx="1739">
                  <c:v>02-08-2021</c:v>
                </c:pt>
                <c:pt idx="1740">
                  <c:v>02-08-2021</c:v>
                </c:pt>
                <c:pt idx="1741">
                  <c:v>02-08-2021</c:v>
                </c:pt>
                <c:pt idx="1742">
                  <c:v>02-08-2021</c:v>
                </c:pt>
                <c:pt idx="1743">
                  <c:v>02-08-2021</c:v>
                </c:pt>
                <c:pt idx="1744">
                  <c:v>02-08-2021</c:v>
                </c:pt>
                <c:pt idx="1745">
                  <c:v>02-08-2021</c:v>
                </c:pt>
                <c:pt idx="1746">
                  <c:v>02-08-2021</c:v>
                </c:pt>
                <c:pt idx="1747">
                  <c:v>02-08-2021</c:v>
                </c:pt>
                <c:pt idx="1748">
                  <c:v>02-08-2021</c:v>
                </c:pt>
                <c:pt idx="1749">
                  <c:v>02-08-2021</c:v>
                </c:pt>
                <c:pt idx="1750">
                  <c:v>02-08-2021</c:v>
                </c:pt>
                <c:pt idx="1751">
                  <c:v>02-08-2021</c:v>
                </c:pt>
                <c:pt idx="1752">
                  <c:v>03-08-2021</c:v>
                </c:pt>
                <c:pt idx="1753">
                  <c:v>03-08-2021</c:v>
                </c:pt>
                <c:pt idx="1754">
                  <c:v>03-08-2021</c:v>
                </c:pt>
                <c:pt idx="1755">
                  <c:v>03-08-2021</c:v>
                </c:pt>
                <c:pt idx="1756">
                  <c:v>03-08-2021</c:v>
                </c:pt>
                <c:pt idx="1757">
                  <c:v>03-08-2021</c:v>
                </c:pt>
                <c:pt idx="1758">
                  <c:v>03-08-2021</c:v>
                </c:pt>
                <c:pt idx="1759">
                  <c:v>03-08-2021</c:v>
                </c:pt>
                <c:pt idx="1760">
                  <c:v>03-08-2021</c:v>
                </c:pt>
                <c:pt idx="1761">
                  <c:v>03-08-2021</c:v>
                </c:pt>
                <c:pt idx="1762">
                  <c:v>03-08-2021</c:v>
                </c:pt>
                <c:pt idx="1763">
                  <c:v>03-08-2021</c:v>
                </c:pt>
                <c:pt idx="1764">
                  <c:v>03-08-2021</c:v>
                </c:pt>
                <c:pt idx="1765">
                  <c:v>03-08-2021</c:v>
                </c:pt>
                <c:pt idx="1766">
                  <c:v>03-08-2021</c:v>
                </c:pt>
                <c:pt idx="1767">
                  <c:v>03-08-2021</c:v>
                </c:pt>
                <c:pt idx="1768">
                  <c:v>03-08-2021</c:v>
                </c:pt>
                <c:pt idx="1769">
                  <c:v>03-08-2021</c:v>
                </c:pt>
                <c:pt idx="1770">
                  <c:v>03-08-2021</c:v>
                </c:pt>
                <c:pt idx="1771">
                  <c:v>03-08-2021</c:v>
                </c:pt>
                <c:pt idx="1772">
                  <c:v>03-08-2021</c:v>
                </c:pt>
                <c:pt idx="1773">
                  <c:v>03-08-2021</c:v>
                </c:pt>
                <c:pt idx="1774">
                  <c:v>03-08-2021</c:v>
                </c:pt>
                <c:pt idx="1775">
                  <c:v>03-08-2021</c:v>
                </c:pt>
                <c:pt idx="1776">
                  <c:v>04-08-2021</c:v>
                </c:pt>
                <c:pt idx="1777">
                  <c:v>04-08-2021</c:v>
                </c:pt>
                <c:pt idx="1778">
                  <c:v>04-08-2021</c:v>
                </c:pt>
                <c:pt idx="1779">
                  <c:v>04-08-2021</c:v>
                </c:pt>
                <c:pt idx="1780">
                  <c:v>04-08-2021</c:v>
                </c:pt>
                <c:pt idx="1781">
                  <c:v>04-08-2021</c:v>
                </c:pt>
                <c:pt idx="1782">
                  <c:v>04-08-2021</c:v>
                </c:pt>
                <c:pt idx="1783">
                  <c:v>04-08-2021</c:v>
                </c:pt>
                <c:pt idx="1784">
                  <c:v>04-08-2021</c:v>
                </c:pt>
                <c:pt idx="1785">
                  <c:v>04-08-2021</c:v>
                </c:pt>
                <c:pt idx="1786">
                  <c:v>04-08-2021</c:v>
                </c:pt>
                <c:pt idx="1787">
                  <c:v>04-08-2021</c:v>
                </c:pt>
                <c:pt idx="1788">
                  <c:v>04-08-2021</c:v>
                </c:pt>
                <c:pt idx="1789">
                  <c:v>04-08-2021</c:v>
                </c:pt>
                <c:pt idx="1790">
                  <c:v>04-08-2021</c:v>
                </c:pt>
                <c:pt idx="1791">
                  <c:v>04-08-2021</c:v>
                </c:pt>
                <c:pt idx="1792">
                  <c:v>04-08-2021</c:v>
                </c:pt>
                <c:pt idx="1793">
                  <c:v>04-08-2021</c:v>
                </c:pt>
                <c:pt idx="1794">
                  <c:v>04-08-2021</c:v>
                </c:pt>
                <c:pt idx="1795">
                  <c:v>04-08-2021</c:v>
                </c:pt>
                <c:pt idx="1796">
                  <c:v>04-08-2021</c:v>
                </c:pt>
                <c:pt idx="1797">
                  <c:v>04-08-2021</c:v>
                </c:pt>
                <c:pt idx="1798">
                  <c:v>04-08-2021</c:v>
                </c:pt>
                <c:pt idx="1799">
                  <c:v>04-08-2021</c:v>
                </c:pt>
                <c:pt idx="1800">
                  <c:v>05-08-2021</c:v>
                </c:pt>
                <c:pt idx="1801">
                  <c:v>05-08-2021</c:v>
                </c:pt>
                <c:pt idx="1802">
                  <c:v>05-08-2021</c:v>
                </c:pt>
                <c:pt idx="1803">
                  <c:v>05-08-2021</c:v>
                </c:pt>
                <c:pt idx="1804">
                  <c:v>05-08-2021</c:v>
                </c:pt>
                <c:pt idx="1805">
                  <c:v>05-08-2021</c:v>
                </c:pt>
                <c:pt idx="1806">
                  <c:v>05-08-2021</c:v>
                </c:pt>
                <c:pt idx="1807">
                  <c:v>05-08-2021</c:v>
                </c:pt>
                <c:pt idx="1808">
                  <c:v>05-08-2021</c:v>
                </c:pt>
                <c:pt idx="1809">
                  <c:v>05-08-2021</c:v>
                </c:pt>
                <c:pt idx="1810">
                  <c:v>05-08-2021</c:v>
                </c:pt>
                <c:pt idx="1811">
                  <c:v>05-08-2021</c:v>
                </c:pt>
                <c:pt idx="1812">
                  <c:v>05-08-2021</c:v>
                </c:pt>
                <c:pt idx="1813">
                  <c:v>05-08-2021</c:v>
                </c:pt>
                <c:pt idx="1814">
                  <c:v>05-08-2021</c:v>
                </c:pt>
                <c:pt idx="1815">
                  <c:v>05-08-2021</c:v>
                </c:pt>
                <c:pt idx="1816">
                  <c:v>05-08-2021</c:v>
                </c:pt>
                <c:pt idx="1817">
                  <c:v>05-08-2021</c:v>
                </c:pt>
                <c:pt idx="1818">
                  <c:v>05-08-2021</c:v>
                </c:pt>
                <c:pt idx="1819">
                  <c:v>05-08-2021</c:v>
                </c:pt>
                <c:pt idx="1820">
                  <c:v>05-08-2021</c:v>
                </c:pt>
                <c:pt idx="1821">
                  <c:v>05-08-2021</c:v>
                </c:pt>
                <c:pt idx="1822">
                  <c:v>05-08-2021</c:v>
                </c:pt>
                <c:pt idx="1823">
                  <c:v>05-08-2021</c:v>
                </c:pt>
                <c:pt idx="1824">
                  <c:v>06-08-2021</c:v>
                </c:pt>
                <c:pt idx="1825">
                  <c:v>06-08-2021</c:v>
                </c:pt>
                <c:pt idx="1826">
                  <c:v>06-08-2021</c:v>
                </c:pt>
                <c:pt idx="1827">
                  <c:v>06-08-2021</c:v>
                </c:pt>
                <c:pt idx="1828">
                  <c:v>06-08-2021</c:v>
                </c:pt>
                <c:pt idx="1829">
                  <c:v>06-08-2021</c:v>
                </c:pt>
                <c:pt idx="1830">
                  <c:v>06-08-2021</c:v>
                </c:pt>
                <c:pt idx="1831">
                  <c:v>06-08-2021</c:v>
                </c:pt>
                <c:pt idx="1832">
                  <c:v>06-08-2021</c:v>
                </c:pt>
                <c:pt idx="1833">
                  <c:v>06-08-2021</c:v>
                </c:pt>
                <c:pt idx="1834">
                  <c:v>06-08-2021</c:v>
                </c:pt>
                <c:pt idx="1835">
                  <c:v>06-08-2021</c:v>
                </c:pt>
                <c:pt idx="1836">
                  <c:v>06-08-2021</c:v>
                </c:pt>
                <c:pt idx="1837">
                  <c:v>06-08-2021</c:v>
                </c:pt>
                <c:pt idx="1838">
                  <c:v>06-08-2021</c:v>
                </c:pt>
                <c:pt idx="1839">
                  <c:v>06-08-2021</c:v>
                </c:pt>
                <c:pt idx="1840">
                  <c:v>06-08-2021</c:v>
                </c:pt>
                <c:pt idx="1841">
                  <c:v>06-08-2021</c:v>
                </c:pt>
                <c:pt idx="1842">
                  <c:v>06-08-2021</c:v>
                </c:pt>
                <c:pt idx="1843">
                  <c:v>06-08-2021</c:v>
                </c:pt>
                <c:pt idx="1844">
                  <c:v>06-08-2021</c:v>
                </c:pt>
                <c:pt idx="1845">
                  <c:v>06-08-2021</c:v>
                </c:pt>
                <c:pt idx="1846">
                  <c:v>06-08-2021</c:v>
                </c:pt>
                <c:pt idx="1847">
                  <c:v>06-08-2021</c:v>
                </c:pt>
                <c:pt idx="1848">
                  <c:v>07-08-2021</c:v>
                </c:pt>
                <c:pt idx="1849">
                  <c:v>07-08-2021</c:v>
                </c:pt>
                <c:pt idx="1850">
                  <c:v>07-08-2021</c:v>
                </c:pt>
                <c:pt idx="1851">
                  <c:v>07-08-2021</c:v>
                </c:pt>
                <c:pt idx="1852">
                  <c:v>07-08-2021</c:v>
                </c:pt>
                <c:pt idx="1853">
                  <c:v>07-08-2021</c:v>
                </c:pt>
                <c:pt idx="1854">
                  <c:v>07-08-2021</c:v>
                </c:pt>
                <c:pt idx="1855">
                  <c:v>07-08-2021</c:v>
                </c:pt>
                <c:pt idx="1856">
                  <c:v>07-08-2021</c:v>
                </c:pt>
                <c:pt idx="1857">
                  <c:v>07-08-2021</c:v>
                </c:pt>
                <c:pt idx="1858">
                  <c:v>07-08-2021</c:v>
                </c:pt>
                <c:pt idx="1859">
                  <c:v>07-08-2021</c:v>
                </c:pt>
                <c:pt idx="1860">
                  <c:v>07-08-2021</c:v>
                </c:pt>
                <c:pt idx="1861">
                  <c:v>07-08-2021</c:v>
                </c:pt>
                <c:pt idx="1862">
                  <c:v>07-08-2021</c:v>
                </c:pt>
                <c:pt idx="1863">
                  <c:v>07-08-2021</c:v>
                </c:pt>
                <c:pt idx="1864">
                  <c:v>07-08-2021</c:v>
                </c:pt>
                <c:pt idx="1865">
                  <c:v>07-08-2021</c:v>
                </c:pt>
                <c:pt idx="1866">
                  <c:v>07-08-2021</c:v>
                </c:pt>
                <c:pt idx="1867">
                  <c:v>07-08-2021</c:v>
                </c:pt>
                <c:pt idx="1868">
                  <c:v>07-08-2021</c:v>
                </c:pt>
                <c:pt idx="1869">
                  <c:v>07-08-2021</c:v>
                </c:pt>
                <c:pt idx="1870">
                  <c:v>07-08-2021</c:v>
                </c:pt>
                <c:pt idx="1871">
                  <c:v>07-08-2021</c:v>
                </c:pt>
                <c:pt idx="1872">
                  <c:v>08-08-2021</c:v>
                </c:pt>
                <c:pt idx="1873">
                  <c:v>08-08-2021</c:v>
                </c:pt>
                <c:pt idx="1874">
                  <c:v>08-08-2021</c:v>
                </c:pt>
                <c:pt idx="1875">
                  <c:v>08-08-2021</c:v>
                </c:pt>
                <c:pt idx="1876">
                  <c:v>08-08-2021</c:v>
                </c:pt>
                <c:pt idx="1877">
                  <c:v>08-08-2021</c:v>
                </c:pt>
                <c:pt idx="1878">
                  <c:v>08-08-2021</c:v>
                </c:pt>
                <c:pt idx="1879">
                  <c:v>08-08-2021</c:v>
                </c:pt>
                <c:pt idx="1880">
                  <c:v>08-08-2021</c:v>
                </c:pt>
                <c:pt idx="1881">
                  <c:v>08-08-2021</c:v>
                </c:pt>
                <c:pt idx="1882">
                  <c:v>08-08-2021</c:v>
                </c:pt>
                <c:pt idx="1883">
                  <c:v>08-08-2021</c:v>
                </c:pt>
                <c:pt idx="1884">
                  <c:v>08-08-2021</c:v>
                </c:pt>
                <c:pt idx="1885">
                  <c:v>08-08-2021</c:v>
                </c:pt>
                <c:pt idx="1886">
                  <c:v>08-08-2021</c:v>
                </c:pt>
                <c:pt idx="1887">
                  <c:v>08-08-2021</c:v>
                </c:pt>
                <c:pt idx="1888">
                  <c:v>08-08-2021</c:v>
                </c:pt>
                <c:pt idx="1889">
                  <c:v>08-08-2021</c:v>
                </c:pt>
                <c:pt idx="1890">
                  <c:v>08-08-2021</c:v>
                </c:pt>
                <c:pt idx="1891">
                  <c:v>08-08-2021</c:v>
                </c:pt>
                <c:pt idx="1892">
                  <c:v>08-08-2021</c:v>
                </c:pt>
                <c:pt idx="1893">
                  <c:v>08-08-2021</c:v>
                </c:pt>
                <c:pt idx="1894">
                  <c:v>08-08-2021</c:v>
                </c:pt>
                <c:pt idx="1895">
                  <c:v>08-08-2021</c:v>
                </c:pt>
                <c:pt idx="1896">
                  <c:v>09-08-2021</c:v>
                </c:pt>
                <c:pt idx="1897">
                  <c:v>09-08-2021</c:v>
                </c:pt>
                <c:pt idx="1898">
                  <c:v>09-08-2021</c:v>
                </c:pt>
                <c:pt idx="1899">
                  <c:v>09-08-2021</c:v>
                </c:pt>
                <c:pt idx="1900">
                  <c:v>09-08-2021</c:v>
                </c:pt>
                <c:pt idx="1901">
                  <c:v>09-08-2021</c:v>
                </c:pt>
                <c:pt idx="1902">
                  <c:v>09-08-2021</c:v>
                </c:pt>
                <c:pt idx="1903">
                  <c:v>09-08-2021</c:v>
                </c:pt>
                <c:pt idx="1904">
                  <c:v>09-08-2021</c:v>
                </c:pt>
                <c:pt idx="1905">
                  <c:v>09-08-2021</c:v>
                </c:pt>
                <c:pt idx="1906">
                  <c:v>09-08-2021</c:v>
                </c:pt>
                <c:pt idx="1907">
                  <c:v>09-08-2021</c:v>
                </c:pt>
                <c:pt idx="1908">
                  <c:v>09-08-2021</c:v>
                </c:pt>
                <c:pt idx="1909">
                  <c:v>09-08-2021</c:v>
                </c:pt>
                <c:pt idx="1910">
                  <c:v>09-08-2021</c:v>
                </c:pt>
                <c:pt idx="1911">
                  <c:v>09-08-2021</c:v>
                </c:pt>
                <c:pt idx="1912">
                  <c:v>09-08-2021</c:v>
                </c:pt>
                <c:pt idx="1913">
                  <c:v>09-08-2021</c:v>
                </c:pt>
                <c:pt idx="1914">
                  <c:v>09-08-2021</c:v>
                </c:pt>
                <c:pt idx="1915">
                  <c:v>09-08-2021</c:v>
                </c:pt>
                <c:pt idx="1916">
                  <c:v>09-08-2021</c:v>
                </c:pt>
                <c:pt idx="1917">
                  <c:v>09-08-2021</c:v>
                </c:pt>
                <c:pt idx="1918">
                  <c:v>09-08-2021</c:v>
                </c:pt>
                <c:pt idx="1919">
                  <c:v>09-08-2021</c:v>
                </c:pt>
                <c:pt idx="1920">
                  <c:v>10-08-2021</c:v>
                </c:pt>
                <c:pt idx="1921">
                  <c:v>10-08-2021</c:v>
                </c:pt>
                <c:pt idx="1922">
                  <c:v>10-08-2021</c:v>
                </c:pt>
                <c:pt idx="1923">
                  <c:v>10-08-2021</c:v>
                </c:pt>
                <c:pt idx="1924">
                  <c:v>10-08-2021</c:v>
                </c:pt>
                <c:pt idx="1925">
                  <c:v>10-08-2021</c:v>
                </c:pt>
                <c:pt idx="1926">
                  <c:v>10-08-2021</c:v>
                </c:pt>
                <c:pt idx="1927">
                  <c:v>10-08-2021</c:v>
                </c:pt>
                <c:pt idx="1928">
                  <c:v>10-08-2021</c:v>
                </c:pt>
                <c:pt idx="1929">
                  <c:v>10-08-2021</c:v>
                </c:pt>
                <c:pt idx="1930">
                  <c:v>10-08-2021</c:v>
                </c:pt>
                <c:pt idx="1931">
                  <c:v>10-08-2021</c:v>
                </c:pt>
                <c:pt idx="1932">
                  <c:v>10-08-2021</c:v>
                </c:pt>
                <c:pt idx="1933">
                  <c:v>10-08-2021</c:v>
                </c:pt>
                <c:pt idx="1934">
                  <c:v>10-08-2021</c:v>
                </c:pt>
                <c:pt idx="1935">
                  <c:v>10-08-2021</c:v>
                </c:pt>
                <c:pt idx="1936">
                  <c:v>10-08-2021</c:v>
                </c:pt>
                <c:pt idx="1937">
                  <c:v>10-08-2021</c:v>
                </c:pt>
                <c:pt idx="1938">
                  <c:v>10-08-2021</c:v>
                </c:pt>
                <c:pt idx="1939">
                  <c:v>10-08-2021</c:v>
                </c:pt>
                <c:pt idx="1940">
                  <c:v>10-08-2021</c:v>
                </c:pt>
                <c:pt idx="1941">
                  <c:v>10-08-2021</c:v>
                </c:pt>
                <c:pt idx="1942">
                  <c:v>10-08-2021</c:v>
                </c:pt>
                <c:pt idx="1943">
                  <c:v>10-08-2021</c:v>
                </c:pt>
                <c:pt idx="1944">
                  <c:v>11-08-2021</c:v>
                </c:pt>
                <c:pt idx="1945">
                  <c:v>11-08-2021</c:v>
                </c:pt>
                <c:pt idx="1946">
                  <c:v>11-08-2021</c:v>
                </c:pt>
                <c:pt idx="1947">
                  <c:v>11-08-2021</c:v>
                </c:pt>
                <c:pt idx="1948">
                  <c:v>11-08-2021</c:v>
                </c:pt>
                <c:pt idx="1949">
                  <c:v>11-08-2021</c:v>
                </c:pt>
                <c:pt idx="1950">
                  <c:v>11-08-2021</c:v>
                </c:pt>
                <c:pt idx="1951">
                  <c:v>11-08-2021</c:v>
                </c:pt>
                <c:pt idx="1952">
                  <c:v>11-08-2021</c:v>
                </c:pt>
                <c:pt idx="1953">
                  <c:v>11-08-2021</c:v>
                </c:pt>
                <c:pt idx="1954">
                  <c:v>11-08-2021</c:v>
                </c:pt>
                <c:pt idx="1955">
                  <c:v>11-08-2021</c:v>
                </c:pt>
                <c:pt idx="1956">
                  <c:v>11-08-2021</c:v>
                </c:pt>
                <c:pt idx="1957">
                  <c:v>11-08-2021</c:v>
                </c:pt>
                <c:pt idx="1958">
                  <c:v>11-08-2021</c:v>
                </c:pt>
                <c:pt idx="1959">
                  <c:v>11-08-2021</c:v>
                </c:pt>
                <c:pt idx="1960">
                  <c:v>11-08-2021</c:v>
                </c:pt>
                <c:pt idx="1961">
                  <c:v>11-08-2021</c:v>
                </c:pt>
                <c:pt idx="1962">
                  <c:v>11-08-2021</c:v>
                </c:pt>
                <c:pt idx="1963">
                  <c:v>11-08-2021</c:v>
                </c:pt>
                <c:pt idx="1964">
                  <c:v>11-08-2021</c:v>
                </c:pt>
                <c:pt idx="1965">
                  <c:v>11-08-2021</c:v>
                </c:pt>
                <c:pt idx="1966">
                  <c:v>11-08-2021</c:v>
                </c:pt>
                <c:pt idx="1967">
                  <c:v>11-08-2021</c:v>
                </c:pt>
                <c:pt idx="1968">
                  <c:v>12-08-2021</c:v>
                </c:pt>
                <c:pt idx="1969">
                  <c:v>12-08-2021</c:v>
                </c:pt>
                <c:pt idx="1970">
                  <c:v>12-08-2021</c:v>
                </c:pt>
                <c:pt idx="1971">
                  <c:v>12-08-2021</c:v>
                </c:pt>
                <c:pt idx="1972">
                  <c:v>12-08-2021</c:v>
                </c:pt>
                <c:pt idx="1973">
                  <c:v>12-08-2021</c:v>
                </c:pt>
                <c:pt idx="1974">
                  <c:v>12-08-2021</c:v>
                </c:pt>
                <c:pt idx="1975">
                  <c:v>12-08-2021</c:v>
                </c:pt>
                <c:pt idx="1976">
                  <c:v>12-08-2021</c:v>
                </c:pt>
                <c:pt idx="1977">
                  <c:v>12-08-2021</c:v>
                </c:pt>
                <c:pt idx="1978">
                  <c:v>12-08-2021</c:v>
                </c:pt>
                <c:pt idx="1979">
                  <c:v>12-08-2021</c:v>
                </c:pt>
                <c:pt idx="1980">
                  <c:v>12-08-2021</c:v>
                </c:pt>
                <c:pt idx="1981">
                  <c:v>12-08-2021</c:v>
                </c:pt>
                <c:pt idx="1982">
                  <c:v>12-08-2021</c:v>
                </c:pt>
                <c:pt idx="1983">
                  <c:v>12-08-2021</c:v>
                </c:pt>
                <c:pt idx="1984">
                  <c:v>12-08-2021</c:v>
                </c:pt>
                <c:pt idx="1985">
                  <c:v>12-08-2021</c:v>
                </c:pt>
                <c:pt idx="1986">
                  <c:v>12-08-2021</c:v>
                </c:pt>
                <c:pt idx="1987">
                  <c:v>12-08-2021</c:v>
                </c:pt>
                <c:pt idx="1988">
                  <c:v>12-08-2021</c:v>
                </c:pt>
                <c:pt idx="1989">
                  <c:v>12-08-2021</c:v>
                </c:pt>
                <c:pt idx="1990">
                  <c:v>12-08-2021</c:v>
                </c:pt>
                <c:pt idx="1991">
                  <c:v>12-08-2021</c:v>
                </c:pt>
                <c:pt idx="1992">
                  <c:v>13-08-2021</c:v>
                </c:pt>
                <c:pt idx="1993">
                  <c:v>13-08-2021</c:v>
                </c:pt>
                <c:pt idx="1994">
                  <c:v>13-08-2021</c:v>
                </c:pt>
                <c:pt idx="1995">
                  <c:v>13-08-2021</c:v>
                </c:pt>
                <c:pt idx="1996">
                  <c:v>13-08-2021</c:v>
                </c:pt>
                <c:pt idx="1997">
                  <c:v>13-08-2021</c:v>
                </c:pt>
                <c:pt idx="1998">
                  <c:v>13-08-2021</c:v>
                </c:pt>
                <c:pt idx="1999">
                  <c:v>13-08-2021</c:v>
                </c:pt>
                <c:pt idx="2000">
                  <c:v>13-08-2021</c:v>
                </c:pt>
                <c:pt idx="2001">
                  <c:v>13-08-2021</c:v>
                </c:pt>
                <c:pt idx="2002">
                  <c:v>13-08-2021</c:v>
                </c:pt>
                <c:pt idx="2003">
                  <c:v>13-08-2021</c:v>
                </c:pt>
                <c:pt idx="2004">
                  <c:v>13-08-2021</c:v>
                </c:pt>
                <c:pt idx="2005">
                  <c:v>13-08-2021</c:v>
                </c:pt>
                <c:pt idx="2006">
                  <c:v>13-08-2021</c:v>
                </c:pt>
                <c:pt idx="2007">
                  <c:v>13-08-2021</c:v>
                </c:pt>
                <c:pt idx="2008">
                  <c:v>13-08-2021</c:v>
                </c:pt>
                <c:pt idx="2009">
                  <c:v>13-08-2021</c:v>
                </c:pt>
                <c:pt idx="2010">
                  <c:v>13-08-2021</c:v>
                </c:pt>
                <c:pt idx="2011">
                  <c:v>13-08-2021</c:v>
                </c:pt>
                <c:pt idx="2012">
                  <c:v>13-08-2021</c:v>
                </c:pt>
                <c:pt idx="2013">
                  <c:v>13-08-2021</c:v>
                </c:pt>
                <c:pt idx="2014">
                  <c:v>13-08-2021</c:v>
                </c:pt>
                <c:pt idx="2015">
                  <c:v>13-08-2021</c:v>
                </c:pt>
                <c:pt idx="2016">
                  <c:v>14-08-2021</c:v>
                </c:pt>
                <c:pt idx="2017">
                  <c:v>14-08-2021</c:v>
                </c:pt>
                <c:pt idx="2018">
                  <c:v>14-08-2021</c:v>
                </c:pt>
                <c:pt idx="2019">
                  <c:v>14-08-2021</c:v>
                </c:pt>
                <c:pt idx="2020">
                  <c:v>14-08-2021</c:v>
                </c:pt>
                <c:pt idx="2021">
                  <c:v>14-08-2021</c:v>
                </c:pt>
                <c:pt idx="2022">
                  <c:v>14-08-2021</c:v>
                </c:pt>
                <c:pt idx="2023">
                  <c:v>14-08-2021</c:v>
                </c:pt>
                <c:pt idx="2024">
                  <c:v>14-08-2021</c:v>
                </c:pt>
                <c:pt idx="2025">
                  <c:v>14-08-2021</c:v>
                </c:pt>
                <c:pt idx="2026">
                  <c:v>14-08-2021</c:v>
                </c:pt>
                <c:pt idx="2027">
                  <c:v>14-08-2021</c:v>
                </c:pt>
                <c:pt idx="2028">
                  <c:v>14-08-2021</c:v>
                </c:pt>
                <c:pt idx="2029">
                  <c:v>14-08-2021</c:v>
                </c:pt>
                <c:pt idx="2030">
                  <c:v>14-08-2021</c:v>
                </c:pt>
                <c:pt idx="2031">
                  <c:v>14-08-2021</c:v>
                </c:pt>
                <c:pt idx="2032">
                  <c:v>14-08-2021</c:v>
                </c:pt>
                <c:pt idx="2033">
                  <c:v>14-08-2021</c:v>
                </c:pt>
                <c:pt idx="2034">
                  <c:v>14-08-2021</c:v>
                </c:pt>
                <c:pt idx="2035">
                  <c:v>14-08-2021</c:v>
                </c:pt>
                <c:pt idx="2036">
                  <c:v>14-08-2021</c:v>
                </c:pt>
                <c:pt idx="2037">
                  <c:v>14-08-2021</c:v>
                </c:pt>
                <c:pt idx="2038">
                  <c:v>14-08-2021</c:v>
                </c:pt>
                <c:pt idx="2039">
                  <c:v>14-08-2021</c:v>
                </c:pt>
                <c:pt idx="2040">
                  <c:v>15-08-2021</c:v>
                </c:pt>
                <c:pt idx="2041">
                  <c:v>15-08-2021</c:v>
                </c:pt>
                <c:pt idx="2042">
                  <c:v>15-08-2021</c:v>
                </c:pt>
                <c:pt idx="2043">
                  <c:v>15-08-2021</c:v>
                </c:pt>
                <c:pt idx="2044">
                  <c:v>15-08-2021</c:v>
                </c:pt>
                <c:pt idx="2045">
                  <c:v>15-08-2021</c:v>
                </c:pt>
                <c:pt idx="2046">
                  <c:v>15-08-2021</c:v>
                </c:pt>
                <c:pt idx="2047">
                  <c:v>15-08-2021</c:v>
                </c:pt>
                <c:pt idx="2048">
                  <c:v>15-08-2021</c:v>
                </c:pt>
                <c:pt idx="2049">
                  <c:v>15-08-2021</c:v>
                </c:pt>
                <c:pt idx="2050">
                  <c:v>15-08-2021</c:v>
                </c:pt>
                <c:pt idx="2051">
                  <c:v>15-08-2021</c:v>
                </c:pt>
                <c:pt idx="2052">
                  <c:v>15-08-2021</c:v>
                </c:pt>
                <c:pt idx="2053">
                  <c:v>15-08-2021</c:v>
                </c:pt>
                <c:pt idx="2054">
                  <c:v>15-08-2021</c:v>
                </c:pt>
                <c:pt idx="2055">
                  <c:v>15-08-2021</c:v>
                </c:pt>
                <c:pt idx="2056">
                  <c:v>15-08-2021</c:v>
                </c:pt>
                <c:pt idx="2057">
                  <c:v>15-08-2021</c:v>
                </c:pt>
                <c:pt idx="2058">
                  <c:v>15-08-2021</c:v>
                </c:pt>
                <c:pt idx="2059">
                  <c:v>15-08-2021</c:v>
                </c:pt>
                <c:pt idx="2060">
                  <c:v>15-08-2021</c:v>
                </c:pt>
                <c:pt idx="2061">
                  <c:v>15-08-2021</c:v>
                </c:pt>
                <c:pt idx="2062">
                  <c:v>15-08-2021</c:v>
                </c:pt>
                <c:pt idx="2063">
                  <c:v>15-08-2021</c:v>
                </c:pt>
                <c:pt idx="2064">
                  <c:v>16-08-2021</c:v>
                </c:pt>
                <c:pt idx="2065">
                  <c:v>16-08-2021</c:v>
                </c:pt>
                <c:pt idx="2066">
                  <c:v>16-08-2021</c:v>
                </c:pt>
                <c:pt idx="2067">
                  <c:v>16-08-2021</c:v>
                </c:pt>
                <c:pt idx="2068">
                  <c:v>16-08-2021</c:v>
                </c:pt>
                <c:pt idx="2069">
                  <c:v>16-08-2021</c:v>
                </c:pt>
                <c:pt idx="2070">
                  <c:v>16-08-2021</c:v>
                </c:pt>
                <c:pt idx="2071">
                  <c:v>16-08-2021</c:v>
                </c:pt>
                <c:pt idx="2072">
                  <c:v>16-08-2021</c:v>
                </c:pt>
                <c:pt idx="2073">
                  <c:v>16-08-2021</c:v>
                </c:pt>
                <c:pt idx="2074">
                  <c:v>16-08-2021</c:v>
                </c:pt>
                <c:pt idx="2075">
                  <c:v>16-08-2021</c:v>
                </c:pt>
                <c:pt idx="2076">
                  <c:v>16-08-2021</c:v>
                </c:pt>
                <c:pt idx="2077">
                  <c:v>16-08-2021</c:v>
                </c:pt>
                <c:pt idx="2078">
                  <c:v>16-08-2021</c:v>
                </c:pt>
                <c:pt idx="2079">
                  <c:v>16-08-2021</c:v>
                </c:pt>
                <c:pt idx="2080">
                  <c:v>16-08-2021</c:v>
                </c:pt>
                <c:pt idx="2081">
                  <c:v>16-08-2021</c:v>
                </c:pt>
                <c:pt idx="2082">
                  <c:v>16-08-2021</c:v>
                </c:pt>
                <c:pt idx="2083">
                  <c:v>16-08-2021</c:v>
                </c:pt>
                <c:pt idx="2084">
                  <c:v>16-08-2021</c:v>
                </c:pt>
                <c:pt idx="2085">
                  <c:v>16-08-2021</c:v>
                </c:pt>
                <c:pt idx="2086">
                  <c:v>16-08-2021</c:v>
                </c:pt>
                <c:pt idx="2087">
                  <c:v>16-08-2021</c:v>
                </c:pt>
                <c:pt idx="2088">
                  <c:v>17-08-2021</c:v>
                </c:pt>
                <c:pt idx="2089">
                  <c:v>17-08-2021</c:v>
                </c:pt>
                <c:pt idx="2090">
                  <c:v>17-08-2021</c:v>
                </c:pt>
                <c:pt idx="2091">
                  <c:v>17-08-2021</c:v>
                </c:pt>
                <c:pt idx="2092">
                  <c:v>17-08-2021</c:v>
                </c:pt>
                <c:pt idx="2093">
                  <c:v>17-08-2021</c:v>
                </c:pt>
                <c:pt idx="2094">
                  <c:v>17-08-2021</c:v>
                </c:pt>
                <c:pt idx="2095">
                  <c:v>17-08-2021</c:v>
                </c:pt>
                <c:pt idx="2096">
                  <c:v>17-08-2021</c:v>
                </c:pt>
                <c:pt idx="2097">
                  <c:v>17-08-2021</c:v>
                </c:pt>
                <c:pt idx="2098">
                  <c:v>17-08-2021</c:v>
                </c:pt>
                <c:pt idx="2099">
                  <c:v>17-08-2021</c:v>
                </c:pt>
                <c:pt idx="2100">
                  <c:v>17-08-2021</c:v>
                </c:pt>
                <c:pt idx="2101">
                  <c:v>17-08-2021</c:v>
                </c:pt>
                <c:pt idx="2102">
                  <c:v>17-08-2021</c:v>
                </c:pt>
                <c:pt idx="2103">
                  <c:v>17-08-2021</c:v>
                </c:pt>
                <c:pt idx="2104">
                  <c:v>17-08-2021</c:v>
                </c:pt>
                <c:pt idx="2105">
                  <c:v>17-08-2021</c:v>
                </c:pt>
                <c:pt idx="2106">
                  <c:v>17-08-2021</c:v>
                </c:pt>
                <c:pt idx="2107">
                  <c:v>17-08-2021</c:v>
                </c:pt>
                <c:pt idx="2108">
                  <c:v>17-08-2021</c:v>
                </c:pt>
                <c:pt idx="2109">
                  <c:v>17-08-2021</c:v>
                </c:pt>
                <c:pt idx="2110">
                  <c:v>17-08-2021</c:v>
                </c:pt>
                <c:pt idx="2111">
                  <c:v>17-08-2021</c:v>
                </c:pt>
                <c:pt idx="2112">
                  <c:v>18-08-2021</c:v>
                </c:pt>
                <c:pt idx="2113">
                  <c:v>18-08-2021</c:v>
                </c:pt>
                <c:pt idx="2114">
                  <c:v>18-08-2021</c:v>
                </c:pt>
                <c:pt idx="2115">
                  <c:v>18-08-2021</c:v>
                </c:pt>
                <c:pt idx="2116">
                  <c:v>18-08-2021</c:v>
                </c:pt>
                <c:pt idx="2117">
                  <c:v>18-08-2021</c:v>
                </c:pt>
                <c:pt idx="2118">
                  <c:v>18-08-2021</c:v>
                </c:pt>
                <c:pt idx="2119">
                  <c:v>18-08-2021</c:v>
                </c:pt>
                <c:pt idx="2120">
                  <c:v>18-08-2021</c:v>
                </c:pt>
                <c:pt idx="2121">
                  <c:v>18-08-2021</c:v>
                </c:pt>
                <c:pt idx="2122">
                  <c:v>18-08-2021</c:v>
                </c:pt>
                <c:pt idx="2123">
                  <c:v>18-08-2021</c:v>
                </c:pt>
                <c:pt idx="2124">
                  <c:v>18-08-2021</c:v>
                </c:pt>
                <c:pt idx="2125">
                  <c:v>18-08-2021</c:v>
                </c:pt>
                <c:pt idx="2126">
                  <c:v>18-08-2021</c:v>
                </c:pt>
                <c:pt idx="2127">
                  <c:v>18-08-2021</c:v>
                </c:pt>
                <c:pt idx="2128">
                  <c:v>18-08-2021</c:v>
                </c:pt>
                <c:pt idx="2129">
                  <c:v>18-08-2021</c:v>
                </c:pt>
                <c:pt idx="2130">
                  <c:v>18-08-2021</c:v>
                </c:pt>
                <c:pt idx="2131">
                  <c:v>18-08-2021</c:v>
                </c:pt>
                <c:pt idx="2132">
                  <c:v>18-08-2021</c:v>
                </c:pt>
                <c:pt idx="2133">
                  <c:v>18-08-2021</c:v>
                </c:pt>
                <c:pt idx="2134">
                  <c:v>18-08-2021</c:v>
                </c:pt>
                <c:pt idx="2135">
                  <c:v>18-08-2021</c:v>
                </c:pt>
                <c:pt idx="2136">
                  <c:v>19-08-2021</c:v>
                </c:pt>
                <c:pt idx="2137">
                  <c:v>19-08-2021</c:v>
                </c:pt>
                <c:pt idx="2138">
                  <c:v>19-08-2021</c:v>
                </c:pt>
                <c:pt idx="2139">
                  <c:v>19-08-2021</c:v>
                </c:pt>
                <c:pt idx="2140">
                  <c:v>19-08-2021</c:v>
                </c:pt>
                <c:pt idx="2141">
                  <c:v>19-08-2021</c:v>
                </c:pt>
                <c:pt idx="2142">
                  <c:v>19-08-2021</c:v>
                </c:pt>
                <c:pt idx="2143">
                  <c:v>19-08-2021</c:v>
                </c:pt>
                <c:pt idx="2144">
                  <c:v>19-08-2021</c:v>
                </c:pt>
                <c:pt idx="2145">
                  <c:v>19-08-2021</c:v>
                </c:pt>
                <c:pt idx="2146">
                  <c:v>19-08-2021</c:v>
                </c:pt>
                <c:pt idx="2147">
                  <c:v>19-08-2021</c:v>
                </c:pt>
                <c:pt idx="2148">
                  <c:v>19-08-2021</c:v>
                </c:pt>
                <c:pt idx="2149">
                  <c:v>19-08-2021</c:v>
                </c:pt>
                <c:pt idx="2150">
                  <c:v>19-08-2021</c:v>
                </c:pt>
                <c:pt idx="2151">
                  <c:v>19-08-2021</c:v>
                </c:pt>
                <c:pt idx="2152">
                  <c:v>19-08-2021</c:v>
                </c:pt>
                <c:pt idx="2153">
                  <c:v>19-08-2021</c:v>
                </c:pt>
                <c:pt idx="2154">
                  <c:v>19-08-2021</c:v>
                </c:pt>
                <c:pt idx="2155">
                  <c:v>19-08-2021</c:v>
                </c:pt>
                <c:pt idx="2156">
                  <c:v>19-08-2021</c:v>
                </c:pt>
                <c:pt idx="2157">
                  <c:v>19-08-2021</c:v>
                </c:pt>
                <c:pt idx="2158">
                  <c:v>19-08-2021</c:v>
                </c:pt>
                <c:pt idx="2159">
                  <c:v>19-08-2021</c:v>
                </c:pt>
                <c:pt idx="2160">
                  <c:v>20-08-2021</c:v>
                </c:pt>
                <c:pt idx="2161">
                  <c:v>20-08-2021</c:v>
                </c:pt>
                <c:pt idx="2162">
                  <c:v>20-08-2021</c:v>
                </c:pt>
                <c:pt idx="2163">
                  <c:v>20-08-2021</c:v>
                </c:pt>
                <c:pt idx="2164">
                  <c:v>20-08-2021</c:v>
                </c:pt>
                <c:pt idx="2165">
                  <c:v>20-08-2021</c:v>
                </c:pt>
                <c:pt idx="2166">
                  <c:v>20-08-2021</c:v>
                </c:pt>
                <c:pt idx="2167">
                  <c:v>20-08-2021</c:v>
                </c:pt>
                <c:pt idx="2168">
                  <c:v>20-08-2021</c:v>
                </c:pt>
                <c:pt idx="2169">
                  <c:v>20-08-2021</c:v>
                </c:pt>
                <c:pt idx="2170">
                  <c:v>20-08-2021</c:v>
                </c:pt>
                <c:pt idx="2171">
                  <c:v>20-08-2021</c:v>
                </c:pt>
                <c:pt idx="2172">
                  <c:v>20-08-2021</c:v>
                </c:pt>
                <c:pt idx="2173">
                  <c:v>20-08-2021</c:v>
                </c:pt>
                <c:pt idx="2174">
                  <c:v>20-08-2021</c:v>
                </c:pt>
                <c:pt idx="2175">
                  <c:v>20-08-2021</c:v>
                </c:pt>
                <c:pt idx="2176">
                  <c:v>20-08-2021</c:v>
                </c:pt>
                <c:pt idx="2177">
                  <c:v>20-08-2021</c:v>
                </c:pt>
                <c:pt idx="2178">
                  <c:v>20-08-2021</c:v>
                </c:pt>
                <c:pt idx="2179">
                  <c:v>20-08-2021</c:v>
                </c:pt>
                <c:pt idx="2180">
                  <c:v>20-08-2021</c:v>
                </c:pt>
                <c:pt idx="2181">
                  <c:v>20-08-2021</c:v>
                </c:pt>
                <c:pt idx="2182">
                  <c:v>20-08-2021</c:v>
                </c:pt>
                <c:pt idx="2183">
                  <c:v>20-08-2021</c:v>
                </c:pt>
                <c:pt idx="2184">
                  <c:v>21-08-2021</c:v>
                </c:pt>
                <c:pt idx="2185">
                  <c:v>21-08-2021</c:v>
                </c:pt>
                <c:pt idx="2186">
                  <c:v>21-08-2021</c:v>
                </c:pt>
                <c:pt idx="2187">
                  <c:v>21-08-2021</c:v>
                </c:pt>
                <c:pt idx="2188">
                  <c:v>21-08-2021</c:v>
                </c:pt>
                <c:pt idx="2189">
                  <c:v>21-08-2021</c:v>
                </c:pt>
                <c:pt idx="2190">
                  <c:v>21-08-2021</c:v>
                </c:pt>
                <c:pt idx="2191">
                  <c:v>21-08-2021</c:v>
                </c:pt>
                <c:pt idx="2192">
                  <c:v>21-08-2021</c:v>
                </c:pt>
                <c:pt idx="2193">
                  <c:v>21-08-2021</c:v>
                </c:pt>
                <c:pt idx="2194">
                  <c:v>21-08-2021</c:v>
                </c:pt>
                <c:pt idx="2195">
                  <c:v>21-08-2021</c:v>
                </c:pt>
                <c:pt idx="2196">
                  <c:v>21-08-2021</c:v>
                </c:pt>
                <c:pt idx="2197">
                  <c:v>21-08-2021</c:v>
                </c:pt>
                <c:pt idx="2198">
                  <c:v>21-08-2021</c:v>
                </c:pt>
                <c:pt idx="2199">
                  <c:v>21-08-2021</c:v>
                </c:pt>
                <c:pt idx="2200">
                  <c:v>21-08-2021</c:v>
                </c:pt>
                <c:pt idx="2201">
                  <c:v>21-08-2021</c:v>
                </c:pt>
                <c:pt idx="2202">
                  <c:v>21-08-2021</c:v>
                </c:pt>
                <c:pt idx="2203">
                  <c:v>21-08-2021</c:v>
                </c:pt>
                <c:pt idx="2204">
                  <c:v>21-08-2021</c:v>
                </c:pt>
                <c:pt idx="2205">
                  <c:v>21-08-2021</c:v>
                </c:pt>
                <c:pt idx="2206">
                  <c:v>21-08-2021</c:v>
                </c:pt>
                <c:pt idx="2207">
                  <c:v>21-08-2021</c:v>
                </c:pt>
                <c:pt idx="2208">
                  <c:v>22-08-2021</c:v>
                </c:pt>
                <c:pt idx="2209">
                  <c:v>22-08-2021</c:v>
                </c:pt>
                <c:pt idx="2210">
                  <c:v>22-08-2021</c:v>
                </c:pt>
                <c:pt idx="2211">
                  <c:v>22-08-2021</c:v>
                </c:pt>
                <c:pt idx="2212">
                  <c:v>22-08-2021</c:v>
                </c:pt>
                <c:pt idx="2213">
                  <c:v>22-08-2021</c:v>
                </c:pt>
                <c:pt idx="2214">
                  <c:v>22-08-2021</c:v>
                </c:pt>
                <c:pt idx="2215">
                  <c:v>22-08-2021</c:v>
                </c:pt>
                <c:pt idx="2216">
                  <c:v>22-08-2021</c:v>
                </c:pt>
                <c:pt idx="2217">
                  <c:v>22-08-2021</c:v>
                </c:pt>
                <c:pt idx="2218">
                  <c:v>22-08-2021</c:v>
                </c:pt>
                <c:pt idx="2219">
                  <c:v>22-08-2021</c:v>
                </c:pt>
                <c:pt idx="2220">
                  <c:v>22-08-2021</c:v>
                </c:pt>
                <c:pt idx="2221">
                  <c:v>22-08-2021</c:v>
                </c:pt>
                <c:pt idx="2222">
                  <c:v>22-08-2021</c:v>
                </c:pt>
                <c:pt idx="2223">
                  <c:v>22-08-2021</c:v>
                </c:pt>
                <c:pt idx="2224">
                  <c:v>22-08-2021</c:v>
                </c:pt>
                <c:pt idx="2225">
                  <c:v>22-08-2021</c:v>
                </c:pt>
                <c:pt idx="2226">
                  <c:v>22-08-2021</c:v>
                </c:pt>
                <c:pt idx="2227">
                  <c:v>22-08-2021</c:v>
                </c:pt>
                <c:pt idx="2228">
                  <c:v>22-08-2021</c:v>
                </c:pt>
                <c:pt idx="2229">
                  <c:v>22-08-2021</c:v>
                </c:pt>
                <c:pt idx="2230">
                  <c:v>22-08-2021</c:v>
                </c:pt>
                <c:pt idx="2231">
                  <c:v>22-08-2021</c:v>
                </c:pt>
                <c:pt idx="2232">
                  <c:v>23-08-2021</c:v>
                </c:pt>
                <c:pt idx="2233">
                  <c:v>23-08-2021</c:v>
                </c:pt>
                <c:pt idx="2234">
                  <c:v>23-08-2021</c:v>
                </c:pt>
                <c:pt idx="2235">
                  <c:v>23-08-2021</c:v>
                </c:pt>
                <c:pt idx="2236">
                  <c:v>23-08-2021</c:v>
                </c:pt>
                <c:pt idx="2237">
                  <c:v>23-08-2021</c:v>
                </c:pt>
                <c:pt idx="2238">
                  <c:v>23-08-2021</c:v>
                </c:pt>
                <c:pt idx="2239">
                  <c:v>23-08-2021</c:v>
                </c:pt>
                <c:pt idx="2240">
                  <c:v>23-08-2021</c:v>
                </c:pt>
                <c:pt idx="2241">
                  <c:v>23-08-2021</c:v>
                </c:pt>
                <c:pt idx="2242">
                  <c:v>23-08-2021</c:v>
                </c:pt>
                <c:pt idx="2243">
                  <c:v>23-08-2021</c:v>
                </c:pt>
                <c:pt idx="2244">
                  <c:v>23-08-2021</c:v>
                </c:pt>
                <c:pt idx="2245">
                  <c:v>23-08-2021</c:v>
                </c:pt>
                <c:pt idx="2246">
                  <c:v>23-08-2021</c:v>
                </c:pt>
                <c:pt idx="2247">
                  <c:v>23-08-2021</c:v>
                </c:pt>
                <c:pt idx="2248">
                  <c:v>23-08-2021</c:v>
                </c:pt>
                <c:pt idx="2249">
                  <c:v>23-08-2021</c:v>
                </c:pt>
                <c:pt idx="2250">
                  <c:v>23-08-2021</c:v>
                </c:pt>
                <c:pt idx="2251">
                  <c:v>23-08-2021</c:v>
                </c:pt>
                <c:pt idx="2252">
                  <c:v>23-08-2021</c:v>
                </c:pt>
                <c:pt idx="2253">
                  <c:v>23-08-2021</c:v>
                </c:pt>
                <c:pt idx="2254">
                  <c:v>23-08-2021</c:v>
                </c:pt>
                <c:pt idx="2255">
                  <c:v>23-08-2021</c:v>
                </c:pt>
                <c:pt idx="2256">
                  <c:v>24-08-2021</c:v>
                </c:pt>
                <c:pt idx="2257">
                  <c:v>24-08-2021</c:v>
                </c:pt>
                <c:pt idx="2258">
                  <c:v>24-08-2021</c:v>
                </c:pt>
                <c:pt idx="2259">
                  <c:v>24-08-2021</c:v>
                </c:pt>
                <c:pt idx="2260">
                  <c:v>24-08-2021</c:v>
                </c:pt>
                <c:pt idx="2261">
                  <c:v>24-08-2021</c:v>
                </c:pt>
                <c:pt idx="2262">
                  <c:v>24-08-2021</c:v>
                </c:pt>
                <c:pt idx="2263">
                  <c:v>24-08-2021</c:v>
                </c:pt>
                <c:pt idx="2264">
                  <c:v>24-08-2021</c:v>
                </c:pt>
                <c:pt idx="2265">
                  <c:v>24-08-2021</c:v>
                </c:pt>
                <c:pt idx="2266">
                  <c:v>24-08-2021</c:v>
                </c:pt>
                <c:pt idx="2267">
                  <c:v>24-08-2021</c:v>
                </c:pt>
                <c:pt idx="2268">
                  <c:v>24-08-2021</c:v>
                </c:pt>
                <c:pt idx="2269">
                  <c:v>24-08-2021</c:v>
                </c:pt>
                <c:pt idx="2270">
                  <c:v>24-08-2021</c:v>
                </c:pt>
                <c:pt idx="2271">
                  <c:v>24-08-2021</c:v>
                </c:pt>
                <c:pt idx="2272">
                  <c:v>24-08-2021</c:v>
                </c:pt>
                <c:pt idx="2273">
                  <c:v>24-08-2021</c:v>
                </c:pt>
                <c:pt idx="2274">
                  <c:v>24-08-2021</c:v>
                </c:pt>
                <c:pt idx="2275">
                  <c:v>24-08-2021</c:v>
                </c:pt>
                <c:pt idx="2276">
                  <c:v>24-08-2021</c:v>
                </c:pt>
                <c:pt idx="2277">
                  <c:v>24-08-2021</c:v>
                </c:pt>
                <c:pt idx="2278">
                  <c:v>24-08-2021</c:v>
                </c:pt>
                <c:pt idx="2279">
                  <c:v>24-08-2021</c:v>
                </c:pt>
                <c:pt idx="2280">
                  <c:v>25-08-2021</c:v>
                </c:pt>
                <c:pt idx="2281">
                  <c:v>25-08-2021</c:v>
                </c:pt>
                <c:pt idx="2282">
                  <c:v>25-08-2021</c:v>
                </c:pt>
                <c:pt idx="2283">
                  <c:v>25-08-2021</c:v>
                </c:pt>
                <c:pt idx="2284">
                  <c:v>25-08-2021</c:v>
                </c:pt>
                <c:pt idx="2285">
                  <c:v>25-08-2021</c:v>
                </c:pt>
                <c:pt idx="2286">
                  <c:v>25-08-2021</c:v>
                </c:pt>
                <c:pt idx="2287">
                  <c:v>25-08-2021</c:v>
                </c:pt>
                <c:pt idx="2288">
                  <c:v>25-08-2021</c:v>
                </c:pt>
                <c:pt idx="2289">
                  <c:v>25-08-2021</c:v>
                </c:pt>
                <c:pt idx="2290">
                  <c:v>25-08-2021</c:v>
                </c:pt>
                <c:pt idx="2291">
                  <c:v>25-08-2021</c:v>
                </c:pt>
                <c:pt idx="2292">
                  <c:v>25-08-2021</c:v>
                </c:pt>
                <c:pt idx="2293">
                  <c:v>25-08-2021</c:v>
                </c:pt>
                <c:pt idx="2294">
                  <c:v>25-08-2021</c:v>
                </c:pt>
                <c:pt idx="2295">
                  <c:v>25-08-2021</c:v>
                </c:pt>
                <c:pt idx="2296">
                  <c:v>25-08-2021</c:v>
                </c:pt>
                <c:pt idx="2297">
                  <c:v>25-08-2021</c:v>
                </c:pt>
                <c:pt idx="2298">
                  <c:v>25-08-2021</c:v>
                </c:pt>
                <c:pt idx="2299">
                  <c:v>25-08-2021</c:v>
                </c:pt>
                <c:pt idx="2300">
                  <c:v>25-08-2021</c:v>
                </c:pt>
                <c:pt idx="2301">
                  <c:v>25-08-2021</c:v>
                </c:pt>
                <c:pt idx="2302">
                  <c:v>25-08-2021</c:v>
                </c:pt>
                <c:pt idx="2303">
                  <c:v>25-08-2021</c:v>
                </c:pt>
                <c:pt idx="2304">
                  <c:v>26-08-2021</c:v>
                </c:pt>
                <c:pt idx="2305">
                  <c:v>26-08-2021</c:v>
                </c:pt>
                <c:pt idx="2306">
                  <c:v>26-08-2021</c:v>
                </c:pt>
                <c:pt idx="2307">
                  <c:v>26-08-2021</c:v>
                </c:pt>
                <c:pt idx="2308">
                  <c:v>26-08-2021</c:v>
                </c:pt>
                <c:pt idx="2309">
                  <c:v>26-08-2021</c:v>
                </c:pt>
                <c:pt idx="2310">
                  <c:v>26-08-2021</c:v>
                </c:pt>
                <c:pt idx="2311">
                  <c:v>26-08-2021</c:v>
                </c:pt>
                <c:pt idx="2312">
                  <c:v>26-08-2021</c:v>
                </c:pt>
                <c:pt idx="2313">
                  <c:v>26-08-2021</c:v>
                </c:pt>
                <c:pt idx="2314">
                  <c:v>26-08-2021</c:v>
                </c:pt>
                <c:pt idx="2315">
                  <c:v>26-08-2021</c:v>
                </c:pt>
                <c:pt idx="2316">
                  <c:v>26-08-2021</c:v>
                </c:pt>
                <c:pt idx="2317">
                  <c:v>26-08-2021</c:v>
                </c:pt>
                <c:pt idx="2318">
                  <c:v>26-08-2021</c:v>
                </c:pt>
                <c:pt idx="2319">
                  <c:v>26-08-2021</c:v>
                </c:pt>
                <c:pt idx="2320">
                  <c:v>26-08-2021</c:v>
                </c:pt>
                <c:pt idx="2321">
                  <c:v>26-08-2021</c:v>
                </c:pt>
                <c:pt idx="2322">
                  <c:v>26-08-2021</c:v>
                </c:pt>
                <c:pt idx="2323">
                  <c:v>26-08-2021</c:v>
                </c:pt>
                <c:pt idx="2324">
                  <c:v>26-08-2021</c:v>
                </c:pt>
                <c:pt idx="2325">
                  <c:v>26-08-2021</c:v>
                </c:pt>
                <c:pt idx="2326">
                  <c:v>26-08-2021</c:v>
                </c:pt>
                <c:pt idx="2327">
                  <c:v>26-08-2021</c:v>
                </c:pt>
                <c:pt idx="2328">
                  <c:v>27-08-2021</c:v>
                </c:pt>
                <c:pt idx="2329">
                  <c:v>27-08-2021</c:v>
                </c:pt>
                <c:pt idx="2330">
                  <c:v>27-08-2021</c:v>
                </c:pt>
                <c:pt idx="2331">
                  <c:v>27-08-2021</c:v>
                </c:pt>
                <c:pt idx="2332">
                  <c:v>27-08-2021</c:v>
                </c:pt>
                <c:pt idx="2333">
                  <c:v>27-08-2021</c:v>
                </c:pt>
                <c:pt idx="2334">
                  <c:v>27-08-2021</c:v>
                </c:pt>
                <c:pt idx="2335">
                  <c:v>27-08-2021</c:v>
                </c:pt>
                <c:pt idx="2336">
                  <c:v>27-08-2021</c:v>
                </c:pt>
                <c:pt idx="2337">
                  <c:v>27-08-2021</c:v>
                </c:pt>
                <c:pt idx="2338">
                  <c:v>27-08-2021</c:v>
                </c:pt>
                <c:pt idx="2339">
                  <c:v>27-08-2021</c:v>
                </c:pt>
                <c:pt idx="2340">
                  <c:v>27-08-2021</c:v>
                </c:pt>
                <c:pt idx="2341">
                  <c:v>27-08-2021</c:v>
                </c:pt>
                <c:pt idx="2342">
                  <c:v>27-08-2021</c:v>
                </c:pt>
                <c:pt idx="2343">
                  <c:v>27-08-2021</c:v>
                </c:pt>
                <c:pt idx="2344">
                  <c:v>27-08-2021</c:v>
                </c:pt>
                <c:pt idx="2345">
                  <c:v>27-08-2021</c:v>
                </c:pt>
                <c:pt idx="2346">
                  <c:v>27-08-2021</c:v>
                </c:pt>
                <c:pt idx="2347">
                  <c:v>27-08-2021</c:v>
                </c:pt>
                <c:pt idx="2348">
                  <c:v>27-08-2021</c:v>
                </c:pt>
                <c:pt idx="2349">
                  <c:v>27-08-2021</c:v>
                </c:pt>
                <c:pt idx="2350">
                  <c:v>27-08-2021</c:v>
                </c:pt>
                <c:pt idx="2351">
                  <c:v>27-08-2021</c:v>
                </c:pt>
                <c:pt idx="2352">
                  <c:v>28-08-2021</c:v>
                </c:pt>
                <c:pt idx="2353">
                  <c:v>28-08-2021</c:v>
                </c:pt>
                <c:pt idx="2354">
                  <c:v>28-08-2021</c:v>
                </c:pt>
                <c:pt idx="2355">
                  <c:v>28-08-2021</c:v>
                </c:pt>
                <c:pt idx="2356">
                  <c:v>28-08-2021</c:v>
                </c:pt>
                <c:pt idx="2357">
                  <c:v>28-08-2021</c:v>
                </c:pt>
                <c:pt idx="2358">
                  <c:v>28-08-2021</c:v>
                </c:pt>
                <c:pt idx="2359">
                  <c:v>28-08-2021</c:v>
                </c:pt>
                <c:pt idx="2360">
                  <c:v>28-08-2021</c:v>
                </c:pt>
                <c:pt idx="2361">
                  <c:v>28-08-2021</c:v>
                </c:pt>
                <c:pt idx="2362">
                  <c:v>28-08-2021</c:v>
                </c:pt>
                <c:pt idx="2363">
                  <c:v>28-08-2021</c:v>
                </c:pt>
                <c:pt idx="2364">
                  <c:v>28-08-2021</c:v>
                </c:pt>
                <c:pt idx="2365">
                  <c:v>28-08-2021</c:v>
                </c:pt>
                <c:pt idx="2366">
                  <c:v>28-08-2021</c:v>
                </c:pt>
                <c:pt idx="2367">
                  <c:v>28-08-2021</c:v>
                </c:pt>
                <c:pt idx="2368">
                  <c:v>28-08-2021</c:v>
                </c:pt>
                <c:pt idx="2369">
                  <c:v>28-08-2021</c:v>
                </c:pt>
                <c:pt idx="2370">
                  <c:v>28-08-2021</c:v>
                </c:pt>
                <c:pt idx="2371">
                  <c:v>28-08-2021</c:v>
                </c:pt>
                <c:pt idx="2372">
                  <c:v>28-08-2021</c:v>
                </c:pt>
                <c:pt idx="2373">
                  <c:v>28-08-2021</c:v>
                </c:pt>
                <c:pt idx="2374">
                  <c:v>28-08-2021</c:v>
                </c:pt>
                <c:pt idx="2375">
                  <c:v>28-08-2021</c:v>
                </c:pt>
                <c:pt idx="2376">
                  <c:v>29-08-2021</c:v>
                </c:pt>
                <c:pt idx="2377">
                  <c:v>29-08-2021</c:v>
                </c:pt>
                <c:pt idx="2378">
                  <c:v>29-08-2021</c:v>
                </c:pt>
                <c:pt idx="2379">
                  <c:v>29-08-2021</c:v>
                </c:pt>
                <c:pt idx="2380">
                  <c:v>29-08-2021</c:v>
                </c:pt>
                <c:pt idx="2381">
                  <c:v>29-08-2021</c:v>
                </c:pt>
                <c:pt idx="2382">
                  <c:v>29-08-2021</c:v>
                </c:pt>
                <c:pt idx="2383">
                  <c:v>29-08-2021</c:v>
                </c:pt>
                <c:pt idx="2384">
                  <c:v>29-08-2021</c:v>
                </c:pt>
                <c:pt idx="2385">
                  <c:v>29-08-2021</c:v>
                </c:pt>
                <c:pt idx="2386">
                  <c:v>29-08-2021</c:v>
                </c:pt>
                <c:pt idx="2387">
                  <c:v>29-08-2021</c:v>
                </c:pt>
                <c:pt idx="2388">
                  <c:v>29-08-2021</c:v>
                </c:pt>
                <c:pt idx="2389">
                  <c:v>29-08-2021</c:v>
                </c:pt>
                <c:pt idx="2390">
                  <c:v>29-08-2021</c:v>
                </c:pt>
                <c:pt idx="2391">
                  <c:v>29-08-2021</c:v>
                </c:pt>
                <c:pt idx="2392">
                  <c:v>29-08-2021</c:v>
                </c:pt>
                <c:pt idx="2393">
                  <c:v>29-08-2021</c:v>
                </c:pt>
                <c:pt idx="2394">
                  <c:v>29-08-2021</c:v>
                </c:pt>
                <c:pt idx="2395">
                  <c:v>29-08-2021</c:v>
                </c:pt>
                <c:pt idx="2396">
                  <c:v>29-08-2021</c:v>
                </c:pt>
                <c:pt idx="2397">
                  <c:v>29-08-2021</c:v>
                </c:pt>
                <c:pt idx="2398">
                  <c:v>29-08-2021</c:v>
                </c:pt>
                <c:pt idx="2399">
                  <c:v>29-08-2021</c:v>
                </c:pt>
                <c:pt idx="2400">
                  <c:v>30-08-2021</c:v>
                </c:pt>
                <c:pt idx="2401">
                  <c:v>30-08-2021</c:v>
                </c:pt>
                <c:pt idx="2402">
                  <c:v>30-08-2021</c:v>
                </c:pt>
                <c:pt idx="2403">
                  <c:v>30-08-2021</c:v>
                </c:pt>
                <c:pt idx="2404">
                  <c:v>30-08-2021</c:v>
                </c:pt>
                <c:pt idx="2405">
                  <c:v>30-08-2021</c:v>
                </c:pt>
                <c:pt idx="2406">
                  <c:v>30-08-2021</c:v>
                </c:pt>
                <c:pt idx="2407">
                  <c:v>30-08-2021</c:v>
                </c:pt>
                <c:pt idx="2408">
                  <c:v>30-08-2021</c:v>
                </c:pt>
                <c:pt idx="2409">
                  <c:v>30-08-2021</c:v>
                </c:pt>
                <c:pt idx="2410">
                  <c:v>30-08-2021</c:v>
                </c:pt>
                <c:pt idx="2411">
                  <c:v>30-08-2021</c:v>
                </c:pt>
                <c:pt idx="2412">
                  <c:v>30-08-2021</c:v>
                </c:pt>
                <c:pt idx="2413">
                  <c:v>30-08-2021</c:v>
                </c:pt>
                <c:pt idx="2414">
                  <c:v>30-08-2021</c:v>
                </c:pt>
                <c:pt idx="2415">
                  <c:v>30-08-2021</c:v>
                </c:pt>
                <c:pt idx="2416">
                  <c:v>30-08-2021</c:v>
                </c:pt>
                <c:pt idx="2417">
                  <c:v>30-08-2021</c:v>
                </c:pt>
                <c:pt idx="2418">
                  <c:v>30-08-2021</c:v>
                </c:pt>
                <c:pt idx="2419">
                  <c:v>30-08-2021</c:v>
                </c:pt>
                <c:pt idx="2420">
                  <c:v>30-08-2021</c:v>
                </c:pt>
                <c:pt idx="2421">
                  <c:v>30-08-2021</c:v>
                </c:pt>
                <c:pt idx="2422">
                  <c:v>30-08-2021</c:v>
                </c:pt>
                <c:pt idx="2423">
                  <c:v>30-08-2021</c:v>
                </c:pt>
                <c:pt idx="2424">
                  <c:v>31-08-2021</c:v>
                </c:pt>
                <c:pt idx="2425">
                  <c:v>31-08-2021</c:v>
                </c:pt>
                <c:pt idx="2426">
                  <c:v>31-08-2021</c:v>
                </c:pt>
                <c:pt idx="2427">
                  <c:v>31-08-2021</c:v>
                </c:pt>
                <c:pt idx="2428">
                  <c:v>31-08-2021</c:v>
                </c:pt>
                <c:pt idx="2429">
                  <c:v>31-08-2021</c:v>
                </c:pt>
                <c:pt idx="2430">
                  <c:v>31-08-2021</c:v>
                </c:pt>
                <c:pt idx="2431">
                  <c:v>31-08-2021</c:v>
                </c:pt>
                <c:pt idx="2432">
                  <c:v>31-08-2021</c:v>
                </c:pt>
                <c:pt idx="2433">
                  <c:v>31-08-2021</c:v>
                </c:pt>
                <c:pt idx="2434">
                  <c:v>31-08-2021</c:v>
                </c:pt>
                <c:pt idx="2435">
                  <c:v>31-08-2021</c:v>
                </c:pt>
                <c:pt idx="2436">
                  <c:v>31-08-2021</c:v>
                </c:pt>
                <c:pt idx="2437">
                  <c:v>31-08-2021</c:v>
                </c:pt>
                <c:pt idx="2438">
                  <c:v>31-08-2021</c:v>
                </c:pt>
                <c:pt idx="2439">
                  <c:v>31-08-2021</c:v>
                </c:pt>
                <c:pt idx="2440">
                  <c:v>31-08-2021</c:v>
                </c:pt>
                <c:pt idx="2441">
                  <c:v>31-08-2021</c:v>
                </c:pt>
                <c:pt idx="2442">
                  <c:v>31-08-2021</c:v>
                </c:pt>
                <c:pt idx="2443">
                  <c:v>31-08-2021</c:v>
                </c:pt>
                <c:pt idx="2444">
                  <c:v>31-08-2021</c:v>
                </c:pt>
                <c:pt idx="2445">
                  <c:v>31-08-2021</c:v>
                </c:pt>
                <c:pt idx="2446">
                  <c:v>31-08-2021</c:v>
                </c:pt>
                <c:pt idx="2447">
                  <c:v>31-08-2021</c:v>
                </c:pt>
                <c:pt idx="2448">
                  <c:v>01-09-2021</c:v>
                </c:pt>
                <c:pt idx="2449">
                  <c:v>01-09-2021</c:v>
                </c:pt>
                <c:pt idx="2450">
                  <c:v>01-09-2021</c:v>
                </c:pt>
                <c:pt idx="2451">
                  <c:v>01-09-2021</c:v>
                </c:pt>
                <c:pt idx="2452">
                  <c:v>01-09-2021</c:v>
                </c:pt>
                <c:pt idx="2453">
                  <c:v>01-09-2021</c:v>
                </c:pt>
                <c:pt idx="2454">
                  <c:v>01-09-2021</c:v>
                </c:pt>
                <c:pt idx="2455">
                  <c:v>01-09-2021</c:v>
                </c:pt>
                <c:pt idx="2456">
                  <c:v>01-09-2021</c:v>
                </c:pt>
                <c:pt idx="2457">
                  <c:v>01-09-2021</c:v>
                </c:pt>
                <c:pt idx="2458">
                  <c:v>01-09-2021</c:v>
                </c:pt>
                <c:pt idx="2459">
                  <c:v>01-09-2021</c:v>
                </c:pt>
                <c:pt idx="2460">
                  <c:v>01-09-2021</c:v>
                </c:pt>
                <c:pt idx="2461">
                  <c:v>01-09-2021</c:v>
                </c:pt>
                <c:pt idx="2462">
                  <c:v>01-09-2021</c:v>
                </c:pt>
                <c:pt idx="2463">
                  <c:v>01-09-2021</c:v>
                </c:pt>
                <c:pt idx="2464">
                  <c:v>01-09-2021</c:v>
                </c:pt>
                <c:pt idx="2465">
                  <c:v>01-09-2021</c:v>
                </c:pt>
                <c:pt idx="2466">
                  <c:v>01-09-2021</c:v>
                </c:pt>
                <c:pt idx="2467">
                  <c:v>01-09-2021</c:v>
                </c:pt>
                <c:pt idx="2468">
                  <c:v>01-09-2021</c:v>
                </c:pt>
                <c:pt idx="2469">
                  <c:v>01-09-2021</c:v>
                </c:pt>
                <c:pt idx="2470">
                  <c:v>01-09-2021</c:v>
                </c:pt>
                <c:pt idx="2471">
                  <c:v>01-09-2021</c:v>
                </c:pt>
                <c:pt idx="2472">
                  <c:v>02-09-2021</c:v>
                </c:pt>
                <c:pt idx="2473">
                  <c:v>02-09-2021</c:v>
                </c:pt>
                <c:pt idx="2474">
                  <c:v>02-09-2021</c:v>
                </c:pt>
                <c:pt idx="2475">
                  <c:v>02-09-2021</c:v>
                </c:pt>
                <c:pt idx="2476">
                  <c:v>02-09-2021</c:v>
                </c:pt>
                <c:pt idx="2477">
                  <c:v>02-09-2021</c:v>
                </c:pt>
                <c:pt idx="2478">
                  <c:v>02-09-2021</c:v>
                </c:pt>
                <c:pt idx="2479">
                  <c:v>02-09-2021</c:v>
                </c:pt>
                <c:pt idx="2480">
                  <c:v>02-09-2021</c:v>
                </c:pt>
                <c:pt idx="2481">
                  <c:v>02-09-2021</c:v>
                </c:pt>
                <c:pt idx="2482">
                  <c:v>02-09-2021</c:v>
                </c:pt>
                <c:pt idx="2483">
                  <c:v>02-09-2021</c:v>
                </c:pt>
                <c:pt idx="2484">
                  <c:v>02-09-2021</c:v>
                </c:pt>
                <c:pt idx="2485">
                  <c:v>02-09-2021</c:v>
                </c:pt>
                <c:pt idx="2486">
                  <c:v>02-09-2021</c:v>
                </c:pt>
                <c:pt idx="2487">
                  <c:v>02-09-2021</c:v>
                </c:pt>
                <c:pt idx="2488">
                  <c:v>02-09-2021</c:v>
                </c:pt>
                <c:pt idx="2489">
                  <c:v>02-09-2021</c:v>
                </c:pt>
                <c:pt idx="2490">
                  <c:v>02-09-2021</c:v>
                </c:pt>
                <c:pt idx="2491">
                  <c:v>02-09-2021</c:v>
                </c:pt>
                <c:pt idx="2492">
                  <c:v>02-09-2021</c:v>
                </c:pt>
                <c:pt idx="2493">
                  <c:v>02-09-2021</c:v>
                </c:pt>
                <c:pt idx="2494">
                  <c:v>02-09-2021</c:v>
                </c:pt>
                <c:pt idx="2495">
                  <c:v>02-09-2021</c:v>
                </c:pt>
                <c:pt idx="2496">
                  <c:v>03-09-2021</c:v>
                </c:pt>
                <c:pt idx="2497">
                  <c:v>03-09-2021</c:v>
                </c:pt>
                <c:pt idx="2498">
                  <c:v>03-09-2021</c:v>
                </c:pt>
                <c:pt idx="2499">
                  <c:v>03-09-2021</c:v>
                </c:pt>
                <c:pt idx="2500">
                  <c:v>03-09-2021</c:v>
                </c:pt>
                <c:pt idx="2501">
                  <c:v>03-09-2021</c:v>
                </c:pt>
                <c:pt idx="2502">
                  <c:v>03-09-2021</c:v>
                </c:pt>
                <c:pt idx="2503">
                  <c:v>03-09-2021</c:v>
                </c:pt>
                <c:pt idx="2504">
                  <c:v>03-09-2021</c:v>
                </c:pt>
                <c:pt idx="2505">
                  <c:v>03-09-2021</c:v>
                </c:pt>
                <c:pt idx="2506">
                  <c:v>03-09-2021</c:v>
                </c:pt>
                <c:pt idx="2507">
                  <c:v>03-09-2021</c:v>
                </c:pt>
                <c:pt idx="2508">
                  <c:v>03-09-2021</c:v>
                </c:pt>
                <c:pt idx="2509">
                  <c:v>03-09-2021</c:v>
                </c:pt>
                <c:pt idx="2510">
                  <c:v>03-09-2021</c:v>
                </c:pt>
                <c:pt idx="2511">
                  <c:v>03-09-2021</c:v>
                </c:pt>
                <c:pt idx="2512">
                  <c:v>03-09-2021</c:v>
                </c:pt>
                <c:pt idx="2513">
                  <c:v>03-09-2021</c:v>
                </c:pt>
                <c:pt idx="2514">
                  <c:v>03-09-2021</c:v>
                </c:pt>
                <c:pt idx="2515">
                  <c:v>03-09-2021</c:v>
                </c:pt>
                <c:pt idx="2516">
                  <c:v>03-09-2021</c:v>
                </c:pt>
                <c:pt idx="2517">
                  <c:v>03-09-2021</c:v>
                </c:pt>
                <c:pt idx="2518">
                  <c:v>03-09-2021</c:v>
                </c:pt>
                <c:pt idx="2519">
                  <c:v>03-09-2021</c:v>
                </c:pt>
                <c:pt idx="2520">
                  <c:v>04-09-2021</c:v>
                </c:pt>
                <c:pt idx="2521">
                  <c:v>04-09-2021</c:v>
                </c:pt>
                <c:pt idx="2522">
                  <c:v>04-09-2021</c:v>
                </c:pt>
                <c:pt idx="2523">
                  <c:v>04-09-2021</c:v>
                </c:pt>
                <c:pt idx="2524">
                  <c:v>04-09-2021</c:v>
                </c:pt>
                <c:pt idx="2525">
                  <c:v>04-09-2021</c:v>
                </c:pt>
                <c:pt idx="2526">
                  <c:v>04-09-2021</c:v>
                </c:pt>
                <c:pt idx="2527">
                  <c:v>04-09-2021</c:v>
                </c:pt>
                <c:pt idx="2528">
                  <c:v>04-09-2021</c:v>
                </c:pt>
                <c:pt idx="2529">
                  <c:v>04-09-2021</c:v>
                </c:pt>
                <c:pt idx="2530">
                  <c:v>04-09-2021</c:v>
                </c:pt>
                <c:pt idx="2531">
                  <c:v>04-09-2021</c:v>
                </c:pt>
                <c:pt idx="2532">
                  <c:v>04-09-2021</c:v>
                </c:pt>
                <c:pt idx="2533">
                  <c:v>04-09-2021</c:v>
                </c:pt>
                <c:pt idx="2534">
                  <c:v>04-09-2021</c:v>
                </c:pt>
                <c:pt idx="2535">
                  <c:v>04-09-2021</c:v>
                </c:pt>
                <c:pt idx="2536">
                  <c:v>04-09-2021</c:v>
                </c:pt>
                <c:pt idx="2537">
                  <c:v>04-09-2021</c:v>
                </c:pt>
                <c:pt idx="2538">
                  <c:v>04-09-2021</c:v>
                </c:pt>
                <c:pt idx="2539">
                  <c:v>04-09-2021</c:v>
                </c:pt>
                <c:pt idx="2540">
                  <c:v>04-09-2021</c:v>
                </c:pt>
                <c:pt idx="2541">
                  <c:v>04-09-2021</c:v>
                </c:pt>
                <c:pt idx="2542">
                  <c:v>04-09-2021</c:v>
                </c:pt>
                <c:pt idx="2543">
                  <c:v>04-09-2021</c:v>
                </c:pt>
                <c:pt idx="2544">
                  <c:v>05-09-2021</c:v>
                </c:pt>
                <c:pt idx="2545">
                  <c:v>05-09-2021</c:v>
                </c:pt>
                <c:pt idx="2546">
                  <c:v>05-09-2021</c:v>
                </c:pt>
                <c:pt idx="2547">
                  <c:v>05-09-2021</c:v>
                </c:pt>
                <c:pt idx="2548">
                  <c:v>05-09-2021</c:v>
                </c:pt>
                <c:pt idx="2549">
                  <c:v>05-09-2021</c:v>
                </c:pt>
                <c:pt idx="2550">
                  <c:v>05-09-2021</c:v>
                </c:pt>
                <c:pt idx="2551">
                  <c:v>05-09-2021</c:v>
                </c:pt>
                <c:pt idx="2552">
                  <c:v>05-09-2021</c:v>
                </c:pt>
                <c:pt idx="2553">
                  <c:v>05-09-2021</c:v>
                </c:pt>
                <c:pt idx="2554">
                  <c:v>05-09-2021</c:v>
                </c:pt>
                <c:pt idx="2555">
                  <c:v>05-09-2021</c:v>
                </c:pt>
                <c:pt idx="2556">
                  <c:v>05-09-2021</c:v>
                </c:pt>
                <c:pt idx="2557">
                  <c:v>05-09-2021</c:v>
                </c:pt>
                <c:pt idx="2558">
                  <c:v>05-09-2021</c:v>
                </c:pt>
                <c:pt idx="2559">
                  <c:v>05-09-2021</c:v>
                </c:pt>
                <c:pt idx="2560">
                  <c:v>05-09-2021</c:v>
                </c:pt>
                <c:pt idx="2561">
                  <c:v>05-09-2021</c:v>
                </c:pt>
                <c:pt idx="2562">
                  <c:v>05-09-2021</c:v>
                </c:pt>
                <c:pt idx="2563">
                  <c:v>05-09-2021</c:v>
                </c:pt>
                <c:pt idx="2564">
                  <c:v>05-09-2021</c:v>
                </c:pt>
                <c:pt idx="2565">
                  <c:v>05-09-2021</c:v>
                </c:pt>
                <c:pt idx="2566">
                  <c:v>05-09-2021</c:v>
                </c:pt>
                <c:pt idx="2567">
                  <c:v>05-09-2021</c:v>
                </c:pt>
                <c:pt idx="2568">
                  <c:v>06-09-2021</c:v>
                </c:pt>
                <c:pt idx="2569">
                  <c:v>06-09-2021</c:v>
                </c:pt>
                <c:pt idx="2570">
                  <c:v>06-09-2021</c:v>
                </c:pt>
                <c:pt idx="2571">
                  <c:v>06-09-2021</c:v>
                </c:pt>
                <c:pt idx="2572">
                  <c:v>06-09-2021</c:v>
                </c:pt>
                <c:pt idx="2573">
                  <c:v>06-09-2021</c:v>
                </c:pt>
                <c:pt idx="2574">
                  <c:v>06-09-2021</c:v>
                </c:pt>
                <c:pt idx="2575">
                  <c:v>06-09-2021</c:v>
                </c:pt>
                <c:pt idx="2576">
                  <c:v>06-09-2021</c:v>
                </c:pt>
                <c:pt idx="2577">
                  <c:v>06-09-2021</c:v>
                </c:pt>
                <c:pt idx="2578">
                  <c:v>06-09-2021</c:v>
                </c:pt>
                <c:pt idx="2579">
                  <c:v>06-09-2021</c:v>
                </c:pt>
                <c:pt idx="2580">
                  <c:v>06-09-2021</c:v>
                </c:pt>
                <c:pt idx="2581">
                  <c:v>06-09-2021</c:v>
                </c:pt>
                <c:pt idx="2582">
                  <c:v>06-09-2021</c:v>
                </c:pt>
                <c:pt idx="2583">
                  <c:v>06-09-2021</c:v>
                </c:pt>
                <c:pt idx="2584">
                  <c:v>06-09-2021</c:v>
                </c:pt>
                <c:pt idx="2585">
                  <c:v>06-09-2021</c:v>
                </c:pt>
                <c:pt idx="2586">
                  <c:v>06-09-2021</c:v>
                </c:pt>
                <c:pt idx="2587">
                  <c:v>06-09-2021</c:v>
                </c:pt>
                <c:pt idx="2588">
                  <c:v>06-09-2021</c:v>
                </c:pt>
                <c:pt idx="2589">
                  <c:v>06-09-2021</c:v>
                </c:pt>
                <c:pt idx="2590">
                  <c:v>06-09-2021</c:v>
                </c:pt>
                <c:pt idx="2591">
                  <c:v>06-09-2021</c:v>
                </c:pt>
                <c:pt idx="2592">
                  <c:v>07-09-2021</c:v>
                </c:pt>
                <c:pt idx="2593">
                  <c:v>07-09-2021</c:v>
                </c:pt>
                <c:pt idx="2594">
                  <c:v>07-09-2021</c:v>
                </c:pt>
                <c:pt idx="2595">
                  <c:v>07-09-2021</c:v>
                </c:pt>
                <c:pt idx="2596">
                  <c:v>07-09-2021</c:v>
                </c:pt>
                <c:pt idx="2597">
                  <c:v>07-09-2021</c:v>
                </c:pt>
                <c:pt idx="2598">
                  <c:v>07-09-2021</c:v>
                </c:pt>
                <c:pt idx="2599">
                  <c:v>07-09-2021</c:v>
                </c:pt>
                <c:pt idx="2600">
                  <c:v>07-09-2021</c:v>
                </c:pt>
                <c:pt idx="2601">
                  <c:v>07-09-2021</c:v>
                </c:pt>
                <c:pt idx="2602">
                  <c:v>07-09-2021</c:v>
                </c:pt>
                <c:pt idx="2603">
                  <c:v>07-09-2021</c:v>
                </c:pt>
                <c:pt idx="2604">
                  <c:v>07-09-2021</c:v>
                </c:pt>
                <c:pt idx="2605">
                  <c:v>07-09-2021</c:v>
                </c:pt>
                <c:pt idx="2606">
                  <c:v>07-09-2021</c:v>
                </c:pt>
                <c:pt idx="2607">
                  <c:v>07-09-2021</c:v>
                </c:pt>
                <c:pt idx="2608">
                  <c:v>07-09-2021</c:v>
                </c:pt>
                <c:pt idx="2609">
                  <c:v>07-09-2021</c:v>
                </c:pt>
                <c:pt idx="2610">
                  <c:v>07-09-2021</c:v>
                </c:pt>
                <c:pt idx="2611">
                  <c:v>07-09-2021</c:v>
                </c:pt>
                <c:pt idx="2612">
                  <c:v>07-09-2021</c:v>
                </c:pt>
                <c:pt idx="2613">
                  <c:v>07-09-2021</c:v>
                </c:pt>
                <c:pt idx="2614">
                  <c:v>07-09-2021</c:v>
                </c:pt>
                <c:pt idx="2615">
                  <c:v>07-09-2021</c:v>
                </c:pt>
                <c:pt idx="2616">
                  <c:v>08-09-2021</c:v>
                </c:pt>
                <c:pt idx="2617">
                  <c:v>08-09-2021</c:v>
                </c:pt>
                <c:pt idx="2618">
                  <c:v>08-09-2021</c:v>
                </c:pt>
                <c:pt idx="2619">
                  <c:v>08-09-2021</c:v>
                </c:pt>
                <c:pt idx="2620">
                  <c:v>08-09-2021</c:v>
                </c:pt>
                <c:pt idx="2621">
                  <c:v>08-09-2021</c:v>
                </c:pt>
                <c:pt idx="2622">
                  <c:v>08-09-2021</c:v>
                </c:pt>
                <c:pt idx="2623">
                  <c:v>08-09-2021</c:v>
                </c:pt>
                <c:pt idx="2624">
                  <c:v>08-09-2021</c:v>
                </c:pt>
                <c:pt idx="2625">
                  <c:v>08-09-2021</c:v>
                </c:pt>
                <c:pt idx="2626">
                  <c:v>08-09-2021</c:v>
                </c:pt>
                <c:pt idx="2627">
                  <c:v>08-09-2021</c:v>
                </c:pt>
                <c:pt idx="2628">
                  <c:v>08-09-2021</c:v>
                </c:pt>
                <c:pt idx="2629">
                  <c:v>08-09-2021</c:v>
                </c:pt>
                <c:pt idx="2630">
                  <c:v>08-09-2021</c:v>
                </c:pt>
                <c:pt idx="2631">
                  <c:v>08-09-2021</c:v>
                </c:pt>
                <c:pt idx="2632">
                  <c:v>08-09-2021</c:v>
                </c:pt>
                <c:pt idx="2633">
                  <c:v>08-09-2021</c:v>
                </c:pt>
                <c:pt idx="2634">
                  <c:v>08-09-2021</c:v>
                </c:pt>
                <c:pt idx="2635">
                  <c:v>08-09-2021</c:v>
                </c:pt>
                <c:pt idx="2636">
                  <c:v>08-09-2021</c:v>
                </c:pt>
                <c:pt idx="2637">
                  <c:v>08-09-2021</c:v>
                </c:pt>
                <c:pt idx="2638">
                  <c:v>08-09-2021</c:v>
                </c:pt>
                <c:pt idx="2639">
                  <c:v>08-09-2021</c:v>
                </c:pt>
                <c:pt idx="2640">
                  <c:v>09-09-2021</c:v>
                </c:pt>
                <c:pt idx="2641">
                  <c:v>09-09-2021</c:v>
                </c:pt>
                <c:pt idx="2642">
                  <c:v>09-09-2021</c:v>
                </c:pt>
                <c:pt idx="2643">
                  <c:v>09-09-2021</c:v>
                </c:pt>
                <c:pt idx="2644">
                  <c:v>09-09-2021</c:v>
                </c:pt>
                <c:pt idx="2645">
                  <c:v>09-09-2021</c:v>
                </c:pt>
                <c:pt idx="2646">
                  <c:v>09-09-2021</c:v>
                </c:pt>
                <c:pt idx="2647">
                  <c:v>09-09-2021</c:v>
                </c:pt>
                <c:pt idx="2648">
                  <c:v>09-09-2021</c:v>
                </c:pt>
                <c:pt idx="2649">
                  <c:v>09-09-2021</c:v>
                </c:pt>
                <c:pt idx="2650">
                  <c:v>09-09-2021</c:v>
                </c:pt>
                <c:pt idx="2651">
                  <c:v>09-09-2021</c:v>
                </c:pt>
                <c:pt idx="2652">
                  <c:v>09-09-2021</c:v>
                </c:pt>
                <c:pt idx="2653">
                  <c:v>09-09-2021</c:v>
                </c:pt>
                <c:pt idx="2654">
                  <c:v>09-09-2021</c:v>
                </c:pt>
                <c:pt idx="2655">
                  <c:v>09-09-2021</c:v>
                </c:pt>
                <c:pt idx="2656">
                  <c:v>09-09-2021</c:v>
                </c:pt>
                <c:pt idx="2657">
                  <c:v>09-09-2021</c:v>
                </c:pt>
                <c:pt idx="2658">
                  <c:v>09-09-2021</c:v>
                </c:pt>
                <c:pt idx="2659">
                  <c:v>09-09-2021</c:v>
                </c:pt>
                <c:pt idx="2660">
                  <c:v>09-09-2021</c:v>
                </c:pt>
                <c:pt idx="2661">
                  <c:v>09-09-2021</c:v>
                </c:pt>
                <c:pt idx="2662">
                  <c:v>09-09-2021</c:v>
                </c:pt>
                <c:pt idx="2663">
                  <c:v>09-09-2021</c:v>
                </c:pt>
                <c:pt idx="2664">
                  <c:v>10-09-2021</c:v>
                </c:pt>
                <c:pt idx="2665">
                  <c:v>10-09-2021</c:v>
                </c:pt>
                <c:pt idx="2666">
                  <c:v>10-09-2021</c:v>
                </c:pt>
                <c:pt idx="2667">
                  <c:v>10-09-2021</c:v>
                </c:pt>
                <c:pt idx="2668">
                  <c:v>10-09-2021</c:v>
                </c:pt>
                <c:pt idx="2669">
                  <c:v>10-09-2021</c:v>
                </c:pt>
                <c:pt idx="2670">
                  <c:v>10-09-2021</c:v>
                </c:pt>
                <c:pt idx="2671">
                  <c:v>10-09-2021</c:v>
                </c:pt>
                <c:pt idx="2672">
                  <c:v>10-09-2021</c:v>
                </c:pt>
                <c:pt idx="2673">
                  <c:v>10-09-2021</c:v>
                </c:pt>
                <c:pt idx="2674">
                  <c:v>10-09-2021</c:v>
                </c:pt>
                <c:pt idx="2675">
                  <c:v>10-09-2021</c:v>
                </c:pt>
                <c:pt idx="2676">
                  <c:v>10-09-2021</c:v>
                </c:pt>
                <c:pt idx="2677">
                  <c:v>10-09-2021</c:v>
                </c:pt>
                <c:pt idx="2678">
                  <c:v>10-09-2021</c:v>
                </c:pt>
                <c:pt idx="2679">
                  <c:v>10-09-2021</c:v>
                </c:pt>
                <c:pt idx="2680">
                  <c:v>10-09-2021</c:v>
                </c:pt>
                <c:pt idx="2681">
                  <c:v>10-09-2021</c:v>
                </c:pt>
                <c:pt idx="2682">
                  <c:v>10-09-2021</c:v>
                </c:pt>
                <c:pt idx="2683">
                  <c:v>10-09-2021</c:v>
                </c:pt>
                <c:pt idx="2684">
                  <c:v>10-09-2021</c:v>
                </c:pt>
                <c:pt idx="2685">
                  <c:v>10-09-2021</c:v>
                </c:pt>
                <c:pt idx="2686">
                  <c:v>10-09-2021</c:v>
                </c:pt>
                <c:pt idx="2687">
                  <c:v>10-09-2021</c:v>
                </c:pt>
                <c:pt idx="2688">
                  <c:v>11-09-2021</c:v>
                </c:pt>
                <c:pt idx="2689">
                  <c:v>11-09-2021</c:v>
                </c:pt>
                <c:pt idx="2690">
                  <c:v>11-09-2021</c:v>
                </c:pt>
                <c:pt idx="2691">
                  <c:v>11-09-2021</c:v>
                </c:pt>
                <c:pt idx="2692">
                  <c:v>11-09-2021</c:v>
                </c:pt>
                <c:pt idx="2693">
                  <c:v>11-09-2021</c:v>
                </c:pt>
                <c:pt idx="2694">
                  <c:v>11-09-2021</c:v>
                </c:pt>
                <c:pt idx="2695">
                  <c:v>11-09-2021</c:v>
                </c:pt>
                <c:pt idx="2696">
                  <c:v>11-09-2021</c:v>
                </c:pt>
                <c:pt idx="2697">
                  <c:v>11-09-2021</c:v>
                </c:pt>
                <c:pt idx="2698">
                  <c:v>11-09-2021</c:v>
                </c:pt>
                <c:pt idx="2699">
                  <c:v>11-09-2021</c:v>
                </c:pt>
                <c:pt idx="2700">
                  <c:v>11-09-2021</c:v>
                </c:pt>
                <c:pt idx="2701">
                  <c:v>11-09-2021</c:v>
                </c:pt>
                <c:pt idx="2702">
                  <c:v>11-09-2021</c:v>
                </c:pt>
                <c:pt idx="2703">
                  <c:v>11-09-2021</c:v>
                </c:pt>
                <c:pt idx="2704">
                  <c:v>11-09-2021</c:v>
                </c:pt>
                <c:pt idx="2705">
                  <c:v>11-09-2021</c:v>
                </c:pt>
                <c:pt idx="2706">
                  <c:v>11-09-2021</c:v>
                </c:pt>
                <c:pt idx="2707">
                  <c:v>11-09-2021</c:v>
                </c:pt>
                <c:pt idx="2708">
                  <c:v>11-09-2021</c:v>
                </c:pt>
                <c:pt idx="2709">
                  <c:v>11-09-2021</c:v>
                </c:pt>
                <c:pt idx="2710">
                  <c:v>11-09-2021</c:v>
                </c:pt>
                <c:pt idx="2711">
                  <c:v>11-09-2021</c:v>
                </c:pt>
                <c:pt idx="2712">
                  <c:v>12-09-2021</c:v>
                </c:pt>
                <c:pt idx="2713">
                  <c:v>12-09-2021</c:v>
                </c:pt>
                <c:pt idx="2714">
                  <c:v>12-09-2021</c:v>
                </c:pt>
                <c:pt idx="2715">
                  <c:v>12-09-2021</c:v>
                </c:pt>
                <c:pt idx="2716">
                  <c:v>12-09-2021</c:v>
                </c:pt>
                <c:pt idx="2717">
                  <c:v>12-09-2021</c:v>
                </c:pt>
                <c:pt idx="2718">
                  <c:v>12-09-2021</c:v>
                </c:pt>
                <c:pt idx="2719">
                  <c:v>12-09-2021</c:v>
                </c:pt>
                <c:pt idx="2720">
                  <c:v>12-09-2021</c:v>
                </c:pt>
                <c:pt idx="2721">
                  <c:v>12-09-2021</c:v>
                </c:pt>
                <c:pt idx="2722">
                  <c:v>12-09-2021</c:v>
                </c:pt>
                <c:pt idx="2723">
                  <c:v>12-09-2021</c:v>
                </c:pt>
                <c:pt idx="2724">
                  <c:v>12-09-2021</c:v>
                </c:pt>
                <c:pt idx="2725">
                  <c:v>12-09-2021</c:v>
                </c:pt>
                <c:pt idx="2726">
                  <c:v>12-09-2021</c:v>
                </c:pt>
                <c:pt idx="2727">
                  <c:v>12-09-2021</c:v>
                </c:pt>
                <c:pt idx="2728">
                  <c:v>12-09-2021</c:v>
                </c:pt>
                <c:pt idx="2729">
                  <c:v>12-09-2021</c:v>
                </c:pt>
                <c:pt idx="2730">
                  <c:v>12-09-2021</c:v>
                </c:pt>
                <c:pt idx="2731">
                  <c:v>12-09-2021</c:v>
                </c:pt>
                <c:pt idx="2732">
                  <c:v>12-09-2021</c:v>
                </c:pt>
                <c:pt idx="2733">
                  <c:v>12-09-2021</c:v>
                </c:pt>
                <c:pt idx="2734">
                  <c:v>12-09-2021</c:v>
                </c:pt>
                <c:pt idx="2735">
                  <c:v>12-09-2021</c:v>
                </c:pt>
                <c:pt idx="2736">
                  <c:v>13-09-2021</c:v>
                </c:pt>
                <c:pt idx="2737">
                  <c:v>13-09-2021</c:v>
                </c:pt>
                <c:pt idx="2738">
                  <c:v>13-09-2021</c:v>
                </c:pt>
                <c:pt idx="2739">
                  <c:v>13-09-2021</c:v>
                </c:pt>
                <c:pt idx="2740">
                  <c:v>13-09-2021</c:v>
                </c:pt>
                <c:pt idx="2741">
                  <c:v>13-09-2021</c:v>
                </c:pt>
                <c:pt idx="2742">
                  <c:v>13-09-2021</c:v>
                </c:pt>
                <c:pt idx="2743">
                  <c:v>13-09-2021</c:v>
                </c:pt>
                <c:pt idx="2744">
                  <c:v>13-09-2021</c:v>
                </c:pt>
                <c:pt idx="2745">
                  <c:v>13-09-2021</c:v>
                </c:pt>
                <c:pt idx="2746">
                  <c:v>13-09-2021</c:v>
                </c:pt>
                <c:pt idx="2747">
                  <c:v>13-09-2021</c:v>
                </c:pt>
                <c:pt idx="2748">
                  <c:v>13-09-2021</c:v>
                </c:pt>
                <c:pt idx="2749">
                  <c:v>13-09-2021</c:v>
                </c:pt>
                <c:pt idx="2750">
                  <c:v>13-09-2021</c:v>
                </c:pt>
                <c:pt idx="2751">
                  <c:v>13-09-2021</c:v>
                </c:pt>
                <c:pt idx="2752">
                  <c:v>13-09-2021</c:v>
                </c:pt>
                <c:pt idx="2753">
                  <c:v>13-09-2021</c:v>
                </c:pt>
                <c:pt idx="2754">
                  <c:v>13-09-2021</c:v>
                </c:pt>
                <c:pt idx="2755">
                  <c:v>13-09-2021</c:v>
                </c:pt>
                <c:pt idx="2756">
                  <c:v>13-09-2021</c:v>
                </c:pt>
                <c:pt idx="2757">
                  <c:v>13-09-2021</c:v>
                </c:pt>
                <c:pt idx="2758">
                  <c:v>13-09-2021</c:v>
                </c:pt>
                <c:pt idx="2759">
                  <c:v>13-09-2021</c:v>
                </c:pt>
                <c:pt idx="2760">
                  <c:v>14-09-2021</c:v>
                </c:pt>
                <c:pt idx="2761">
                  <c:v>14-09-2021</c:v>
                </c:pt>
                <c:pt idx="2762">
                  <c:v>14-09-2021</c:v>
                </c:pt>
                <c:pt idx="2763">
                  <c:v>14-09-2021</c:v>
                </c:pt>
                <c:pt idx="2764">
                  <c:v>14-09-2021</c:v>
                </c:pt>
                <c:pt idx="2765">
                  <c:v>14-09-2021</c:v>
                </c:pt>
                <c:pt idx="2766">
                  <c:v>14-09-2021</c:v>
                </c:pt>
                <c:pt idx="2767">
                  <c:v>14-09-2021</c:v>
                </c:pt>
                <c:pt idx="2768">
                  <c:v>14-09-2021</c:v>
                </c:pt>
                <c:pt idx="2769">
                  <c:v>14-09-2021</c:v>
                </c:pt>
                <c:pt idx="2770">
                  <c:v>14-09-2021</c:v>
                </c:pt>
                <c:pt idx="2771">
                  <c:v>14-09-2021</c:v>
                </c:pt>
                <c:pt idx="2772">
                  <c:v>14-09-2021</c:v>
                </c:pt>
                <c:pt idx="2773">
                  <c:v>14-09-2021</c:v>
                </c:pt>
                <c:pt idx="2774">
                  <c:v>14-09-2021</c:v>
                </c:pt>
                <c:pt idx="2775">
                  <c:v>14-09-2021</c:v>
                </c:pt>
                <c:pt idx="2776">
                  <c:v>14-09-2021</c:v>
                </c:pt>
                <c:pt idx="2777">
                  <c:v>14-09-2021</c:v>
                </c:pt>
                <c:pt idx="2778">
                  <c:v>14-09-2021</c:v>
                </c:pt>
                <c:pt idx="2779">
                  <c:v>14-09-2021</c:v>
                </c:pt>
                <c:pt idx="2780">
                  <c:v>14-09-2021</c:v>
                </c:pt>
                <c:pt idx="2781">
                  <c:v>14-09-2021</c:v>
                </c:pt>
                <c:pt idx="2782">
                  <c:v>14-09-2021</c:v>
                </c:pt>
                <c:pt idx="2783">
                  <c:v>14-09-2021</c:v>
                </c:pt>
                <c:pt idx="2784">
                  <c:v>15-09-2021</c:v>
                </c:pt>
                <c:pt idx="2785">
                  <c:v>15-09-2021</c:v>
                </c:pt>
                <c:pt idx="2786">
                  <c:v>15-09-2021</c:v>
                </c:pt>
                <c:pt idx="2787">
                  <c:v>15-09-2021</c:v>
                </c:pt>
                <c:pt idx="2788">
                  <c:v>15-09-2021</c:v>
                </c:pt>
                <c:pt idx="2789">
                  <c:v>15-09-2021</c:v>
                </c:pt>
                <c:pt idx="2790">
                  <c:v>15-09-2021</c:v>
                </c:pt>
                <c:pt idx="2791">
                  <c:v>15-09-2021</c:v>
                </c:pt>
                <c:pt idx="2792">
                  <c:v>15-09-2021</c:v>
                </c:pt>
                <c:pt idx="2793">
                  <c:v>15-09-2021</c:v>
                </c:pt>
                <c:pt idx="2794">
                  <c:v>15-09-2021</c:v>
                </c:pt>
                <c:pt idx="2795">
                  <c:v>15-09-2021</c:v>
                </c:pt>
                <c:pt idx="2796">
                  <c:v>15-09-2021</c:v>
                </c:pt>
                <c:pt idx="2797">
                  <c:v>15-09-2021</c:v>
                </c:pt>
                <c:pt idx="2798">
                  <c:v>15-09-2021</c:v>
                </c:pt>
                <c:pt idx="2799">
                  <c:v>15-09-2021</c:v>
                </c:pt>
                <c:pt idx="2800">
                  <c:v>15-09-2021</c:v>
                </c:pt>
                <c:pt idx="2801">
                  <c:v>15-09-2021</c:v>
                </c:pt>
                <c:pt idx="2802">
                  <c:v>15-09-2021</c:v>
                </c:pt>
                <c:pt idx="2803">
                  <c:v>15-09-2021</c:v>
                </c:pt>
                <c:pt idx="2804">
                  <c:v>15-09-2021</c:v>
                </c:pt>
                <c:pt idx="2805">
                  <c:v>15-09-2021</c:v>
                </c:pt>
                <c:pt idx="2806">
                  <c:v>15-09-2021</c:v>
                </c:pt>
                <c:pt idx="2807">
                  <c:v>15-09-2021</c:v>
                </c:pt>
                <c:pt idx="2808">
                  <c:v>16-09-2021</c:v>
                </c:pt>
                <c:pt idx="2809">
                  <c:v>16-09-2021</c:v>
                </c:pt>
                <c:pt idx="2810">
                  <c:v>16-09-2021</c:v>
                </c:pt>
                <c:pt idx="2811">
                  <c:v>16-09-2021</c:v>
                </c:pt>
                <c:pt idx="2812">
                  <c:v>16-09-2021</c:v>
                </c:pt>
                <c:pt idx="2813">
                  <c:v>16-09-2021</c:v>
                </c:pt>
                <c:pt idx="2814">
                  <c:v>16-09-2021</c:v>
                </c:pt>
                <c:pt idx="2815">
                  <c:v>16-09-2021</c:v>
                </c:pt>
                <c:pt idx="2816">
                  <c:v>16-09-2021</c:v>
                </c:pt>
                <c:pt idx="2817">
                  <c:v>16-09-2021</c:v>
                </c:pt>
                <c:pt idx="2818">
                  <c:v>16-09-2021</c:v>
                </c:pt>
                <c:pt idx="2819">
                  <c:v>16-09-2021</c:v>
                </c:pt>
                <c:pt idx="2820">
                  <c:v>16-09-2021</c:v>
                </c:pt>
                <c:pt idx="2821">
                  <c:v>16-09-2021</c:v>
                </c:pt>
                <c:pt idx="2822">
                  <c:v>16-09-2021</c:v>
                </c:pt>
                <c:pt idx="2823">
                  <c:v>16-09-2021</c:v>
                </c:pt>
                <c:pt idx="2824">
                  <c:v>16-09-2021</c:v>
                </c:pt>
                <c:pt idx="2825">
                  <c:v>16-09-2021</c:v>
                </c:pt>
                <c:pt idx="2826">
                  <c:v>16-09-2021</c:v>
                </c:pt>
                <c:pt idx="2827">
                  <c:v>16-09-2021</c:v>
                </c:pt>
                <c:pt idx="2828">
                  <c:v>16-09-2021</c:v>
                </c:pt>
                <c:pt idx="2829">
                  <c:v>16-09-2021</c:v>
                </c:pt>
                <c:pt idx="2830">
                  <c:v>16-09-2021</c:v>
                </c:pt>
                <c:pt idx="2831">
                  <c:v>16-09-2021</c:v>
                </c:pt>
                <c:pt idx="2832">
                  <c:v>17-09-2021</c:v>
                </c:pt>
                <c:pt idx="2833">
                  <c:v>17-09-2021</c:v>
                </c:pt>
                <c:pt idx="2834">
                  <c:v>17-09-2021</c:v>
                </c:pt>
                <c:pt idx="2835">
                  <c:v>17-09-2021</c:v>
                </c:pt>
                <c:pt idx="2836">
                  <c:v>17-09-2021</c:v>
                </c:pt>
                <c:pt idx="2837">
                  <c:v>17-09-2021</c:v>
                </c:pt>
                <c:pt idx="2838">
                  <c:v>17-09-2021</c:v>
                </c:pt>
                <c:pt idx="2839">
                  <c:v>17-09-2021</c:v>
                </c:pt>
                <c:pt idx="2840">
                  <c:v>17-09-2021</c:v>
                </c:pt>
                <c:pt idx="2841">
                  <c:v>17-09-2021</c:v>
                </c:pt>
                <c:pt idx="2842">
                  <c:v>17-09-2021</c:v>
                </c:pt>
                <c:pt idx="2843">
                  <c:v>17-09-2021</c:v>
                </c:pt>
                <c:pt idx="2844">
                  <c:v>17-09-2021</c:v>
                </c:pt>
                <c:pt idx="2845">
                  <c:v>17-09-2021</c:v>
                </c:pt>
                <c:pt idx="2846">
                  <c:v>17-09-2021</c:v>
                </c:pt>
                <c:pt idx="2847">
                  <c:v>17-09-2021</c:v>
                </c:pt>
                <c:pt idx="2848">
                  <c:v>17-09-2021</c:v>
                </c:pt>
                <c:pt idx="2849">
                  <c:v>17-09-2021</c:v>
                </c:pt>
                <c:pt idx="2850">
                  <c:v>17-09-2021</c:v>
                </c:pt>
                <c:pt idx="2851">
                  <c:v>17-09-2021</c:v>
                </c:pt>
                <c:pt idx="2852">
                  <c:v>17-09-2021</c:v>
                </c:pt>
                <c:pt idx="2853">
                  <c:v>17-09-2021</c:v>
                </c:pt>
                <c:pt idx="2854">
                  <c:v>17-09-2021</c:v>
                </c:pt>
                <c:pt idx="2855">
                  <c:v>17-09-2021</c:v>
                </c:pt>
                <c:pt idx="2856">
                  <c:v>18-09-2021</c:v>
                </c:pt>
                <c:pt idx="2857">
                  <c:v>18-09-2021</c:v>
                </c:pt>
                <c:pt idx="2858">
                  <c:v>18-09-2021</c:v>
                </c:pt>
                <c:pt idx="2859">
                  <c:v>18-09-2021</c:v>
                </c:pt>
                <c:pt idx="2860">
                  <c:v>18-09-2021</c:v>
                </c:pt>
                <c:pt idx="2861">
                  <c:v>18-09-2021</c:v>
                </c:pt>
                <c:pt idx="2862">
                  <c:v>18-09-2021</c:v>
                </c:pt>
                <c:pt idx="2863">
                  <c:v>18-09-2021</c:v>
                </c:pt>
                <c:pt idx="2864">
                  <c:v>18-09-2021</c:v>
                </c:pt>
                <c:pt idx="2865">
                  <c:v>18-09-2021</c:v>
                </c:pt>
                <c:pt idx="2866">
                  <c:v>18-09-2021</c:v>
                </c:pt>
                <c:pt idx="2867">
                  <c:v>18-09-2021</c:v>
                </c:pt>
                <c:pt idx="2868">
                  <c:v>18-09-2021</c:v>
                </c:pt>
                <c:pt idx="2869">
                  <c:v>18-09-2021</c:v>
                </c:pt>
                <c:pt idx="2870">
                  <c:v>18-09-2021</c:v>
                </c:pt>
                <c:pt idx="2871">
                  <c:v>18-09-2021</c:v>
                </c:pt>
                <c:pt idx="2872">
                  <c:v>18-09-2021</c:v>
                </c:pt>
                <c:pt idx="2873">
                  <c:v>18-09-2021</c:v>
                </c:pt>
                <c:pt idx="2874">
                  <c:v>18-09-2021</c:v>
                </c:pt>
                <c:pt idx="2875">
                  <c:v>18-09-2021</c:v>
                </c:pt>
                <c:pt idx="2876">
                  <c:v>18-09-2021</c:v>
                </c:pt>
                <c:pt idx="2877">
                  <c:v>18-09-2021</c:v>
                </c:pt>
                <c:pt idx="2878">
                  <c:v>18-09-2021</c:v>
                </c:pt>
                <c:pt idx="2879">
                  <c:v>18-09-2021</c:v>
                </c:pt>
                <c:pt idx="2880">
                  <c:v>19-09-2021</c:v>
                </c:pt>
                <c:pt idx="2881">
                  <c:v>19-09-2021</c:v>
                </c:pt>
                <c:pt idx="2882">
                  <c:v>19-09-2021</c:v>
                </c:pt>
                <c:pt idx="2883">
                  <c:v>19-09-2021</c:v>
                </c:pt>
                <c:pt idx="2884">
                  <c:v>19-09-2021</c:v>
                </c:pt>
                <c:pt idx="2885">
                  <c:v>19-09-2021</c:v>
                </c:pt>
                <c:pt idx="2886">
                  <c:v>19-09-2021</c:v>
                </c:pt>
                <c:pt idx="2887">
                  <c:v>19-09-2021</c:v>
                </c:pt>
                <c:pt idx="2888">
                  <c:v>19-09-2021</c:v>
                </c:pt>
                <c:pt idx="2889">
                  <c:v>19-09-2021</c:v>
                </c:pt>
                <c:pt idx="2890">
                  <c:v>19-09-2021</c:v>
                </c:pt>
                <c:pt idx="2891">
                  <c:v>19-09-2021</c:v>
                </c:pt>
                <c:pt idx="2892">
                  <c:v>19-09-2021</c:v>
                </c:pt>
                <c:pt idx="2893">
                  <c:v>19-09-2021</c:v>
                </c:pt>
                <c:pt idx="2894">
                  <c:v>19-09-2021</c:v>
                </c:pt>
                <c:pt idx="2895">
                  <c:v>19-09-2021</c:v>
                </c:pt>
                <c:pt idx="2896">
                  <c:v>19-09-2021</c:v>
                </c:pt>
                <c:pt idx="2897">
                  <c:v>19-09-2021</c:v>
                </c:pt>
                <c:pt idx="2898">
                  <c:v>19-09-2021</c:v>
                </c:pt>
                <c:pt idx="2899">
                  <c:v>19-09-2021</c:v>
                </c:pt>
                <c:pt idx="2900">
                  <c:v>19-09-2021</c:v>
                </c:pt>
                <c:pt idx="2901">
                  <c:v>19-09-2021</c:v>
                </c:pt>
                <c:pt idx="2902">
                  <c:v>19-09-2021</c:v>
                </c:pt>
                <c:pt idx="2903">
                  <c:v>19-09-2021</c:v>
                </c:pt>
                <c:pt idx="2904">
                  <c:v>20-09-2021</c:v>
                </c:pt>
                <c:pt idx="2905">
                  <c:v>20-09-2021</c:v>
                </c:pt>
                <c:pt idx="2906">
                  <c:v>20-09-2021</c:v>
                </c:pt>
                <c:pt idx="2907">
                  <c:v>20-09-2021</c:v>
                </c:pt>
                <c:pt idx="2908">
                  <c:v>20-09-2021</c:v>
                </c:pt>
                <c:pt idx="2909">
                  <c:v>20-09-2021</c:v>
                </c:pt>
                <c:pt idx="2910">
                  <c:v>20-09-2021</c:v>
                </c:pt>
                <c:pt idx="2911">
                  <c:v>20-09-2021</c:v>
                </c:pt>
                <c:pt idx="2912">
                  <c:v>20-09-2021</c:v>
                </c:pt>
                <c:pt idx="2913">
                  <c:v>20-09-2021</c:v>
                </c:pt>
                <c:pt idx="2914">
                  <c:v>20-09-2021</c:v>
                </c:pt>
                <c:pt idx="2915">
                  <c:v>20-09-2021</c:v>
                </c:pt>
                <c:pt idx="2916">
                  <c:v>20-09-2021</c:v>
                </c:pt>
                <c:pt idx="2917">
                  <c:v>20-09-2021</c:v>
                </c:pt>
                <c:pt idx="2918">
                  <c:v>20-09-2021</c:v>
                </c:pt>
                <c:pt idx="2919">
                  <c:v>20-09-2021</c:v>
                </c:pt>
                <c:pt idx="2920">
                  <c:v>20-09-2021</c:v>
                </c:pt>
                <c:pt idx="2921">
                  <c:v>20-09-2021</c:v>
                </c:pt>
                <c:pt idx="2922">
                  <c:v>20-09-2021</c:v>
                </c:pt>
                <c:pt idx="2923">
                  <c:v>20-09-2021</c:v>
                </c:pt>
                <c:pt idx="2924">
                  <c:v>20-09-2021</c:v>
                </c:pt>
                <c:pt idx="2925">
                  <c:v>20-09-2021</c:v>
                </c:pt>
                <c:pt idx="2926">
                  <c:v>20-09-2021</c:v>
                </c:pt>
                <c:pt idx="2927">
                  <c:v>20-09-2021</c:v>
                </c:pt>
                <c:pt idx="2928">
                  <c:v>21-09-2021</c:v>
                </c:pt>
                <c:pt idx="2929">
                  <c:v>21-09-2021</c:v>
                </c:pt>
                <c:pt idx="2930">
                  <c:v>21-09-2021</c:v>
                </c:pt>
                <c:pt idx="2931">
                  <c:v>21-09-2021</c:v>
                </c:pt>
                <c:pt idx="2932">
                  <c:v>21-09-2021</c:v>
                </c:pt>
                <c:pt idx="2933">
                  <c:v>21-09-2021</c:v>
                </c:pt>
                <c:pt idx="2934">
                  <c:v>21-09-2021</c:v>
                </c:pt>
                <c:pt idx="2935">
                  <c:v>21-09-2021</c:v>
                </c:pt>
                <c:pt idx="2936">
                  <c:v>21-09-2021</c:v>
                </c:pt>
                <c:pt idx="2937">
                  <c:v>21-09-2021</c:v>
                </c:pt>
                <c:pt idx="2938">
                  <c:v>21-09-2021</c:v>
                </c:pt>
                <c:pt idx="2939">
                  <c:v>21-09-2021</c:v>
                </c:pt>
                <c:pt idx="2940">
                  <c:v>21-09-2021</c:v>
                </c:pt>
                <c:pt idx="2941">
                  <c:v>21-09-2021</c:v>
                </c:pt>
                <c:pt idx="2942">
                  <c:v>21-09-2021</c:v>
                </c:pt>
                <c:pt idx="2943">
                  <c:v>21-09-2021</c:v>
                </c:pt>
                <c:pt idx="2944">
                  <c:v>21-09-2021</c:v>
                </c:pt>
                <c:pt idx="2945">
                  <c:v>21-09-2021</c:v>
                </c:pt>
                <c:pt idx="2946">
                  <c:v>21-09-2021</c:v>
                </c:pt>
                <c:pt idx="2947">
                  <c:v>21-09-2021</c:v>
                </c:pt>
                <c:pt idx="2948">
                  <c:v>21-09-2021</c:v>
                </c:pt>
                <c:pt idx="2949">
                  <c:v>21-09-2021</c:v>
                </c:pt>
                <c:pt idx="2950">
                  <c:v>21-09-2021</c:v>
                </c:pt>
                <c:pt idx="2951">
                  <c:v>21-09-2021</c:v>
                </c:pt>
                <c:pt idx="2952">
                  <c:v>22-09-2021</c:v>
                </c:pt>
                <c:pt idx="2953">
                  <c:v>22-09-2021</c:v>
                </c:pt>
                <c:pt idx="2954">
                  <c:v>22-09-2021</c:v>
                </c:pt>
                <c:pt idx="2955">
                  <c:v>22-09-2021</c:v>
                </c:pt>
                <c:pt idx="2956">
                  <c:v>22-09-2021</c:v>
                </c:pt>
                <c:pt idx="2957">
                  <c:v>22-09-2021</c:v>
                </c:pt>
                <c:pt idx="2958">
                  <c:v>22-09-2021</c:v>
                </c:pt>
                <c:pt idx="2959">
                  <c:v>22-09-2021</c:v>
                </c:pt>
                <c:pt idx="2960">
                  <c:v>22-09-2021</c:v>
                </c:pt>
                <c:pt idx="2961">
                  <c:v>22-09-2021</c:v>
                </c:pt>
                <c:pt idx="2962">
                  <c:v>22-09-2021</c:v>
                </c:pt>
                <c:pt idx="2963">
                  <c:v>22-09-2021</c:v>
                </c:pt>
                <c:pt idx="2964">
                  <c:v>22-09-2021</c:v>
                </c:pt>
                <c:pt idx="2965">
                  <c:v>22-09-2021</c:v>
                </c:pt>
                <c:pt idx="2966">
                  <c:v>22-09-2021</c:v>
                </c:pt>
                <c:pt idx="2967">
                  <c:v>22-09-2021</c:v>
                </c:pt>
                <c:pt idx="2968">
                  <c:v>22-09-2021</c:v>
                </c:pt>
                <c:pt idx="2969">
                  <c:v>22-09-2021</c:v>
                </c:pt>
                <c:pt idx="2970">
                  <c:v>22-09-2021</c:v>
                </c:pt>
                <c:pt idx="2971">
                  <c:v>22-09-2021</c:v>
                </c:pt>
                <c:pt idx="2972">
                  <c:v>22-09-2021</c:v>
                </c:pt>
                <c:pt idx="2973">
                  <c:v>22-09-2021</c:v>
                </c:pt>
                <c:pt idx="2974">
                  <c:v>22-09-2021</c:v>
                </c:pt>
                <c:pt idx="2975">
                  <c:v>22-09-2021</c:v>
                </c:pt>
                <c:pt idx="2976">
                  <c:v>23-09-2021</c:v>
                </c:pt>
                <c:pt idx="2977">
                  <c:v>23-09-2021</c:v>
                </c:pt>
                <c:pt idx="2978">
                  <c:v>23-09-2021</c:v>
                </c:pt>
                <c:pt idx="2979">
                  <c:v>23-09-2021</c:v>
                </c:pt>
                <c:pt idx="2980">
                  <c:v>23-09-2021</c:v>
                </c:pt>
                <c:pt idx="2981">
                  <c:v>23-09-2021</c:v>
                </c:pt>
                <c:pt idx="2982">
                  <c:v>23-09-2021</c:v>
                </c:pt>
                <c:pt idx="2983">
                  <c:v>23-09-2021</c:v>
                </c:pt>
                <c:pt idx="2984">
                  <c:v>23-09-2021</c:v>
                </c:pt>
                <c:pt idx="2985">
                  <c:v>23-09-2021</c:v>
                </c:pt>
                <c:pt idx="2986">
                  <c:v>23-09-2021</c:v>
                </c:pt>
                <c:pt idx="2987">
                  <c:v>23-09-2021</c:v>
                </c:pt>
                <c:pt idx="2988">
                  <c:v>23-09-2021</c:v>
                </c:pt>
                <c:pt idx="2989">
                  <c:v>23-09-2021</c:v>
                </c:pt>
                <c:pt idx="2990">
                  <c:v>23-09-2021</c:v>
                </c:pt>
                <c:pt idx="2991">
                  <c:v>23-09-2021</c:v>
                </c:pt>
                <c:pt idx="2992">
                  <c:v>23-09-2021</c:v>
                </c:pt>
                <c:pt idx="2993">
                  <c:v>23-09-2021</c:v>
                </c:pt>
                <c:pt idx="2994">
                  <c:v>23-09-2021</c:v>
                </c:pt>
                <c:pt idx="2995">
                  <c:v>23-09-2021</c:v>
                </c:pt>
                <c:pt idx="2996">
                  <c:v>23-09-2021</c:v>
                </c:pt>
                <c:pt idx="2997">
                  <c:v>23-09-2021</c:v>
                </c:pt>
                <c:pt idx="2998">
                  <c:v>23-09-2021</c:v>
                </c:pt>
                <c:pt idx="2999">
                  <c:v>23-09-2021</c:v>
                </c:pt>
                <c:pt idx="3000">
                  <c:v>24-09-2021</c:v>
                </c:pt>
                <c:pt idx="3001">
                  <c:v>24-09-2021</c:v>
                </c:pt>
                <c:pt idx="3002">
                  <c:v>24-09-2021</c:v>
                </c:pt>
                <c:pt idx="3003">
                  <c:v>24-09-2021</c:v>
                </c:pt>
                <c:pt idx="3004">
                  <c:v>24-09-2021</c:v>
                </c:pt>
                <c:pt idx="3005">
                  <c:v>24-09-2021</c:v>
                </c:pt>
                <c:pt idx="3006">
                  <c:v>24-09-2021</c:v>
                </c:pt>
                <c:pt idx="3007">
                  <c:v>24-09-2021</c:v>
                </c:pt>
                <c:pt idx="3008">
                  <c:v>24-09-2021</c:v>
                </c:pt>
                <c:pt idx="3009">
                  <c:v>24-09-2021</c:v>
                </c:pt>
                <c:pt idx="3010">
                  <c:v>24-09-2021</c:v>
                </c:pt>
                <c:pt idx="3011">
                  <c:v>24-09-2021</c:v>
                </c:pt>
                <c:pt idx="3012">
                  <c:v>24-09-2021</c:v>
                </c:pt>
                <c:pt idx="3013">
                  <c:v>24-09-2021</c:v>
                </c:pt>
                <c:pt idx="3014">
                  <c:v>24-09-2021</c:v>
                </c:pt>
                <c:pt idx="3015">
                  <c:v>24-09-2021</c:v>
                </c:pt>
                <c:pt idx="3016">
                  <c:v>24-09-2021</c:v>
                </c:pt>
                <c:pt idx="3017">
                  <c:v>24-09-2021</c:v>
                </c:pt>
                <c:pt idx="3018">
                  <c:v>24-09-2021</c:v>
                </c:pt>
                <c:pt idx="3019">
                  <c:v>24-09-2021</c:v>
                </c:pt>
                <c:pt idx="3020">
                  <c:v>24-09-2021</c:v>
                </c:pt>
                <c:pt idx="3021">
                  <c:v>24-09-2021</c:v>
                </c:pt>
                <c:pt idx="3022">
                  <c:v>24-09-2021</c:v>
                </c:pt>
                <c:pt idx="3023">
                  <c:v>24-09-2021</c:v>
                </c:pt>
                <c:pt idx="3024">
                  <c:v>25-09-2021</c:v>
                </c:pt>
                <c:pt idx="3025">
                  <c:v>25-09-2021</c:v>
                </c:pt>
                <c:pt idx="3026">
                  <c:v>25-09-2021</c:v>
                </c:pt>
                <c:pt idx="3027">
                  <c:v>25-09-2021</c:v>
                </c:pt>
                <c:pt idx="3028">
                  <c:v>25-09-2021</c:v>
                </c:pt>
                <c:pt idx="3029">
                  <c:v>25-09-2021</c:v>
                </c:pt>
                <c:pt idx="3030">
                  <c:v>25-09-2021</c:v>
                </c:pt>
                <c:pt idx="3031">
                  <c:v>25-09-2021</c:v>
                </c:pt>
                <c:pt idx="3032">
                  <c:v>25-09-2021</c:v>
                </c:pt>
                <c:pt idx="3033">
                  <c:v>25-09-2021</c:v>
                </c:pt>
                <c:pt idx="3034">
                  <c:v>25-09-2021</c:v>
                </c:pt>
                <c:pt idx="3035">
                  <c:v>25-09-2021</c:v>
                </c:pt>
                <c:pt idx="3036">
                  <c:v>25-09-2021</c:v>
                </c:pt>
                <c:pt idx="3037">
                  <c:v>25-09-2021</c:v>
                </c:pt>
                <c:pt idx="3038">
                  <c:v>25-09-2021</c:v>
                </c:pt>
                <c:pt idx="3039">
                  <c:v>25-09-2021</c:v>
                </c:pt>
                <c:pt idx="3040">
                  <c:v>25-09-2021</c:v>
                </c:pt>
                <c:pt idx="3041">
                  <c:v>25-09-2021</c:v>
                </c:pt>
                <c:pt idx="3042">
                  <c:v>25-09-2021</c:v>
                </c:pt>
                <c:pt idx="3043">
                  <c:v>25-09-2021</c:v>
                </c:pt>
                <c:pt idx="3044">
                  <c:v>25-09-2021</c:v>
                </c:pt>
                <c:pt idx="3045">
                  <c:v>25-09-2021</c:v>
                </c:pt>
                <c:pt idx="3046">
                  <c:v>25-09-2021</c:v>
                </c:pt>
                <c:pt idx="3047">
                  <c:v>25-09-2021</c:v>
                </c:pt>
                <c:pt idx="3048">
                  <c:v>26-09-2021</c:v>
                </c:pt>
                <c:pt idx="3049">
                  <c:v>26-09-2021</c:v>
                </c:pt>
                <c:pt idx="3050">
                  <c:v>26-09-2021</c:v>
                </c:pt>
                <c:pt idx="3051">
                  <c:v>26-09-2021</c:v>
                </c:pt>
                <c:pt idx="3052">
                  <c:v>26-09-2021</c:v>
                </c:pt>
                <c:pt idx="3053">
                  <c:v>26-09-2021</c:v>
                </c:pt>
                <c:pt idx="3054">
                  <c:v>26-09-2021</c:v>
                </c:pt>
                <c:pt idx="3055">
                  <c:v>26-09-2021</c:v>
                </c:pt>
                <c:pt idx="3056">
                  <c:v>26-09-2021</c:v>
                </c:pt>
                <c:pt idx="3057">
                  <c:v>26-09-2021</c:v>
                </c:pt>
                <c:pt idx="3058">
                  <c:v>26-09-2021</c:v>
                </c:pt>
                <c:pt idx="3059">
                  <c:v>26-09-2021</c:v>
                </c:pt>
                <c:pt idx="3060">
                  <c:v>26-09-2021</c:v>
                </c:pt>
                <c:pt idx="3061">
                  <c:v>26-09-2021</c:v>
                </c:pt>
                <c:pt idx="3062">
                  <c:v>26-09-2021</c:v>
                </c:pt>
                <c:pt idx="3063">
                  <c:v>26-09-2021</c:v>
                </c:pt>
                <c:pt idx="3064">
                  <c:v>26-09-2021</c:v>
                </c:pt>
                <c:pt idx="3065">
                  <c:v>26-09-2021</c:v>
                </c:pt>
                <c:pt idx="3066">
                  <c:v>26-09-2021</c:v>
                </c:pt>
                <c:pt idx="3067">
                  <c:v>26-09-2021</c:v>
                </c:pt>
                <c:pt idx="3068">
                  <c:v>26-09-2021</c:v>
                </c:pt>
                <c:pt idx="3069">
                  <c:v>26-09-2021</c:v>
                </c:pt>
                <c:pt idx="3070">
                  <c:v>26-09-2021</c:v>
                </c:pt>
                <c:pt idx="3071">
                  <c:v>26-09-2021</c:v>
                </c:pt>
                <c:pt idx="3072">
                  <c:v>27-09-2021</c:v>
                </c:pt>
                <c:pt idx="3073">
                  <c:v>27-09-2021</c:v>
                </c:pt>
                <c:pt idx="3074">
                  <c:v>27-09-2021</c:v>
                </c:pt>
                <c:pt idx="3075">
                  <c:v>27-09-2021</c:v>
                </c:pt>
                <c:pt idx="3076">
                  <c:v>27-09-2021</c:v>
                </c:pt>
                <c:pt idx="3077">
                  <c:v>27-09-2021</c:v>
                </c:pt>
                <c:pt idx="3078">
                  <c:v>27-09-2021</c:v>
                </c:pt>
                <c:pt idx="3079">
                  <c:v>27-09-2021</c:v>
                </c:pt>
                <c:pt idx="3080">
                  <c:v>27-09-2021</c:v>
                </c:pt>
                <c:pt idx="3081">
                  <c:v>27-09-2021</c:v>
                </c:pt>
                <c:pt idx="3082">
                  <c:v>27-09-2021</c:v>
                </c:pt>
                <c:pt idx="3083">
                  <c:v>27-09-2021</c:v>
                </c:pt>
                <c:pt idx="3084">
                  <c:v>27-09-2021</c:v>
                </c:pt>
                <c:pt idx="3085">
                  <c:v>27-09-2021</c:v>
                </c:pt>
                <c:pt idx="3086">
                  <c:v>27-09-2021</c:v>
                </c:pt>
                <c:pt idx="3087">
                  <c:v>27-09-2021</c:v>
                </c:pt>
                <c:pt idx="3088">
                  <c:v>27-09-2021</c:v>
                </c:pt>
                <c:pt idx="3089">
                  <c:v>27-09-2021</c:v>
                </c:pt>
                <c:pt idx="3090">
                  <c:v>27-09-2021</c:v>
                </c:pt>
                <c:pt idx="3091">
                  <c:v>27-09-2021</c:v>
                </c:pt>
                <c:pt idx="3092">
                  <c:v>27-09-2021</c:v>
                </c:pt>
                <c:pt idx="3093">
                  <c:v>27-09-2021</c:v>
                </c:pt>
                <c:pt idx="3094">
                  <c:v>27-09-2021</c:v>
                </c:pt>
                <c:pt idx="3095">
                  <c:v>27-09-2021</c:v>
                </c:pt>
                <c:pt idx="3096">
                  <c:v>28-09-2021</c:v>
                </c:pt>
                <c:pt idx="3097">
                  <c:v>28-09-2021</c:v>
                </c:pt>
                <c:pt idx="3098">
                  <c:v>28-09-2021</c:v>
                </c:pt>
                <c:pt idx="3099">
                  <c:v>28-09-2021</c:v>
                </c:pt>
                <c:pt idx="3100">
                  <c:v>28-09-2021</c:v>
                </c:pt>
                <c:pt idx="3101">
                  <c:v>28-09-2021</c:v>
                </c:pt>
                <c:pt idx="3102">
                  <c:v>28-09-2021</c:v>
                </c:pt>
                <c:pt idx="3103">
                  <c:v>28-09-2021</c:v>
                </c:pt>
                <c:pt idx="3104">
                  <c:v>28-09-2021</c:v>
                </c:pt>
                <c:pt idx="3105">
                  <c:v>28-09-2021</c:v>
                </c:pt>
                <c:pt idx="3106">
                  <c:v>28-09-2021</c:v>
                </c:pt>
                <c:pt idx="3107">
                  <c:v>28-09-2021</c:v>
                </c:pt>
                <c:pt idx="3108">
                  <c:v>28-09-2021</c:v>
                </c:pt>
                <c:pt idx="3109">
                  <c:v>28-09-2021</c:v>
                </c:pt>
                <c:pt idx="3110">
                  <c:v>28-09-2021</c:v>
                </c:pt>
                <c:pt idx="3111">
                  <c:v>28-09-2021</c:v>
                </c:pt>
                <c:pt idx="3112">
                  <c:v>28-09-2021</c:v>
                </c:pt>
                <c:pt idx="3113">
                  <c:v>28-09-2021</c:v>
                </c:pt>
                <c:pt idx="3114">
                  <c:v>28-09-2021</c:v>
                </c:pt>
                <c:pt idx="3115">
                  <c:v>28-09-2021</c:v>
                </c:pt>
                <c:pt idx="3116">
                  <c:v>28-09-2021</c:v>
                </c:pt>
                <c:pt idx="3117">
                  <c:v>28-09-2021</c:v>
                </c:pt>
                <c:pt idx="3118">
                  <c:v>28-09-2021</c:v>
                </c:pt>
                <c:pt idx="3119">
                  <c:v>28-09-2021</c:v>
                </c:pt>
                <c:pt idx="3120">
                  <c:v>29-09-2021</c:v>
                </c:pt>
                <c:pt idx="3121">
                  <c:v>29-09-2021</c:v>
                </c:pt>
                <c:pt idx="3122">
                  <c:v>29-09-2021</c:v>
                </c:pt>
                <c:pt idx="3123">
                  <c:v>29-09-2021</c:v>
                </c:pt>
                <c:pt idx="3124">
                  <c:v>29-09-2021</c:v>
                </c:pt>
                <c:pt idx="3125">
                  <c:v>29-09-2021</c:v>
                </c:pt>
                <c:pt idx="3126">
                  <c:v>29-09-2021</c:v>
                </c:pt>
                <c:pt idx="3127">
                  <c:v>29-09-2021</c:v>
                </c:pt>
                <c:pt idx="3128">
                  <c:v>29-09-2021</c:v>
                </c:pt>
                <c:pt idx="3129">
                  <c:v>29-09-2021</c:v>
                </c:pt>
                <c:pt idx="3130">
                  <c:v>29-09-2021</c:v>
                </c:pt>
                <c:pt idx="3131">
                  <c:v>29-09-2021</c:v>
                </c:pt>
                <c:pt idx="3132">
                  <c:v>29-09-2021</c:v>
                </c:pt>
                <c:pt idx="3133">
                  <c:v>29-09-2021</c:v>
                </c:pt>
                <c:pt idx="3134">
                  <c:v>29-09-2021</c:v>
                </c:pt>
                <c:pt idx="3135">
                  <c:v>29-09-2021</c:v>
                </c:pt>
                <c:pt idx="3136">
                  <c:v>29-09-2021</c:v>
                </c:pt>
                <c:pt idx="3137">
                  <c:v>29-09-2021</c:v>
                </c:pt>
                <c:pt idx="3138">
                  <c:v>29-09-2021</c:v>
                </c:pt>
                <c:pt idx="3139">
                  <c:v>29-09-2021</c:v>
                </c:pt>
                <c:pt idx="3140">
                  <c:v>29-09-2021</c:v>
                </c:pt>
                <c:pt idx="3141">
                  <c:v>29-09-2021</c:v>
                </c:pt>
                <c:pt idx="3142">
                  <c:v>29-09-2021</c:v>
                </c:pt>
                <c:pt idx="3143">
                  <c:v>29-09-2021</c:v>
                </c:pt>
                <c:pt idx="3144">
                  <c:v>30-09-2021</c:v>
                </c:pt>
                <c:pt idx="3145">
                  <c:v>30-09-2021</c:v>
                </c:pt>
                <c:pt idx="3146">
                  <c:v>30-09-2021</c:v>
                </c:pt>
                <c:pt idx="3147">
                  <c:v>30-09-2021</c:v>
                </c:pt>
                <c:pt idx="3148">
                  <c:v>30-09-2021</c:v>
                </c:pt>
                <c:pt idx="3149">
                  <c:v>30-09-2021</c:v>
                </c:pt>
                <c:pt idx="3150">
                  <c:v>30-09-2021</c:v>
                </c:pt>
                <c:pt idx="3151">
                  <c:v>30-09-2021</c:v>
                </c:pt>
                <c:pt idx="3152">
                  <c:v>30-09-2021</c:v>
                </c:pt>
                <c:pt idx="3153">
                  <c:v>30-09-2021</c:v>
                </c:pt>
                <c:pt idx="3154">
                  <c:v>30-09-2021</c:v>
                </c:pt>
                <c:pt idx="3155">
                  <c:v>30-09-2021</c:v>
                </c:pt>
                <c:pt idx="3156">
                  <c:v>30-09-2021</c:v>
                </c:pt>
                <c:pt idx="3157">
                  <c:v>30-09-2021</c:v>
                </c:pt>
                <c:pt idx="3158">
                  <c:v>30-09-2021</c:v>
                </c:pt>
                <c:pt idx="3159">
                  <c:v>30-09-2021</c:v>
                </c:pt>
                <c:pt idx="3160">
                  <c:v>30-09-2021</c:v>
                </c:pt>
                <c:pt idx="3161">
                  <c:v>30-09-2021</c:v>
                </c:pt>
                <c:pt idx="3162">
                  <c:v>30-09-2021</c:v>
                </c:pt>
                <c:pt idx="3163">
                  <c:v>30-09-2021</c:v>
                </c:pt>
                <c:pt idx="3164">
                  <c:v>30-09-2021</c:v>
                </c:pt>
                <c:pt idx="3165">
                  <c:v>30-09-2021</c:v>
                </c:pt>
                <c:pt idx="3166">
                  <c:v>30-09-2021</c:v>
                </c:pt>
                <c:pt idx="3167">
                  <c:v>30-09-2021</c:v>
                </c:pt>
              </c:strCache>
            </c:strRef>
          </c:cat>
          <c:val>
            <c:numRef>
              <c:f>'P vs C LT-LV 2021'!$F$2:$F$3157</c:f>
              <c:numCache>
                <c:formatCode>General</c:formatCode>
                <c:ptCount val="3156"/>
                <c:pt idx="0">
                  <c:v>-102</c:v>
                </c:pt>
                <c:pt idx="1">
                  <c:v>99</c:v>
                </c:pt>
                <c:pt idx="2">
                  <c:v>69</c:v>
                </c:pt>
                <c:pt idx="3">
                  <c:v>97</c:v>
                </c:pt>
                <c:pt idx="4">
                  <c:v>125</c:v>
                </c:pt>
                <c:pt idx="5">
                  <c:v>159</c:v>
                </c:pt>
                <c:pt idx="6">
                  <c:v>204</c:v>
                </c:pt>
                <c:pt idx="7">
                  <c:v>38</c:v>
                </c:pt>
                <c:pt idx="8">
                  <c:v>41</c:v>
                </c:pt>
                <c:pt idx="9">
                  <c:v>110</c:v>
                </c:pt>
                <c:pt idx="10">
                  <c:v>83</c:v>
                </c:pt>
                <c:pt idx="11">
                  <c:v>89</c:v>
                </c:pt>
                <c:pt idx="12">
                  <c:v>62</c:v>
                </c:pt>
                <c:pt idx="13">
                  <c:v>18</c:v>
                </c:pt>
                <c:pt idx="14">
                  <c:v>75</c:v>
                </c:pt>
                <c:pt idx="15">
                  <c:v>112</c:v>
                </c:pt>
                <c:pt idx="16">
                  <c:v>221</c:v>
                </c:pt>
                <c:pt idx="17">
                  <c:v>226</c:v>
                </c:pt>
                <c:pt idx="18">
                  <c:v>-54</c:v>
                </c:pt>
                <c:pt idx="19">
                  <c:v>96</c:v>
                </c:pt>
                <c:pt idx="20">
                  <c:v>219</c:v>
                </c:pt>
                <c:pt idx="21">
                  <c:v>97</c:v>
                </c:pt>
                <c:pt idx="22">
                  <c:v>189</c:v>
                </c:pt>
                <c:pt idx="23">
                  <c:v>83</c:v>
                </c:pt>
                <c:pt idx="24">
                  <c:v>-32</c:v>
                </c:pt>
                <c:pt idx="25">
                  <c:v>65</c:v>
                </c:pt>
                <c:pt idx="26">
                  <c:v>77</c:v>
                </c:pt>
                <c:pt idx="27">
                  <c:v>103</c:v>
                </c:pt>
                <c:pt idx="28">
                  <c:v>70</c:v>
                </c:pt>
                <c:pt idx="29">
                  <c:v>98</c:v>
                </c:pt>
                <c:pt idx="30">
                  <c:v>126</c:v>
                </c:pt>
                <c:pt idx="31">
                  <c:v>172</c:v>
                </c:pt>
                <c:pt idx="32">
                  <c:v>-62</c:v>
                </c:pt>
                <c:pt idx="33">
                  <c:v>-103</c:v>
                </c:pt>
                <c:pt idx="34">
                  <c:v>-29</c:v>
                </c:pt>
                <c:pt idx="35">
                  <c:v>-14</c:v>
                </c:pt>
                <c:pt idx="36">
                  <c:v>14</c:v>
                </c:pt>
                <c:pt idx="37">
                  <c:v>8</c:v>
                </c:pt>
                <c:pt idx="38">
                  <c:v>-21</c:v>
                </c:pt>
                <c:pt idx="39">
                  <c:v>0</c:v>
                </c:pt>
                <c:pt idx="40">
                  <c:v>89</c:v>
                </c:pt>
                <c:pt idx="41">
                  <c:v>-53</c:v>
                </c:pt>
                <c:pt idx="42">
                  <c:v>83</c:v>
                </c:pt>
                <c:pt idx="43">
                  <c:v>502</c:v>
                </c:pt>
                <c:pt idx="44">
                  <c:v>640</c:v>
                </c:pt>
                <c:pt idx="45">
                  <c:v>629</c:v>
                </c:pt>
                <c:pt idx="46">
                  <c:v>581</c:v>
                </c:pt>
                <c:pt idx="47">
                  <c:v>452</c:v>
                </c:pt>
                <c:pt idx="48">
                  <c:v>285</c:v>
                </c:pt>
                <c:pt idx="49">
                  <c:v>61</c:v>
                </c:pt>
                <c:pt idx="50">
                  <c:v>-45</c:v>
                </c:pt>
                <c:pt idx="51">
                  <c:v>-103</c:v>
                </c:pt>
                <c:pt idx="52">
                  <c:v>-67</c:v>
                </c:pt>
                <c:pt idx="53">
                  <c:v>-73</c:v>
                </c:pt>
                <c:pt idx="54">
                  <c:v>-66</c:v>
                </c:pt>
                <c:pt idx="55">
                  <c:v>-141</c:v>
                </c:pt>
                <c:pt idx="56">
                  <c:v>-126</c:v>
                </c:pt>
                <c:pt idx="57">
                  <c:v>-143</c:v>
                </c:pt>
                <c:pt idx="58">
                  <c:v>-169</c:v>
                </c:pt>
                <c:pt idx="59">
                  <c:v>-19</c:v>
                </c:pt>
                <c:pt idx="60">
                  <c:v>13</c:v>
                </c:pt>
                <c:pt idx="61">
                  <c:v>31</c:v>
                </c:pt>
                <c:pt idx="62">
                  <c:v>53</c:v>
                </c:pt>
                <c:pt idx="63">
                  <c:v>34</c:v>
                </c:pt>
                <c:pt idx="64">
                  <c:v>47</c:v>
                </c:pt>
                <c:pt idx="65">
                  <c:v>68</c:v>
                </c:pt>
                <c:pt idx="66">
                  <c:v>-76</c:v>
                </c:pt>
                <c:pt idx="67">
                  <c:v>-38</c:v>
                </c:pt>
                <c:pt idx="68">
                  <c:v>257</c:v>
                </c:pt>
                <c:pt idx="69">
                  <c:v>202</c:v>
                </c:pt>
                <c:pt idx="70">
                  <c:v>446</c:v>
                </c:pt>
                <c:pt idx="71">
                  <c:v>362</c:v>
                </c:pt>
                <c:pt idx="72">
                  <c:v>421</c:v>
                </c:pt>
                <c:pt idx="73">
                  <c:v>480</c:v>
                </c:pt>
                <c:pt idx="74">
                  <c:v>503</c:v>
                </c:pt>
                <c:pt idx="75">
                  <c:v>488</c:v>
                </c:pt>
                <c:pt idx="76">
                  <c:v>206</c:v>
                </c:pt>
                <c:pt idx="77">
                  <c:v>33</c:v>
                </c:pt>
                <c:pt idx="78">
                  <c:v>25</c:v>
                </c:pt>
                <c:pt idx="79">
                  <c:v>15</c:v>
                </c:pt>
                <c:pt idx="80">
                  <c:v>-59</c:v>
                </c:pt>
                <c:pt idx="81">
                  <c:v>-45</c:v>
                </c:pt>
                <c:pt idx="82">
                  <c:v>63</c:v>
                </c:pt>
                <c:pt idx="83">
                  <c:v>150</c:v>
                </c:pt>
                <c:pt idx="84">
                  <c:v>83</c:v>
                </c:pt>
                <c:pt idx="85">
                  <c:v>78</c:v>
                </c:pt>
                <c:pt idx="86">
                  <c:v>209</c:v>
                </c:pt>
                <c:pt idx="87">
                  <c:v>251</c:v>
                </c:pt>
                <c:pt idx="88">
                  <c:v>390</c:v>
                </c:pt>
                <c:pt idx="89">
                  <c:v>608</c:v>
                </c:pt>
                <c:pt idx="90">
                  <c:v>462</c:v>
                </c:pt>
                <c:pt idx="91">
                  <c:v>507</c:v>
                </c:pt>
                <c:pt idx="92">
                  <c:v>753</c:v>
                </c:pt>
                <c:pt idx="93">
                  <c:v>567</c:v>
                </c:pt>
                <c:pt idx="94">
                  <c:v>469</c:v>
                </c:pt>
                <c:pt idx="95">
                  <c:v>515</c:v>
                </c:pt>
                <c:pt idx="96">
                  <c:v>491</c:v>
                </c:pt>
                <c:pt idx="97">
                  <c:v>499</c:v>
                </c:pt>
                <c:pt idx="98">
                  <c:v>554</c:v>
                </c:pt>
                <c:pt idx="99">
                  <c:v>539</c:v>
                </c:pt>
                <c:pt idx="100">
                  <c:v>597</c:v>
                </c:pt>
                <c:pt idx="101">
                  <c:v>668</c:v>
                </c:pt>
                <c:pt idx="102">
                  <c:v>424</c:v>
                </c:pt>
                <c:pt idx="103">
                  <c:v>317</c:v>
                </c:pt>
                <c:pt idx="104">
                  <c:v>277</c:v>
                </c:pt>
                <c:pt idx="105">
                  <c:v>368</c:v>
                </c:pt>
                <c:pt idx="106">
                  <c:v>406</c:v>
                </c:pt>
                <c:pt idx="107">
                  <c:v>365</c:v>
                </c:pt>
                <c:pt idx="108">
                  <c:v>-133</c:v>
                </c:pt>
                <c:pt idx="109">
                  <c:v>-86</c:v>
                </c:pt>
                <c:pt idx="110">
                  <c:v>134</c:v>
                </c:pt>
                <c:pt idx="111">
                  <c:v>165</c:v>
                </c:pt>
                <c:pt idx="112">
                  <c:v>387</c:v>
                </c:pt>
                <c:pt idx="113">
                  <c:v>574</c:v>
                </c:pt>
                <c:pt idx="114">
                  <c:v>643</c:v>
                </c:pt>
                <c:pt idx="115">
                  <c:v>694</c:v>
                </c:pt>
                <c:pt idx="116">
                  <c:v>631</c:v>
                </c:pt>
                <c:pt idx="117">
                  <c:v>548</c:v>
                </c:pt>
                <c:pt idx="118">
                  <c:v>466</c:v>
                </c:pt>
                <c:pt idx="119">
                  <c:v>487</c:v>
                </c:pt>
                <c:pt idx="120">
                  <c:v>537</c:v>
                </c:pt>
                <c:pt idx="121">
                  <c:v>544</c:v>
                </c:pt>
                <c:pt idx="122">
                  <c:v>527</c:v>
                </c:pt>
                <c:pt idx="123">
                  <c:v>539</c:v>
                </c:pt>
                <c:pt idx="124">
                  <c:v>612</c:v>
                </c:pt>
                <c:pt idx="125">
                  <c:v>700</c:v>
                </c:pt>
                <c:pt idx="126">
                  <c:v>461</c:v>
                </c:pt>
                <c:pt idx="127">
                  <c:v>409</c:v>
                </c:pt>
                <c:pt idx="128">
                  <c:v>350</c:v>
                </c:pt>
                <c:pt idx="129">
                  <c:v>331</c:v>
                </c:pt>
                <c:pt idx="130">
                  <c:v>216</c:v>
                </c:pt>
                <c:pt idx="131">
                  <c:v>200</c:v>
                </c:pt>
                <c:pt idx="132">
                  <c:v>113</c:v>
                </c:pt>
                <c:pt idx="133">
                  <c:v>55</c:v>
                </c:pt>
                <c:pt idx="134">
                  <c:v>326</c:v>
                </c:pt>
                <c:pt idx="135">
                  <c:v>379</c:v>
                </c:pt>
                <c:pt idx="136">
                  <c:v>416</c:v>
                </c:pt>
                <c:pt idx="137">
                  <c:v>493</c:v>
                </c:pt>
                <c:pt idx="138">
                  <c:v>-54</c:v>
                </c:pt>
                <c:pt idx="139">
                  <c:v>136</c:v>
                </c:pt>
                <c:pt idx="140">
                  <c:v>486</c:v>
                </c:pt>
                <c:pt idx="141">
                  <c:v>367</c:v>
                </c:pt>
                <c:pt idx="142">
                  <c:v>297</c:v>
                </c:pt>
                <c:pt idx="143">
                  <c:v>403</c:v>
                </c:pt>
                <c:pt idx="144">
                  <c:v>446</c:v>
                </c:pt>
                <c:pt idx="145">
                  <c:v>421</c:v>
                </c:pt>
                <c:pt idx="146">
                  <c:v>434</c:v>
                </c:pt>
                <c:pt idx="147">
                  <c:v>436</c:v>
                </c:pt>
                <c:pt idx="148">
                  <c:v>450</c:v>
                </c:pt>
                <c:pt idx="149">
                  <c:v>477</c:v>
                </c:pt>
                <c:pt idx="150">
                  <c:v>332</c:v>
                </c:pt>
                <c:pt idx="151">
                  <c:v>112</c:v>
                </c:pt>
                <c:pt idx="152">
                  <c:v>132</c:v>
                </c:pt>
                <c:pt idx="153">
                  <c:v>120</c:v>
                </c:pt>
                <c:pt idx="154">
                  <c:v>133</c:v>
                </c:pt>
                <c:pt idx="155">
                  <c:v>159</c:v>
                </c:pt>
                <c:pt idx="156">
                  <c:v>390</c:v>
                </c:pt>
                <c:pt idx="157">
                  <c:v>517</c:v>
                </c:pt>
                <c:pt idx="158">
                  <c:v>544</c:v>
                </c:pt>
                <c:pt idx="159">
                  <c:v>500</c:v>
                </c:pt>
                <c:pt idx="160">
                  <c:v>523</c:v>
                </c:pt>
                <c:pt idx="161">
                  <c:v>568</c:v>
                </c:pt>
                <c:pt idx="162">
                  <c:v>483</c:v>
                </c:pt>
                <c:pt idx="163">
                  <c:v>524</c:v>
                </c:pt>
                <c:pt idx="164">
                  <c:v>553</c:v>
                </c:pt>
                <c:pt idx="165">
                  <c:v>488</c:v>
                </c:pt>
                <c:pt idx="166">
                  <c:v>399</c:v>
                </c:pt>
                <c:pt idx="167">
                  <c:v>437</c:v>
                </c:pt>
                <c:pt idx="168">
                  <c:v>473</c:v>
                </c:pt>
                <c:pt idx="169">
                  <c:v>481</c:v>
                </c:pt>
                <c:pt idx="170">
                  <c:v>457</c:v>
                </c:pt>
                <c:pt idx="171">
                  <c:v>444</c:v>
                </c:pt>
                <c:pt idx="172">
                  <c:v>449</c:v>
                </c:pt>
                <c:pt idx="173">
                  <c:v>488</c:v>
                </c:pt>
                <c:pt idx="174">
                  <c:v>492</c:v>
                </c:pt>
                <c:pt idx="175">
                  <c:v>485</c:v>
                </c:pt>
                <c:pt idx="176">
                  <c:v>529</c:v>
                </c:pt>
                <c:pt idx="177">
                  <c:v>511</c:v>
                </c:pt>
                <c:pt idx="178">
                  <c:v>593</c:v>
                </c:pt>
                <c:pt idx="179">
                  <c:v>628</c:v>
                </c:pt>
                <c:pt idx="180">
                  <c:v>459</c:v>
                </c:pt>
                <c:pt idx="181">
                  <c:v>611</c:v>
                </c:pt>
                <c:pt idx="182">
                  <c:v>614</c:v>
                </c:pt>
                <c:pt idx="183">
                  <c:v>658</c:v>
                </c:pt>
                <c:pt idx="184">
                  <c:v>492</c:v>
                </c:pt>
                <c:pt idx="185">
                  <c:v>542</c:v>
                </c:pt>
                <c:pt idx="186">
                  <c:v>663</c:v>
                </c:pt>
                <c:pt idx="187">
                  <c:v>663</c:v>
                </c:pt>
                <c:pt idx="188">
                  <c:v>667</c:v>
                </c:pt>
                <c:pt idx="189">
                  <c:v>621</c:v>
                </c:pt>
                <c:pt idx="190">
                  <c:v>543</c:v>
                </c:pt>
                <c:pt idx="191">
                  <c:v>574</c:v>
                </c:pt>
                <c:pt idx="192">
                  <c:v>576</c:v>
                </c:pt>
                <c:pt idx="193">
                  <c:v>587</c:v>
                </c:pt>
                <c:pt idx="194">
                  <c:v>566</c:v>
                </c:pt>
                <c:pt idx="195">
                  <c:v>595</c:v>
                </c:pt>
                <c:pt idx="196">
                  <c:v>601</c:v>
                </c:pt>
                <c:pt idx="197">
                  <c:v>633</c:v>
                </c:pt>
                <c:pt idx="198">
                  <c:v>614</c:v>
                </c:pt>
                <c:pt idx="199">
                  <c:v>582</c:v>
                </c:pt>
                <c:pt idx="200">
                  <c:v>590</c:v>
                </c:pt>
                <c:pt idx="201">
                  <c:v>462</c:v>
                </c:pt>
                <c:pt idx="202">
                  <c:v>378</c:v>
                </c:pt>
                <c:pt idx="203">
                  <c:v>497</c:v>
                </c:pt>
                <c:pt idx="204">
                  <c:v>528</c:v>
                </c:pt>
                <c:pt idx="205">
                  <c:v>504</c:v>
                </c:pt>
                <c:pt idx="206">
                  <c:v>545</c:v>
                </c:pt>
                <c:pt idx="207">
                  <c:v>417</c:v>
                </c:pt>
                <c:pt idx="208">
                  <c:v>376</c:v>
                </c:pt>
                <c:pt idx="209">
                  <c:v>494</c:v>
                </c:pt>
                <c:pt idx="210">
                  <c:v>560</c:v>
                </c:pt>
                <c:pt idx="211">
                  <c:v>576</c:v>
                </c:pt>
                <c:pt idx="212">
                  <c:v>593</c:v>
                </c:pt>
                <c:pt idx="213">
                  <c:v>549</c:v>
                </c:pt>
                <c:pt idx="214">
                  <c:v>471</c:v>
                </c:pt>
                <c:pt idx="215">
                  <c:v>533</c:v>
                </c:pt>
                <c:pt idx="216">
                  <c:v>440</c:v>
                </c:pt>
                <c:pt idx="217">
                  <c:v>459</c:v>
                </c:pt>
                <c:pt idx="218">
                  <c:v>518</c:v>
                </c:pt>
                <c:pt idx="219">
                  <c:v>526</c:v>
                </c:pt>
                <c:pt idx="220">
                  <c:v>500</c:v>
                </c:pt>
                <c:pt idx="221">
                  <c:v>478</c:v>
                </c:pt>
                <c:pt idx="222">
                  <c:v>316</c:v>
                </c:pt>
                <c:pt idx="223">
                  <c:v>350</c:v>
                </c:pt>
                <c:pt idx="224">
                  <c:v>165</c:v>
                </c:pt>
                <c:pt idx="225">
                  <c:v>166</c:v>
                </c:pt>
                <c:pt idx="226">
                  <c:v>234</c:v>
                </c:pt>
                <c:pt idx="227">
                  <c:v>260</c:v>
                </c:pt>
                <c:pt idx="228">
                  <c:v>205</c:v>
                </c:pt>
                <c:pt idx="229">
                  <c:v>202</c:v>
                </c:pt>
                <c:pt idx="230">
                  <c:v>351</c:v>
                </c:pt>
                <c:pt idx="231">
                  <c:v>375</c:v>
                </c:pt>
                <c:pt idx="232">
                  <c:v>420</c:v>
                </c:pt>
                <c:pt idx="233">
                  <c:v>443</c:v>
                </c:pt>
                <c:pt idx="234">
                  <c:v>207</c:v>
                </c:pt>
                <c:pt idx="235">
                  <c:v>215</c:v>
                </c:pt>
                <c:pt idx="236">
                  <c:v>411</c:v>
                </c:pt>
                <c:pt idx="237">
                  <c:v>403</c:v>
                </c:pt>
                <c:pt idx="238">
                  <c:v>418</c:v>
                </c:pt>
                <c:pt idx="239">
                  <c:v>391</c:v>
                </c:pt>
                <c:pt idx="240">
                  <c:v>440</c:v>
                </c:pt>
                <c:pt idx="241">
                  <c:v>477</c:v>
                </c:pt>
                <c:pt idx="242">
                  <c:v>519</c:v>
                </c:pt>
                <c:pt idx="243">
                  <c:v>544</c:v>
                </c:pt>
                <c:pt idx="244">
                  <c:v>567</c:v>
                </c:pt>
                <c:pt idx="245">
                  <c:v>522</c:v>
                </c:pt>
                <c:pt idx="246">
                  <c:v>395</c:v>
                </c:pt>
                <c:pt idx="247">
                  <c:v>192</c:v>
                </c:pt>
                <c:pt idx="248">
                  <c:v>120</c:v>
                </c:pt>
                <c:pt idx="249">
                  <c:v>188</c:v>
                </c:pt>
                <c:pt idx="250">
                  <c:v>159</c:v>
                </c:pt>
                <c:pt idx="251">
                  <c:v>231</c:v>
                </c:pt>
                <c:pt idx="252">
                  <c:v>194</c:v>
                </c:pt>
                <c:pt idx="253">
                  <c:v>299</c:v>
                </c:pt>
                <c:pt idx="254">
                  <c:v>386</c:v>
                </c:pt>
                <c:pt idx="255">
                  <c:v>432</c:v>
                </c:pt>
                <c:pt idx="256">
                  <c:v>479</c:v>
                </c:pt>
                <c:pt idx="257">
                  <c:v>466</c:v>
                </c:pt>
                <c:pt idx="258">
                  <c:v>228</c:v>
                </c:pt>
                <c:pt idx="259">
                  <c:v>302</c:v>
                </c:pt>
                <c:pt idx="260">
                  <c:v>481</c:v>
                </c:pt>
                <c:pt idx="261">
                  <c:v>490</c:v>
                </c:pt>
                <c:pt idx="262">
                  <c:v>455</c:v>
                </c:pt>
                <c:pt idx="263">
                  <c:v>493</c:v>
                </c:pt>
                <c:pt idx="264">
                  <c:v>500</c:v>
                </c:pt>
                <c:pt idx="265">
                  <c:v>564</c:v>
                </c:pt>
                <c:pt idx="266">
                  <c:v>584</c:v>
                </c:pt>
                <c:pt idx="267">
                  <c:v>608</c:v>
                </c:pt>
                <c:pt idx="268">
                  <c:v>520</c:v>
                </c:pt>
                <c:pt idx="269">
                  <c:v>522</c:v>
                </c:pt>
                <c:pt idx="270">
                  <c:v>223</c:v>
                </c:pt>
                <c:pt idx="271">
                  <c:v>57</c:v>
                </c:pt>
                <c:pt idx="272">
                  <c:v>56</c:v>
                </c:pt>
                <c:pt idx="273">
                  <c:v>133</c:v>
                </c:pt>
                <c:pt idx="274">
                  <c:v>215</c:v>
                </c:pt>
                <c:pt idx="275">
                  <c:v>191</c:v>
                </c:pt>
                <c:pt idx="276">
                  <c:v>171</c:v>
                </c:pt>
                <c:pt idx="277">
                  <c:v>188</c:v>
                </c:pt>
                <c:pt idx="278">
                  <c:v>274</c:v>
                </c:pt>
                <c:pt idx="279">
                  <c:v>578</c:v>
                </c:pt>
                <c:pt idx="280">
                  <c:v>516</c:v>
                </c:pt>
                <c:pt idx="281">
                  <c:v>491</c:v>
                </c:pt>
                <c:pt idx="282">
                  <c:v>88</c:v>
                </c:pt>
                <c:pt idx="283">
                  <c:v>177</c:v>
                </c:pt>
                <c:pt idx="284">
                  <c:v>471</c:v>
                </c:pt>
                <c:pt idx="285">
                  <c:v>497</c:v>
                </c:pt>
                <c:pt idx="286">
                  <c:v>483</c:v>
                </c:pt>
                <c:pt idx="287">
                  <c:v>439</c:v>
                </c:pt>
                <c:pt idx="288">
                  <c:v>443</c:v>
                </c:pt>
                <c:pt idx="289">
                  <c:v>500</c:v>
                </c:pt>
                <c:pt idx="290">
                  <c:v>469</c:v>
                </c:pt>
                <c:pt idx="291">
                  <c:v>468</c:v>
                </c:pt>
                <c:pt idx="292">
                  <c:v>482</c:v>
                </c:pt>
                <c:pt idx="293">
                  <c:v>268</c:v>
                </c:pt>
                <c:pt idx="294">
                  <c:v>6</c:v>
                </c:pt>
                <c:pt idx="295">
                  <c:v>-4</c:v>
                </c:pt>
                <c:pt idx="296">
                  <c:v>-66</c:v>
                </c:pt>
                <c:pt idx="297">
                  <c:v>18</c:v>
                </c:pt>
                <c:pt idx="298">
                  <c:v>13</c:v>
                </c:pt>
                <c:pt idx="299">
                  <c:v>101</c:v>
                </c:pt>
                <c:pt idx="300">
                  <c:v>188</c:v>
                </c:pt>
                <c:pt idx="301">
                  <c:v>23</c:v>
                </c:pt>
                <c:pt idx="302">
                  <c:v>83</c:v>
                </c:pt>
                <c:pt idx="303">
                  <c:v>411</c:v>
                </c:pt>
                <c:pt idx="304">
                  <c:v>403</c:v>
                </c:pt>
                <c:pt idx="305">
                  <c:v>416</c:v>
                </c:pt>
                <c:pt idx="306">
                  <c:v>142</c:v>
                </c:pt>
                <c:pt idx="307">
                  <c:v>242</c:v>
                </c:pt>
                <c:pt idx="308">
                  <c:v>623</c:v>
                </c:pt>
                <c:pt idx="309">
                  <c:v>409</c:v>
                </c:pt>
                <c:pt idx="310">
                  <c:v>396</c:v>
                </c:pt>
                <c:pt idx="311">
                  <c:v>463</c:v>
                </c:pt>
                <c:pt idx="312">
                  <c:v>593</c:v>
                </c:pt>
                <c:pt idx="313">
                  <c:v>580</c:v>
                </c:pt>
                <c:pt idx="314">
                  <c:v>586</c:v>
                </c:pt>
                <c:pt idx="315">
                  <c:v>573</c:v>
                </c:pt>
                <c:pt idx="316">
                  <c:v>601</c:v>
                </c:pt>
                <c:pt idx="317">
                  <c:v>613</c:v>
                </c:pt>
                <c:pt idx="318">
                  <c:v>340</c:v>
                </c:pt>
                <c:pt idx="319">
                  <c:v>153</c:v>
                </c:pt>
                <c:pt idx="320">
                  <c:v>148</c:v>
                </c:pt>
                <c:pt idx="321">
                  <c:v>299</c:v>
                </c:pt>
                <c:pt idx="322">
                  <c:v>328</c:v>
                </c:pt>
                <c:pt idx="323">
                  <c:v>292</c:v>
                </c:pt>
                <c:pt idx="324">
                  <c:v>301</c:v>
                </c:pt>
                <c:pt idx="325">
                  <c:v>236</c:v>
                </c:pt>
                <c:pt idx="326">
                  <c:v>294</c:v>
                </c:pt>
                <c:pt idx="327">
                  <c:v>440</c:v>
                </c:pt>
                <c:pt idx="328">
                  <c:v>352</c:v>
                </c:pt>
                <c:pt idx="329">
                  <c:v>384</c:v>
                </c:pt>
                <c:pt idx="330">
                  <c:v>245</c:v>
                </c:pt>
                <c:pt idx="331">
                  <c:v>361</c:v>
                </c:pt>
                <c:pt idx="332">
                  <c:v>350</c:v>
                </c:pt>
                <c:pt idx="333">
                  <c:v>400</c:v>
                </c:pt>
                <c:pt idx="334">
                  <c:v>454</c:v>
                </c:pt>
                <c:pt idx="335">
                  <c:v>502</c:v>
                </c:pt>
                <c:pt idx="336">
                  <c:v>424</c:v>
                </c:pt>
                <c:pt idx="337">
                  <c:v>431</c:v>
                </c:pt>
                <c:pt idx="338">
                  <c:v>310</c:v>
                </c:pt>
                <c:pt idx="339">
                  <c:v>326</c:v>
                </c:pt>
                <c:pt idx="340">
                  <c:v>258</c:v>
                </c:pt>
                <c:pt idx="341">
                  <c:v>317</c:v>
                </c:pt>
                <c:pt idx="342">
                  <c:v>253</c:v>
                </c:pt>
                <c:pt idx="343">
                  <c:v>287</c:v>
                </c:pt>
                <c:pt idx="344">
                  <c:v>335</c:v>
                </c:pt>
                <c:pt idx="345">
                  <c:v>324</c:v>
                </c:pt>
                <c:pt idx="346">
                  <c:v>323</c:v>
                </c:pt>
                <c:pt idx="347">
                  <c:v>420</c:v>
                </c:pt>
                <c:pt idx="348">
                  <c:v>231</c:v>
                </c:pt>
                <c:pt idx="349">
                  <c:v>306</c:v>
                </c:pt>
                <c:pt idx="350">
                  <c:v>367</c:v>
                </c:pt>
                <c:pt idx="351">
                  <c:v>593</c:v>
                </c:pt>
                <c:pt idx="352">
                  <c:v>611</c:v>
                </c:pt>
                <c:pt idx="353">
                  <c:v>592</c:v>
                </c:pt>
                <c:pt idx="354">
                  <c:v>527</c:v>
                </c:pt>
                <c:pt idx="355">
                  <c:v>517</c:v>
                </c:pt>
                <c:pt idx="356">
                  <c:v>511</c:v>
                </c:pt>
                <c:pt idx="357">
                  <c:v>625</c:v>
                </c:pt>
                <c:pt idx="358">
                  <c:v>597</c:v>
                </c:pt>
                <c:pt idx="359">
                  <c:v>396</c:v>
                </c:pt>
                <c:pt idx="360">
                  <c:v>310</c:v>
                </c:pt>
                <c:pt idx="361">
                  <c:v>360</c:v>
                </c:pt>
                <c:pt idx="362">
                  <c:v>377</c:v>
                </c:pt>
                <c:pt idx="363">
                  <c:v>408</c:v>
                </c:pt>
                <c:pt idx="364">
                  <c:v>388</c:v>
                </c:pt>
                <c:pt idx="365">
                  <c:v>475</c:v>
                </c:pt>
                <c:pt idx="366">
                  <c:v>340</c:v>
                </c:pt>
                <c:pt idx="367">
                  <c:v>490</c:v>
                </c:pt>
                <c:pt idx="368">
                  <c:v>504</c:v>
                </c:pt>
                <c:pt idx="369">
                  <c:v>475</c:v>
                </c:pt>
                <c:pt idx="370">
                  <c:v>503</c:v>
                </c:pt>
                <c:pt idx="371">
                  <c:v>484</c:v>
                </c:pt>
                <c:pt idx="372">
                  <c:v>234</c:v>
                </c:pt>
                <c:pt idx="373">
                  <c:v>350</c:v>
                </c:pt>
                <c:pt idx="374">
                  <c:v>359</c:v>
                </c:pt>
                <c:pt idx="375">
                  <c:v>366</c:v>
                </c:pt>
                <c:pt idx="376">
                  <c:v>380</c:v>
                </c:pt>
                <c:pt idx="377">
                  <c:v>330</c:v>
                </c:pt>
                <c:pt idx="378">
                  <c:v>405</c:v>
                </c:pt>
                <c:pt idx="379">
                  <c:v>347</c:v>
                </c:pt>
                <c:pt idx="380">
                  <c:v>437</c:v>
                </c:pt>
                <c:pt idx="381">
                  <c:v>544</c:v>
                </c:pt>
                <c:pt idx="382">
                  <c:v>560</c:v>
                </c:pt>
                <c:pt idx="383">
                  <c:v>556</c:v>
                </c:pt>
                <c:pt idx="384">
                  <c:v>495</c:v>
                </c:pt>
                <c:pt idx="385">
                  <c:v>382</c:v>
                </c:pt>
                <c:pt idx="386">
                  <c:v>442</c:v>
                </c:pt>
                <c:pt idx="387">
                  <c:v>468</c:v>
                </c:pt>
                <c:pt idx="388">
                  <c:v>446</c:v>
                </c:pt>
                <c:pt idx="389">
                  <c:v>324</c:v>
                </c:pt>
                <c:pt idx="390">
                  <c:v>21</c:v>
                </c:pt>
                <c:pt idx="391">
                  <c:v>-122</c:v>
                </c:pt>
                <c:pt idx="392">
                  <c:v>-188</c:v>
                </c:pt>
                <c:pt idx="393">
                  <c:v>-303</c:v>
                </c:pt>
                <c:pt idx="394">
                  <c:v>-248</c:v>
                </c:pt>
                <c:pt idx="395">
                  <c:v>-151</c:v>
                </c:pt>
                <c:pt idx="396">
                  <c:v>-101</c:v>
                </c:pt>
                <c:pt idx="397">
                  <c:v>-141</c:v>
                </c:pt>
                <c:pt idx="398">
                  <c:v>-91</c:v>
                </c:pt>
                <c:pt idx="399">
                  <c:v>-46</c:v>
                </c:pt>
                <c:pt idx="400">
                  <c:v>-42</c:v>
                </c:pt>
                <c:pt idx="401">
                  <c:v>-55</c:v>
                </c:pt>
                <c:pt idx="402">
                  <c:v>-193</c:v>
                </c:pt>
                <c:pt idx="403">
                  <c:v>-151</c:v>
                </c:pt>
                <c:pt idx="404">
                  <c:v>-50</c:v>
                </c:pt>
                <c:pt idx="405">
                  <c:v>56</c:v>
                </c:pt>
                <c:pt idx="406">
                  <c:v>44</c:v>
                </c:pt>
                <c:pt idx="407">
                  <c:v>121</c:v>
                </c:pt>
                <c:pt idx="408">
                  <c:v>198</c:v>
                </c:pt>
                <c:pt idx="409">
                  <c:v>240</c:v>
                </c:pt>
                <c:pt idx="410">
                  <c:v>274</c:v>
                </c:pt>
                <c:pt idx="411">
                  <c:v>219</c:v>
                </c:pt>
                <c:pt idx="412">
                  <c:v>285</c:v>
                </c:pt>
                <c:pt idx="413">
                  <c:v>98</c:v>
                </c:pt>
                <c:pt idx="414">
                  <c:v>-222</c:v>
                </c:pt>
                <c:pt idx="415">
                  <c:v>-146</c:v>
                </c:pt>
                <c:pt idx="416">
                  <c:v>-85</c:v>
                </c:pt>
                <c:pt idx="417">
                  <c:v>28</c:v>
                </c:pt>
                <c:pt idx="418">
                  <c:v>5</c:v>
                </c:pt>
                <c:pt idx="419">
                  <c:v>-15</c:v>
                </c:pt>
                <c:pt idx="420">
                  <c:v>-8</c:v>
                </c:pt>
                <c:pt idx="421">
                  <c:v>-18</c:v>
                </c:pt>
                <c:pt idx="422">
                  <c:v>-34</c:v>
                </c:pt>
                <c:pt idx="423">
                  <c:v>-33</c:v>
                </c:pt>
                <c:pt idx="424">
                  <c:v>-82</c:v>
                </c:pt>
                <c:pt idx="425">
                  <c:v>-23</c:v>
                </c:pt>
                <c:pt idx="426">
                  <c:v>-109</c:v>
                </c:pt>
                <c:pt idx="427">
                  <c:v>-39</c:v>
                </c:pt>
                <c:pt idx="428">
                  <c:v>-136</c:v>
                </c:pt>
                <c:pt idx="429">
                  <c:v>-69</c:v>
                </c:pt>
                <c:pt idx="430">
                  <c:v>-145</c:v>
                </c:pt>
                <c:pt idx="431">
                  <c:v>-65</c:v>
                </c:pt>
                <c:pt idx="432">
                  <c:v>232</c:v>
                </c:pt>
                <c:pt idx="433">
                  <c:v>330</c:v>
                </c:pt>
                <c:pt idx="434">
                  <c:v>348</c:v>
                </c:pt>
                <c:pt idx="435">
                  <c:v>188</c:v>
                </c:pt>
                <c:pt idx="436">
                  <c:v>348</c:v>
                </c:pt>
                <c:pt idx="437">
                  <c:v>205</c:v>
                </c:pt>
                <c:pt idx="438">
                  <c:v>-174</c:v>
                </c:pt>
                <c:pt idx="439">
                  <c:v>-63</c:v>
                </c:pt>
                <c:pt idx="440">
                  <c:v>-28</c:v>
                </c:pt>
                <c:pt idx="441">
                  <c:v>-19</c:v>
                </c:pt>
                <c:pt idx="442">
                  <c:v>-3</c:v>
                </c:pt>
                <c:pt idx="443">
                  <c:v>13</c:v>
                </c:pt>
                <c:pt idx="444">
                  <c:v>13</c:v>
                </c:pt>
                <c:pt idx="445">
                  <c:v>-11</c:v>
                </c:pt>
                <c:pt idx="446">
                  <c:v>-25</c:v>
                </c:pt>
                <c:pt idx="447">
                  <c:v>41</c:v>
                </c:pt>
                <c:pt idx="448">
                  <c:v>21</c:v>
                </c:pt>
                <c:pt idx="449">
                  <c:v>-98</c:v>
                </c:pt>
                <c:pt idx="450">
                  <c:v>-167</c:v>
                </c:pt>
                <c:pt idx="451">
                  <c:v>-137</c:v>
                </c:pt>
                <c:pt idx="452">
                  <c:v>-160</c:v>
                </c:pt>
                <c:pt idx="453">
                  <c:v>-84</c:v>
                </c:pt>
                <c:pt idx="454">
                  <c:v>-251</c:v>
                </c:pt>
                <c:pt idx="455">
                  <c:v>-68</c:v>
                </c:pt>
                <c:pt idx="456">
                  <c:v>142</c:v>
                </c:pt>
                <c:pt idx="457">
                  <c:v>188</c:v>
                </c:pt>
                <c:pt idx="458">
                  <c:v>328</c:v>
                </c:pt>
                <c:pt idx="459">
                  <c:v>262</c:v>
                </c:pt>
                <c:pt idx="460">
                  <c:v>247</c:v>
                </c:pt>
                <c:pt idx="461">
                  <c:v>311</c:v>
                </c:pt>
                <c:pt idx="462">
                  <c:v>10</c:v>
                </c:pt>
                <c:pt idx="463">
                  <c:v>47</c:v>
                </c:pt>
                <c:pt idx="464">
                  <c:v>121</c:v>
                </c:pt>
                <c:pt idx="465">
                  <c:v>121</c:v>
                </c:pt>
                <c:pt idx="466">
                  <c:v>64</c:v>
                </c:pt>
                <c:pt idx="467">
                  <c:v>114</c:v>
                </c:pt>
                <c:pt idx="468">
                  <c:v>126</c:v>
                </c:pt>
                <c:pt idx="469">
                  <c:v>139</c:v>
                </c:pt>
                <c:pt idx="470">
                  <c:v>63</c:v>
                </c:pt>
                <c:pt idx="471">
                  <c:v>112</c:v>
                </c:pt>
                <c:pt idx="472">
                  <c:v>100</c:v>
                </c:pt>
                <c:pt idx="473">
                  <c:v>54</c:v>
                </c:pt>
                <c:pt idx="474">
                  <c:v>142</c:v>
                </c:pt>
                <c:pt idx="475">
                  <c:v>542</c:v>
                </c:pt>
                <c:pt idx="476">
                  <c:v>681</c:v>
                </c:pt>
                <c:pt idx="477">
                  <c:v>687</c:v>
                </c:pt>
                <c:pt idx="478">
                  <c:v>326</c:v>
                </c:pt>
                <c:pt idx="479">
                  <c:v>306</c:v>
                </c:pt>
                <c:pt idx="480">
                  <c:v>186</c:v>
                </c:pt>
                <c:pt idx="481">
                  <c:v>280</c:v>
                </c:pt>
                <c:pt idx="482">
                  <c:v>299</c:v>
                </c:pt>
                <c:pt idx="483">
                  <c:v>266</c:v>
                </c:pt>
                <c:pt idx="484">
                  <c:v>236</c:v>
                </c:pt>
                <c:pt idx="485">
                  <c:v>147</c:v>
                </c:pt>
                <c:pt idx="486">
                  <c:v>77</c:v>
                </c:pt>
                <c:pt idx="487">
                  <c:v>35</c:v>
                </c:pt>
                <c:pt idx="488">
                  <c:v>81</c:v>
                </c:pt>
                <c:pt idx="489">
                  <c:v>431</c:v>
                </c:pt>
                <c:pt idx="490">
                  <c:v>28</c:v>
                </c:pt>
                <c:pt idx="491">
                  <c:v>12</c:v>
                </c:pt>
                <c:pt idx="492">
                  <c:v>44</c:v>
                </c:pt>
                <c:pt idx="493">
                  <c:v>106</c:v>
                </c:pt>
                <c:pt idx="494">
                  <c:v>84</c:v>
                </c:pt>
                <c:pt idx="495">
                  <c:v>125</c:v>
                </c:pt>
                <c:pt idx="496">
                  <c:v>115</c:v>
                </c:pt>
                <c:pt idx="497">
                  <c:v>131</c:v>
                </c:pt>
                <c:pt idx="498">
                  <c:v>281</c:v>
                </c:pt>
                <c:pt idx="499">
                  <c:v>322</c:v>
                </c:pt>
                <c:pt idx="500">
                  <c:v>321</c:v>
                </c:pt>
                <c:pt idx="501">
                  <c:v>280</c:v>
                </c:pt>
                <c:pt idx="502">
                  <c:v>222</c:v>
                </c:pt>
                <c:pt idx="503">
                  <c:v>274</c:v>
                </c:pt>
                <c:pt idx="504">
                  <c:v>296</c:v>
                </c:pt>
                <c:pt idx="505">
                  <c:v>333</c:v>
                </c:pt>
                <c:pt idx="506">
                  <c:v>370</c:v>
                </c:pt>
                <c:pt idx="507">
                  <c:v>404</c:v>
                </c:pt>
                <c:pt idx="508">
                  <c:v>352</c:v>
                </c:pt>
                <c:pt idx="509">
                  <c:v>387</c:v>
                </c:pt>
                <c:pt idx="510">
                  <c:v>452</c:v>
                </c:pt>
                <c:pt idx="511">
                  <c:v>422</c:v>
                </c:pt>
                <c:pt idx="512">
                  <c:v>403</c:v>
                </c:pt>
                <c:pt idx="513">
                  <c:v>225</c:v>
                </c:pt>
                <c:pt idx="514">
                  <c:v>233</c:v>
                </c:pt>
                <c:pt idx="515">
                  <c:v>422</c:v>
                </c:pt>
                <c:pt idx="516">
                  <c:v>394</c:v>
                </c:pt>
                <c:pt idx="517">
                  <c:v>386</c:v>
                </c:pt>
                <c:pt idx="518">
                  <c:v>384</c:v>
                </c:pt>
                <c:pt idx="519">
                  <c:v>398</c:v>
                </c:pt>
                <c:pt idx="520">
                  <c:v>269</c:v>
                </c:pt>
                <c:pt idx="521">
                  <c:v>123</c:v>
                </c:pt>
                <c:pt idx="522">
                  <c:v>150</c:v>
                </c:pt>
                <c:pt idx="523">
                  <c:v>104</c:v>
                </c:pt>
                <c:pt idx="524">
                  <c:v>-106</c:v>
                </c:pt>
                <c:pt idx="525">
                  <c:v>-85</c:v>
                </c:pt>
                <c:pt idx="526">
                  <c:v>-245</c:v>
                </c:pt>
                <c:pt idx="527">
                  <c:v>-145</c:v>
                </c:pt>
                <c:pt idx="528">
                  <c:v>-223</c:v>
                </c:pt>
                <c:pt idx="529">
                  <c:v>-305</c:v>
                </c:pt>
                <c:pt idx="530">
                  <c:v>-280</c:v>
                </c:pt>
                <c:pt idx="531">
                  <c:v>-233</c:v>
                </c:pt>
                <c:pt idx="532">
                  <c:v>-148</c:v>
                </c:pt>
                <c:pt idx="533">
                  <c:v>-110</c:v>
                </c:pt>
                <c:pt idx="534">
                  <c:v>-73</c:v>
                </c:pt>
                <c:pt idx="535">
                  <c:v>-162</c:v>
                </c:pt>
                <c:pt idx="536">
                  <c:v>-286</c:v>
                </c:pt>
                <c:pt idx="537">
                  <c:v>-338</c:v>
                </c:pt>
                <c:pt idx="538">
                  <c:v>-285</c:v>
                </c:pt>
                <c:pt idx="539">
                  <c:v>-251</c:v>
                </c:pt>
                <c:pt idx="540">
                  <c:v>-269</c:v>
                </c:pt>
                <c:pt idx="541">
                  <c:v>-252</c:v>
                </c:pt>
                <c:pt idx="542">
                  <c:v>-259</c:v>
                </c:pt>
                <c:pt idx="543">
                  <c:v>-234</c:v>
                </c:pt>
                <c:pt idx="544">
                  <c:v>-229</c:v>
                </c:pt>
                <c:pt idx="545">
                  <c:v>-58</c:v>
                </c:pt>
                <c:pt idx="546">
                  <c:v>341</c:v>
                </c:pt>
                <c:pt idx="547">
                  <c:v>426</c:v>
                </c:pt>
                <c:pt idx="548">
                  <c:v>390</c:v>
                </c:pt>
                <c:pt idx="549">
                  <c:v>320</c:v>
                </c:pt>
                <c:pt idx="550">
                  <c:v>236</c:v>
                </c:pt>
                <c:pt idx="551">
                  <c:v>221</c:v>
                </c:pt>
                <c:pt idx="552">
                  <c:v>98</c:v>
                </c:pt>
                <c:pt idx="553">
                  <c:v>148</c:v>
                </c:pt>
                <c:pt idx="554">
                  <c:v>201</c:v>
                </c:pt>
                <c:pt idx="555">
                  <c:v>233</c:v>
                </c:pt>
                <c:pt idx="556">
                  <c:v>182</c:v>
                </c:pt>
                <c:pt idx="557">
                  <c:v>5</c:v>
                </c:pt>
                <c:pt idx="558">
                  <c:v>-298</c:v>
                </c:pt>
                <c:pt idx="559">
                  <c:v>-390</c:v>
                </c:pt>
                <c:pt idx="560">
                  <c:v>-398</c:v>
                </c:pt>
                <c:pt idx="561">
                  <c:v>-332</c:v>
                </c:pt>
                <c:pt idx="562">
                  <c:v>-309</c:v>
                </c:pt>
                <c:pt idx="563">
                  <c:v>-335</c:v>
                </c:pt>
                <c:pt idx="564">
                  <c:v>-317</c:v>
                </c:pt>
                <c:pt idx="565">
                  <c:v>-225</c:v>
                </c:pt>
                <c:pt idx="566">
                  <c:v>-185</c:v>
                </c:pt>
                <c:pt idx="567">
                  <c:v>-120</c:v>
                </c:pt>
                <c:pt idx="568">
                  <c:v>-92</c:v>
                </c:pt>
                <c:pt idx="569">
                  <c:v>-25</c:v>
                </c:pt>
                <c:pt idx="570">
                  <c:v>70</c:v>
                </c:pt>
                <c:pt idx="571">
                  <c:v>161</c:v>
                </c:pt>
                <c:pt idx="572">
                  <c:v>362</c:v>
                </c:pt>
                <c:pt idx="573">
                  <c:v>368</c:v>
                </c:pt>
                <c:pt idx="574">
                  <c:v>374</c:v>
                </c:pt>
                <c:pt idx="575">
                  <c:v>422</c:v>
                </c:pt>
                <c:pt idx="576">
                  <c:v>300</c:v>
                </c:pt>
                <c:pt idx="577">
                  <c:v>358</c:v>
                </c:pt>
                <c:pt idx="578">
                  <c:v>366</c:v>
                </c:pt>
                <c:pt idx="579">
                  <c:v>366</c:v>
                </c:pt>
                <c:pt idx="580">
                  <c:v>389</c:v>
                </c:pt>
                <c:pt idx="581">
                  <c:v>338</c:v>
                </c:pt>
                <c:pt idx="582">
                  <c:v>-1</c:v>
                </c:pt>
                <c:pt idx="583">
                  <c:v>-108</c:v>
                </c:pt>
                <c:pt idx="584">
                  <c:v>-108</c:v>
                </c:pt>
                <c:pt idx="585">
                  <c:v>14</c:v>
                </c:pt>
                <c:pt idx="586">
                  <c:v>32</c:v>
                </c:pt>
                <c:pt idx="587">
                  <c:v>150</c:v>
                </c:pt>
                <c:pt idx="588">
                  <c:v>156</c:v>
                </c:pt>
                <c:pt idx="589">
                  <c:v>118</c:v>
                </c:pt>
                <c:pt idx="590">
                  <c:v>127</c:v>
                </c:pt>
                <c:pt idx="591">
                  <c:v>175</c:v>
                </c:pt>
                <c:pt idx="592">
                  <c:v>227</c:v>
                </c:pt>
                <c:pt idx="593">
                  <c:v>386</c:v>
                </c:pt>
                <c:pt idx="594">
                  <c:v>476</c:v>
                </c:pt>
                <c:pt idx="595">
                  <c:v>563</c:v>
                </c:pt>
                <c:pt idx="596">
                  <c:v>519</c:v>
                </c:pt>
                <c:pt idx="597">
                  <c:v>466</c:v>
                </c:pt>
                <c:pt idx="598">
                  <c:v>325</c:v>
                </c:pt>
                <c:pt idx="599">
                  <c:v>306</c:v>
                </c:pt>
                <c:pt idx="600">
                  <c:v>316</c:v>
                </c:pt>
                <c:pt idx="601">
                  <c:v>338</c:v>
                </c:pt>
                <c:pt idx="602">
                  <c:v>401</c:v>
                </c:pt>
                <c:pt idx="603">
                  <c:v>395</c:v>
                </c:pt>
                <c:pt idx="604">
                  <c:v>416</c:v>
                </c:pt>
                <c:pt idx="605">
                  <c:v>184</c:v>
                </c:pt>
                <c:pt idx="606">
                  <c:v>-193</c:v>
                </c:pt>
                <c:pt idx="607">
                  <c:v>-248</c:v>
                </c:pt>
                <c:pt idx="608">
                  <c:v>-184</c:v>
                </c:pt>
                <c:pt idx="609">
                  <c:v>-178</c:v>
                </c:pt>
                <c:pt idx="610">
                  <c:v>-187</c:v>
                </c:pt>
                <c:pt idx="611">
                  <c:v>-95</c:v>
                </c:pt>
                <c:pt idx="612">
                  <c:v>-12</c:v>
                </c:pt>
                <c:pt idx="613">
                  <c:v>-92</c:v>
                </c:pt>
                <c:pt idx="614">
                  <c:v>-34</c:v>
                </c:pt>
                <c:pt idx="615">
                  <c:v>58</c:v>
                </c:pt>
                <c:pt idx="616">
                  <c:v>130</c:v>
                </c:pt>
                <c:pt idx="617">
                  <c:v>370</c:v>
                </c:pt>
                <c:pt idx="618">
                  <c:v>584</c:v>
                </c:pt>
                <c:pt idx="619">
                  <c:v>606</c:v>
                </c:pt>
                <c:pt idx="620">
                  <c:v>619</c:v>
                </c:pt>
                <c:pt idx="621">
                  <c:v>559</c:v>
                </c:pt>
                <c:pt idx="622">
                  <c:v>397</c:v>
                </c:pt>
                <c:pt idx="623">
                  <c:v>162</c:v>
                </c:pt>
                <c:pt idx="624">
                  <c:v>370</c:v>
                </c:pt>
                <c:pt idx="625">
                  <c:v>390</c:v>
                </c:pt>
                <c:pt idx="626">
                  <c:v>409</c:v>
                </c:pt>
                <c:pt idx="627">
                  <c:v>408</c:v>
                </c:pt>
                <c:pt idx="628">
                  <c:v>425</c:v>
                </c:pt>
                <c:pt idx="629">
                  <c:v>114</c:v>
                </c:pt>
                <c:pt idx="630">
                  <c:v>-210</c:v>
                </c:pt>
                <c:pt idx="631">
                  <c:v>-276</c:v>
                </c:pt>
                <c:pt idx="632">
                  <c:v>-227</c:v>
                </c:pt>
                <c:pt idx="633">
                  <c:v>-130</c:v>
                </c:pt>
                <c:pt idx="634">
                  <c:v>-180</c:v>
                </c:pt>
                <c:pt idx="635">
                  <c:v>-131</c:v>
                </c:pt>
                <c:pt idx="636">
                  <c:v>-134</c:v>
                </c:pt>
                <c:pt idx="637">
                  <c:v>-175</c:v>
                </c:pt>
                <c:pt idx="638">
                  <c:v>-150</c:v>
                </c:pt>
                <c:pt idx="639">
                  <c:v>0</c:v>
                </c:pt>
                <c:pt idx="640">
                  <c:v>49</c:v>
                </c:pt>
                <c:pt idx="641">
                  <c:v>88</c:v>
                </c:pt>
                <c:pt idx="642">
                  <c:v>360</c:v>
                </c:pt>
                <c:pt idx="643">
                  <c:v>587</c:v>
                </c:pt>
                <c:pt idx="644">
                  <c:v>530</c:v>
                </c:pt>
                <c:pt idx="645">
                  <c:v>402</c:v>
                </c:pt>
                <c:pt idx="646">
                  <c:v>255</c:v>
                </c:pt>
                <c:pt idx="647">
                  <c:v>261</c:v>
                </c:pt>
                <c:pt idx="648">
                  <c:v>276</c:v>
                </c:pt>
                <c:pt idx="649">
                  <c:v>360</c:v>
                </c:pt>
                <c:pt idx="650">
                  <c:v>365</c:v>
                </c:pt>
                <c:pt idx="651">
                  <c:v>409</c:v>
                </c:pt>
                <c:pt idx="652">
                  <c:v>388</c:v>
                </c:pt>
                <c:pt idx="653">
                  <c:v>251</c:v>
                </c:pt>
                <c:pt idx="654">
                  <c:v>28</c:v>
                </c:pt>
                <c:pt idx="655">
                  <c:v>-46</c:v>
                </c:pt>
                <c:pt idx="656">
                  <c:v>-36</c:v>
                </c:pt>
                <c:pt idx="657">
                  <c:v>223</c:v>
                </c:pt>
                <c:pt idx="658">
                  <c:v>289</c:v>
                </c:pt>
                <c:pt idx="659">
                  <c:v>63</c:v>
                </c:pt>
                <c:pt idx="660">
                  <c:v>50</c:v>
                </c:pt>
                <c:pt idx="661">
                  <c:v>115</c:v>
                </c:pt>
                <c:pt idx="662">
                  <c:v>60</c:v>
                </c:pt>
                <c:pt idx="663">
                  <c:v>66</c:v>
                </c:pt>
                <c:pt idx="664">
                  <c:v>255</c:v>
                </c:pt>
                <c:pt idx="665">
                  <c:v>483</c:v>
                </c:pt>
                <c:pt idx="666">
                  <c:v>382</c:v>
                </c:pt>
                <c:pt idx="667">
                  <c:v>309</c:v>
                </c:pt>
                <c:pt idx="668">
                  <c:v>488</c:v>
                </c:pt>
                <c:pt idx="669">
                  <c:v>486</c:v>
                </c:pt>
                <c:pt idx="670">
                  <c:v>464</c:v>
                </c:pt>
                <c:pt idx="671">
                  <c:v>485</c:v>
                </c:pt>
                <c:pt idx="672">
                  <c:v>151</c:v>
                </c:pt>
                <c:pt idx="673">
                  <c:v>166</c:v>
                </c:pt>
                <c:pt idx="674">
                  <c:v>207</c:v>
                </c:pt>
                <c:pt idx="675">
                  <c:v>193</c:v>
                </c:pt>
                <c:pt idx="676">
                  <c:v>208</c:v>
                </c:pt>
                <c:pt idx="677">
                  <c:v>181</c:v>
                </c:pt>
                <c:pt idx="678">
                  <c:v>-102</c:v>
                </c:pt>
                <c:pt idx="679">
                  <c:v>-161</c:v>
                </c:pt>
                <c:pt idx="680">
                  <c:v>-176</c:v>
                </c:pt>
                <c:pt idx="681">
                  <c:v>-212</c:v>
                </c:pt>
                <c:pt idx="682">
                  <c:v>-218</c:v>
                </c:pt>
                <c:pt idx="683">
                  <c:v>-237</c:v>
                </c:pt>
                <c:pt idx="684">
                  <c:v>-149</c:v>
                </c:pt>
                <c:pt idx="685">
                  <c:v>-154</c:v>
                </c:pt>
                <c:pt idx="686">
                  <c:v>-158</c:v>
                </c:pt>
                <c:pt idx="687">
                  <c:v>-147</c:v>
                </c:pt>
                <c:pt idx="688">
                  <c:v>-142</c:v>
                </c:pt>
                <c:pt idx="689">
                  <c:v>-90</c:v>
                </c:pt>
                <c:pt idx="690">
                  <c:v>-76</c:v>
                </c:pt>
                <c:pt idx="691">
                  <c:v>126</c:v>
                </c:pt>
                <c:pt idx="692">
                  <c:v>162</c:v>
                </c:pt>
                <c:pt idx="693">
                  <c:v>374</c:v>
                </c:pt>
                <c:pt idx="694">
                  <c:v>317</c:v>
                </c:pt>
                <c:pt idx="695">
                  <c:v>292</c:v>
                </c:pt>
                <c:pt idx="696">
                  <c:v>39</c:v>
                </c:pt>
                <c:pt idx="697">
                  <c:v>83</c:v>
                </c:pt>
                <c:pt idx="698">
                  <c:v>146</c:v>
                </c:pt>
                <c:pt idx="699">
                  <c:v>192</c:v>
                </c:pt>
                <c:pt idx="700">
                  <c:v>135</c:v>
                </c:pt>
                <c:pt idx="701">
                  <c:v>-48</c:v>
                </c:pt>
                <c:pt idx="702">
                  <c:v>-132</c:v>
                </c:pt>
                <c:pt idx="703">
                  <c:v>-149</c:v>
                </c:pt>
                <c:pt idx="704">
                  <c:v>-190</c:v>
                </c:pt>
                <c:pt idx="705">
                  <c:v>-222</c:v>
                </c:pt>
                <c:pt idx="706">
                  <c:v>-253</c:v>
                </c:pt>
                <c:pt idx="707">
                  <c:v>-248</c:v>
                </c:pt>
                <c:pt idx="708">
                  <c:v>-249</c:v>
                </c:pt>
                <c:pt idx="709">
                  <c:v>-293</c:v>
                </c:pt>
                <c:pt idx="710">
                  <c:v>-300</c:v>
                </c:pt>
                <c:pt idx="711">
                  <c:v>-308</c:v>
                </c:pt>
                <c:pt idx="712">
                  <c:v>-203</c:v>
                </c:pt>
                <c:pt idx="713">
                  <c:v>-34</c:v>
                </c:pt>
                <c:pt idx="714">
                  <c:v>12</c:v>
                </c:pt>
                <c:pt idx="715">
                  <c:v>159</c:v>
                </c:pt>
                <c:pt idx="716">
                  <c:v>169</c:v>
                </c:pt>
                <c:pt idx="717">
                  <c:v>242</c:v>
                </c:pt>
                <c:pt idx="718">
                  <c:v>167</c:v>
                </c:pt>
                <c:pt idx="719">
                  <c:v>156</c:v>
                </c:pt>
                <c:pt idx="720">
                  <c:v>106</c:v>
                </c:pt>
                <c:pt idx="721">
                  <c:v>145</c:v>
                </c:pt>
                <c:pt idx="722">
                  <c:v>186</c:v>
                </c:pt>
                <c:pt idx="723">
                  <c:v>181</c:v>
                </c:pt>
                <c:pt idx="724">
                  <c:v>7</c:v>
                </c:pt>
                <c:pt idx="725">
                  <c:v>-121</c:v>
                </c:pt>
                <c:pt idx="726">
                  <c:v>-210</c:v>
                </c:pt>
                <c:pt idx="727">
                  <c:v>-231</c:v>
                </c:pt>
                <c:pt idx="728">
                  <c:v>-233</c:v>
                </c:pt>
                <c:pt idx="729">
                  <c:v>-333</c:v>
                </c:pt>
                <c:pt idx="730">
                  <c:v>-307</c:v>
                </c:pt>
                <c:pt idx="731">
                  <c:v>-234</c:v>
                </c:pt>
                <c:pt idx="732">
                  <c:v>-143</c:v>
                </c:pt>
                <c:pt idx="733">
                  <c:v>-166</c:v>
                </c:pt>
                <c:pt idx="734">
                  <c:v>-115</c:v>
                </c:pt>
                <c:pt idx="735">
                  <c:v>-162</c:v>
                </c:pt>
                <c:pt idx="736">
                  <c:v>-15</c:v>
                </c:pt>
                <c:pt idx="737">
                  <c:v>-16</c:v>
                </c:pt>
                <c:pt idx="738">
                  <c:v>-173</c:v>
                </c:pt>
                <c:pt idx="739">
                  <c:v>-60</c:v>
                </c:pt>
                <c:pt idx="740">
                  <c:v>45</c:v>
                </c:pt>
                <c:pt idx="741">
                  <c:v>57</c:v>
                </c:pt>
                <c:pt idx="742">
                  <c:v>-71</c:v>
                </c:pt>
                <c:pt idx="743">
                  <c:v>-143</c:v>
                </c:pt>
                <c:pt idx="744">
                  <c:v>-10</c:v>
                </c:pt>
                <c:pt idx="745">
                  <c:v>112</c:v>
                </c:pt>
                <c:pt idx="746">
                  <c:v>185</c:v>
                </c:pt>
                <c:pt idx="747">
                  <c:v>141</c:v>
                </c:pt>
                <c:pt idx="748">
                  <c:v>71</c:v>
                </c:pt>
                <c:pt idx="749">
                  <c:v>-29</c:v>
                </c:pt>
                <c:pt idx="750">
                  <c:v>-329</c:v>
                </c:pt>
                <c:pt idx="751">
                  <c:v>-342</c:v>
                </c:pt>
                <c:pt idx="752">
                  <c:v>-332</c:v>
                </c:pt>
                <c:pt idx="753">
                  <c:v>-335</c:v>
                </c:pt>
                <c:pt idx="754">
                  <c:v>-316</c:v>
                </c:pt>
                <c:pt idx="755">
                  <c:v>-266</c:v>
                </c:pt>
                <c:pt idx="756">
                  <c:v>-69</c:v>
                </c:pt>
                <c:pt idx="757">
                  <c:v>-44</c:v>
                </c:pt>
                <c:pt idx="758">
                  <c:v>-188</c:v>
                </c:pt>
                <c:pt idx="759">
                  <c:v>50</c:v>
                </c:pt>
                <c:pt idx="760">
                  <c:v>78</c:v>
                </c:pt>
                <c:pt idx="761">
                  <c:v>118</c:v>
                </c:pt>
                <c:pt idx="762">
                  <c:v>-42</c:v>
                </c:pt>
                <c:pt idx="763">
                  <c:v>40</c:v>
                </c:pt>
                <c:pt idx="764">
                  <c:v>311</c:v>
                </c:pt>
                <c:pt idx="765">
                  <c:v>136</c:v>
                </c:pt>
                <c:pt idx="766">
                  <c:v>8</c:v>
                </c:pt>
                <c:pt idx="767">
                  <c:v>-39</c:v>
                </c:pt>
                <c:pt idx="768">
                  <c:v>127</c:v>
                </c:pt>
                <c:pt idx="769">
                  <c:v>207</c:v>
                </c:pt>
                <c:pt idx="770">
                  <c:v>243</c:v>
                </c:pt>
                <c:pt idx="771">
                  <c:v>269</c:v>
                </c:pt>
                <c:pt idx="772">
                  <c:v>48</c:v>
                </c:pt>
                <c:pt idx="773">
                  <c:v>-12</c:v>
                </c:pt>
                <c:pt idx="774">
                  <c:v>126</c:v>
                </c:pt>
                <c:pt idx="775">
                  <c:v>168</c:v>
                </c:pt>
                <c:pt idx="776">
                  <c:v>-36</c:v>
                </c:pt>
                <c:pt idx="777">
                  <c:v>-215</c:v>
                </c:pt>
                <c:pt idx="778">
                  <c:v>-207</c:v>
                </c:pt>
                <c:pt idx="779">
                  <c:v>-276</c:v>
                </c:pt>
                <c:pt idx="780">
                  <c:v>-291</c:v>
                </c:pt>
                <c:pt idx="781">
                  <c:v>-333</c:v>
                </c:pt>
                <c:pt idx="782">
                  <c:v>-386</c:v>
                </c:pt>
                <c:pt idx="783">
                  <c:v>-116</c:v>
                </c:pt>
                <c:pt idx="784">
                  <c:v>47</c:v>
                </c:pt>
                <c:pt idx="785">
                  <c:v>236</c:v>
                </c:pt>
                <c:pt idx="786">
                  <c:v>464</c:v>
                </c:pt>
                <c:pt idx="787">
                  <c:v>535</c:v>
                </c:pt>
                <c:pt idx="788">
                  <c:v>631</c:v>
                </c:pt>
                <c:pt idx="789">
                  <c:v>842</c:v>
                </c:pt>
                <c:pt idx="790">
                  <c:v>611</c:v>
                </c:pt>
                <c:pt idx="791">
                  <c:v>529</c:v>
                </c:pt>
                <c:pt idx="792">
                  <c:v>168</c:v>
                </c:pt>
                <c:pt idx="793">
                  <c:v>157</c:v>
                </c:pt>
                <c:pt idx="794">
                  <c:v>144</c:v>
                </c:pt>
                <c:pt idx="795">
                  <c:v>284</c:v>
                </c:pt>
                <c:pt idx="796">
                  <c:v>253</c:v>
                </c:pt>
                <c:pt idx="797">
                  <c:v>248</c:v>
                </c:pt>
                <c:pt idx="798">
                  <c:v>443</c:v>
                </c:pt>
                <c:pt idx="799">
                  <c:v>597</c:v>
                </c:pt>
                <c:pt idx="800">
                  <c:v>536</c:v>
                </c:pt>
                <c:pt idx="801">
                  <c:v>265</c:v>
                </c:pt>
                <c:pt idx="802">
                  <c:v>248</c:v>
                </c:pt>
                <c:pt idx="803">
                  <c:v>235</c:v>
                </c:pt>
                <c:pt idx="804">
                  <c:v>118</c:v>
                </c:pt>
                <c:pt idx="805">
                  <c:v>132</c:v>
                </c:pt>
                <c:pt idx="806">
                  <c:v>166</c:v>
                </c:pt>
                <c:pt idx="807">
                  <c:v>189</c:v>
                </c:pt>
                <c:pt idx="808">
                  <c:v>186</c:v>
                </c:pt>
                <c:pt idx="809">
                  <c:v>283</c:v>
                </c:pt>
                <c:pt idx="810">
                  <c:v>459</c:v>
                </c:pt>
                <c:pt idx="811">
                  <c:v>567</c:v>
                </c:pt>
                <c:pt idx="812">
                  <c:v>500</c:v>
                </c:pt>
                <c:pt idx="813">
                  <c:v>453</c:v>
                </c:pt>
                <c:pt idx="814">
                  <c:v>403</c:v>
                </c:pt>
                <c:pt idx="815">
                  <c:v>399</c:v>
                </c:pt>
                <c:pt idx="816">
                  <c:v>283</c:v>
                </c:pt>
                <c:pt idx="817">
                  <c:v>264</c:v>
                </c:pt>
                <c:pt idx="818">
                  <c:v>297</c:v>
                </c:pt>
                <c:pt idx="819">
                  <c:v>300</c:v>
                </c:pt>
                <c:pt idx="820">
                  <c:v>329</c:v>
                </c:pt>
                <c:pt idx="821">
                  <c:v>345</c:v>
                </c:pt>
                <c:pt idx="822">
                  <c:v>490</c:v>
                </c:pt>
                <c:pt idx="823">
                  <c:v>539</c:v>
                </c:pt>
                <c:pt idx="824">
                  <c:v>601</c:v>
                </c:pt>
                <c:pt idx="825">
                  <c:v>443</c:v>
                </c:pt>
                <c:pt idx="826">
                  <c:v>315</c:v>
                </c:pt>
                <c:pt idx="827">
                  <c:v>359</c:v>
                </c:pt>
                <c:pt idx="828">
                  <c:v>339</c:v>
                </c:pt>
                <c:pt idx="829">
                  <c:v>312</c:v>
                </c:pt>
                <c:pt idx="830">
                  <c:v>276</c:v>
                </c:pt>
                <c:pt idx="831">
                  <c:v>218</c:v>
                </c:pt>
                <c:pt idx="832">
                  <c:v>284</c:v>
                </c:pt>
                <c:pt idx="833">
                  <c:v>449</c:v>
                </c:pt>
                <c:pt idx="834">
                  <c:v>561</c:v>
                </c:pt>
                <c:pt idx="835">
                  <c:v>557</c:v>
                </c:pt>
                <c:pt idx="836">
                  <c:v>515</c:v>
                </c:pt>
                <c:pt idx="837">
                  <c:v>522</c:v>
                </c:pt>
                <c:pt idx="838">
                  <c:v>405</c:v>
                </c:pt>
                <c:pt idx="839">
                  <c:v>308</c:v>
                </c:pt>
                <c:pt idx="840">
                  <c:v>75</c:v>
                </c:pt>
                <c:pt idx="841">
                  <c:v>86</c:v>
                </c:pt>
                <c:pt idx="842">
                  <c:v>110</c:v>
                </c:pt>
                <c:pt idx="843">
                  <c:v>156</c:v>
                </c:pt>
                <c:pt idx="844">
                  <c:v>164</c:v>
                </c:pt>
                <c:pt idx="845">
                  <c:v>127</c:v>
                </c:pt>
                <c:pt idx="846">
                  <c:v>61</c:v>
                </c:pt>
                <c:pt idx="847">
                  <c:v>9</c:v>
                </c:pt>
                <c:pt idx="848">
                  <c:v>-77</c:v>
                </c:pt>
                <c:pt idx="849">
                  <c:v>-133</c:v>
                </c:pt>
                <c:pt idx="850">
                  <c:v>-163</c:v>
                </c:pt>
                <c:pt idx="851">
                  <c:v>-192</c:v>
                </c:pt>
                <c:pt idx="852">
                  <c:v>-203</c:v>
                </c:pt>
                <c:pt idx="853">
                  <c:v>-203</c:v>
                </c:pt>
                <c:pt idx="854">
                  <c:v>-176</c:v>
                </c:pt>
                <c:pt idx="855">
                  <c:v>-162</c:v>
                </c:pt>
                <c:pt idx="856">
                  <c:v>-133</c:v>
                </c:pt>
                <c:pt idx="857">
                  <c:v>-61</c:v>
                </c:pt>
                <c:pt idx="858">
                  <c:v>27</c:v>
                </c:pt>
                <c:pt idx="859">
                  <c:v>344</c:v>
                </c:pt>
                <c:pt idx="860">
                  <c:v>415</c:v>
                </c:pt>
                <c:pt idx="861">
                  <c:v>655</c:v>
                </c:pt>
                <c:pt idx="862">
                  <c:v>396</c:v>
                </c:pt>
                <c:pt idx="863">
                  <c:v>227</c:v>
                </c:pt>
                <c:pt idx="864">
                  <c:v>8</c:v>
                </c:pt>
                <c:pt idx="865">
                  <c:v>-17</c:v>
                </c:pt>
                <c:pt idx="866">
                  <c:v>41</c:v>
                </c:pt>
                <c:pt idx="867">
                  <c:v>81</c:v>
                </c:pt>
                <c:pt idx="868">
                  <c:v>93</c:v>
                </c:pt>
                <c:pt idx="869">
                  <c:v>37</c:v>
                </c:pt>
                <c:pt idx="870">
                  <c:v>-31</c:v>
                </c:pt>
                <c:pt idx="871">
                  <c:v>-35</c:v>
                </c:pt>
                <c:pt idx="872">
                  <c:v>-78</c:v>
                </c:pt>
                <c:pt idx="873">
                  <c:v>-129</c:v>
                </c:pt>
                <c:pt idx="874">
                  <c:v>-190</c:v>
                </c:pt>
                <c:pt idx="875">
                  <c:v>-136</c:v>
                </c:pt>
                <c:pt idx="876">
                  <c:v>-131</c:v>
                </c:pt>
                <c:pt idx="877">
                  <c:v>-157</c:v>
                </c:pt>
                <c:pt idx="878">
                  <c:v>-82</c:v>
                </c:pt>
                <c:pt idx="879">
                  <c:v>-76</c:v>
                </c:pt>
                <c:pt idx="880">
                  <c:v>-1</c:v>
                </c:pt>
                <c:pt idx="881">
                  <c:v>87</c:v>
                </c:pt>
                <c:pt idx="882">
                  <c:v>77</c:v>
                </c:pt>
                <c:pt idx="883">
                  <c:v>79</c:v>
                </c:pt>
                <c:pt idx="884">
                  <c:v>96</c:v>
                </c:pt>
                <c:pt idx="885">
                  <c:v>168</c:v>
                </c:pt>
                <c:pt idx="886">
                  <c:v>94</c:v>
                </c:pt>
                <c:pt idx="887">
                  <c:v>167</c:v>
                </c:pt>
                <c:pt idx="888">
                  <c:v>3</c:v>
                </c:pt>
                <c:pt idx="889">
                  <c:v>37</c:v>
                </c:pt>
                <c:pt idx="890">
                  <c:v>110</c:v>
                </c:pt>
                <c:pt idx="891">
                  <c:v>155</c:v>
                </c:pt>
                <c:pt idx="892">
                  <c:v>175</c:v>
                </c:pt>
                <c:pt idx="893">
                  <c:v>118</c:v>
                </c:pt>
                <c:pt idx="894">
                  <c:v>-72</c:v>
                </c:pt>
                <c:pt idx="895">
                  <c:v>-73</c:v>
                </c:pt>
                <c:pt idx="896">
                  <c:v>-198</c:v>
                </c:pt>
                <c:pt idx="897">
                  <c:v>-344</c:v>
                </c:pt>
                <c:pt idx="898">
                  <c:v>-450</c:v>
                </c:pt>
                <c:pt idx="899">
                  <c:v>-384</c:v>
                </c:pt>
                <c:pt idx="900">
                  <c:v>-228</c:v>
                </c:pt>
                <c:pt idx="901">
                  <c:v>-82</c:v>
                </c:pt>
                <c:pt idx="902">
                  <c:v>43</c:v>
                </c:pt>
                <c:pt idx="903">
                  <c:v>158</c:v>
                </c:pt>
                <c:pt idx="904">
                  <c:v>278</c:v>
                </c:pt>
                <c:pt idx="905">
                  <c:v>425</c:v>
                </c:pt>
                <c:pt idx="906">
                  <c:v>594</c:v>
                </c:pt>
                <c:pt idx="907">
                  <c:v>644</c:v>
                </c:pt>
                <c:pt idx="908">
                  <c:v>693</c:v>
                </c:pt>
                <c:pt idx="909">
                  <c:v>463</c:v>
                </c:pt>
                <c:pt idx="910">
                  <c:v>387</c:v>
                </c:pt>
                <c:pt idx="911">
                  <c:v>388</c:v>
                </c:pt>
                <c:pt idx="912">
                  <c:v>168</c:v>
                </c:pt>
                <c:pt idx="913">
                  <c:v>199</c:v>
                </c:pt>
                <c:pt idx="914">
                  <c:v>261</c:v>
                </c:pt>
                <c:pt idx="915">
                  <c:v>398</c:v>
                </c:pt>
                <c:pt idx="916">
                  <c:v>473</c:v>
                </c:pt>
                <c:pt idx="917">
                  <c:v>373</c:v>
                </c:pt>
                <c:pt idx="918">
                  <c:v>293</c:v>
                </c:pt>
                <c:pt idx="919">
                  <c:v>452</c:v>
                </c:pt>
                <c:pt idx="920">
                  <c:v>452</c:v>
                </c:pt>
                <c:pt idx="921">
                  <c:v>393</c:v>
                </c:pt>
                <c:pt idx="922">
                  <c:v>275</c:v>
                </c:pt>
                <c:pt idx="923">
                  <c:v>232</c:v>
                </c:pt>
                <c:pt idx="924">
                  <c:v>21</c:v>
                </c:pt>
                <c:pt idx="925">
                  <c:v>-40</c:v>
                </c:pt>
                <c:pt idx="926">
                  <c:v>-114</c:v>
                </c:pt>
                <c:pt idx="927">
                  <c:v>114</c:v>
                </c:pt>
                <c:pt idx="928">
                  <c:v>177</c:v>
                </c:pt>
                <c:pt idx="929">
                  <c:v>303</c:v>
                </c:pt>
                <c:pt idx="930">
                  <c:v>453</c:v>
                </c:pt>
                <c:pt idx="931">
                  <c:v>581</c:v>
                </c:pt>
                <c:pt idx="932">
                  <c:v>729</c:v>
                </c:pt>
                <c:pt idx="933">
                  <c:v>205</c:v>
                </c:pt>
                <c:pt idx="934">
                  <c:v>165</c:v>
                </c:pt>
                <c:pt idx="935">
                  <c:v>278</c:v>
                </c:pt>
                <c:pt idx="936">
                  <c:v>305</c:v>
                </c:pt>
                <c:pt idx="937">
                  <c:v>309</c:v>
                </c:pt>
                <c:pt idx="938">
                  <c:v>374</c:v>
                </c:pt>
                <c:pt idx="939">
                  <c:v>410</c:v>
                </c:pt>
                <c:pt idx="940">
                  <c:v>374</c:v>
                </c:pt>
                <c:pt idx="941">
                  <c:v>163</c:v>
                </c:pt>
                <c:pt idx="942">
                  <c:v>-136</c:v>
                </c:pt>
                <c:pt idx="943">
                  <c:v>209</c:v>
                </c:pt>
                <c:pt idx="944">
                  <c:v>343</c:v>
                </c:pt>
                <c:pt idx="945">
                  <c:v>466</c:v>
                </c:pt>
                <c:pt idx="946">
                  <c:v>653</c:v>
                </c:pt>
                <c:pt idx="947">
                  <c:v>455</c:v>
                </c:pt>
                <c:pt idx="948">
                  <c:v>78</c:v>
                </c:pt>
                <c:pt idx="949">
                  <c:v>-50</c:v>
                </c:pt>
                <c:pt idx="950">
                  <c:v>115</c:v>
                </c:pt>
                <c:pt idx="951">
                  <c:v>231</c:v>
                </c:pt>
                <c:pt idx="952">
                  <c:v>279</c:v>
                </c:pt>
                <c:pt idx="953">
                  <c:v>318</c:v>
                </c:pt>
                <c:pt idx="954">
                  <c:v>461</c:v>
                </c:pt>
                <c:pt idx="955">
                  <c:v>554</c:v>
                </c:pt>
                <c:pt idx="956">
                  <c:v>588</c:v>
                </c:pt>
                <c:pt idx="957">
                  <c:v>212</c:v>
                </c:pt>
                <c:pt idx="958">
                  <c:v>84</c:v>
                </c:pt>
                <c:pt idx="959">
                  <c:v>206</c:v>
                </c:pt>
                <c:pt idx="960">
                  <c:v>84</c:v>
                </c:pt>
                <c:pt idx="961">
                  <c:v>102</c:v>
                </c:pt>
                <c:pt idx="962">
                  <c:v>129</c:v>
                </c:pt>
                <c:pt idx="963">
                  <c:v>172</c:v>
                </c:pt>
                <c:pt idx="964">
                  <c:v>54</c:v>
                </c:pt>
                <c:pt idx="965">
                  <c:v>36</c:v>
                </c:pt>
                <c:pt idx="966">
                  <c:v>-228</c:v>
                </c:pt>
                <c:pt idx="967">
                  <c:v>-517</c:v>
                </c:pt>
                <c:pt idx="968">
                  <c:v>-411</c:v>
                </c:pt>
                <c:pt idx="969">
                  <c:v>-337</c:v>
                </c:pt>
                <c:pt idx="970">
                  <c:v>-363</c:v>
                </c:pt>
                <c:pt idx="971">
                  <c:v>-319</c:v>
                </c:pt>
                <c:pt idx="972">
                  <c:v>-411</c:v>
                </c:pt>
                <c:pt idx="973">
                  <c:v>-414</c:v>
                </c:pt>
                <c:pt idx="974">
                  <c:v>-409</c:v>
                </c:pt>
                <c:pt idx="975">
                  <c:v>-390</c:v>
                </c:pt>
                <c:pt idx="976">
                  <c:v>-330</c:v>
                </c:pt>
                <c:pt idx="977">
                  <c:v>-291</c:v>
                </c:pt>
                <c:pt idx="978">
                  <c:v>-231</c:v>
                </c:pt>
                <c:pt idx="979">
                  <c:v>-204</c:v>
                </c:pt>
                <c:pt idx="980">
                  <c:v>20</c:v>
                </c:pt>
                <c:pt idx="981">
                  <c:v>-106</c:v>
                </c:pt>
                <c:pt idx="982">
                  <c:v>-135</c:v>
                </c:pt>
                <c:pt idx="983">
                  <c:v>-84</c:v>
                </c:pt>
                <c:pt idx="984">
                  <c:v>30</c:v>
                </c:pt>
                <c:pt idx="985">
                  <c:v>139</c:v>
                </c:pt>
                <c:pt idx="986">
                  <c:v>166</c:v>
                </c:pt>
                <c:pt idx="987">
                  <c:v>81</c:v>
                </c:pt>
                <c:pt idx="988">
                  <c:v>102</c:v>
                </c:pt>
                <c:pt idx="989">
                  <c:v>-192</c:v>
                </c:pt>
                <c:pt idx="990">
                  <c:v>-434</c:v>
                </c:pt>
                <c:pt idx="991">
                  <c:v>-203</c:v>
                </c:pt>
                <c:pt idx="992">
                  <c:v>-344</c:v>
                </c:pt>
                <c:pt idx="993">
                  <c:v>-335</c:v>
                </c:pt>
                <c:pt idx="994">
                  <c:v>-344</c:v>
                </c:pt>
                <c:pt idx="995">
                  <c:v>-272</c:v>
                </c:pt>
                <c:pt idx="996">
                  <c:v>-243</c:v>
                </c:pt>
                <c:pt idx="997">
                  <c:v>-176</c:v>
                </c:pt>
                <c:pt idx="998">
                  <c:v>-217</c:v>
                </c:pt>
                <c:pt idx="999">
                  <c:v>-200</c:v>
                </c:pt>
                <c:pt idx="1000">
                  <c:v>-201</c:v>
                </c:pt>
                <c:pt idx="1001">
                  <c:v>-216</c:v>
                </c:pt>
                <c:pt idx="1002">
                  <c:v>-278</c:v>
                </c:pt>
                <c:pt idx="1003">
                  <c:v>-140</c:v>
                </c:pt>
                <c:pt idx="1004">
                  <c:v>211</c:v>
                </c:pt>
                <c:pt idx="1005">
                  <c:v>175</c:v>
                </c:pt>
                <c:pt idx="1006">
                  <c:v>-43</c:v>
                </c:pt>
                <c:pt idx="1007">
                  <c:v>-56</c:v>
                </c:pt>
                <c:pt idx="1008">
                  <c:v>91</c:v>
                </c:pt>
                <c:pt idx="1009">
                  <c:v>102</c:v>
                </c:pt>
                <c:pt idx="1010">
                  <c:v>111</c:v>
                </c:pt>
                <c:pt idx="1011">
                  <c:v>134</c:v>
                </c:pt>
                <c:pt idx="1012">
                  <c:v>148</c:v>
                </c:pt>
                <c:pt idx="1013">
                  <c:v>41</c:v>
                </c:pt>
                <c:pt idx="1014">
                  <c:v>1</c:v>
                </c:pt>
                <c:pt idx="1015">
                  <c:v>-62</c:v>
                </c:pt>
                <c:pt idx="1016">
                  <c:v>-184</c:v>
                </c:pt>
                <c:pt idx="1017">
                  <c:v>-414</c:v>
                </c:pt>
                <c:pt idx="1018">
                  <c:v>-415</c:v>
                </c:pt>
                <c:pt idx="1019">
                  <c:v>-373</c:v>
                </c:pt>
                <c:pt idx="1020">
                  <c:v>-359</c:v>
                </c:pt>
                <c:pt idx="1021">
                  <c:v>-400</c:v>
                </c:pt>
                <c:pt idx="1022">
                  <c:v>-456</c:v>
                </c:pt>
                <c:pt idx="1023">
                  <c:v>-540</c:v>
                </c:pt>
                <c:pt idx="1024">
                  <c:v>-577</c:v>
                </c:pt>
                <c:pt idx="1025">
                  <c:v>-405</c:v>
                </c:pt>
                <c:pt idx="1026">
                  <c:v>-163</c:v>
                </c:pt>
                <c:pt idx="1027">
                  <c:v>-21</c:v>
                </c:pt>
                <c:pt idx="1028">
                  <c:v>191</c:v>
                </c:pt>
                <c:pt idx="1029">
                  <c:v>127</c:v>
                </c:pt>
                <c:pt idx="1030">
                  <c:v>72</c:v>
                </c:pt>
                <c:pt idx="1031">
                  <c:v>-82</c:v>
                </c:pt>
                <c:pt idx="1032">
                  <c:v>50</c:v>
                </c:pt>
                <c:pt idx="1033">
                  <c:v>123</c:v>
                </c:pt>
                <c:pt idx="1034">
                  <c:v>174</c:v>
                </c:pt>
                <c:pt idx="1035">
                  <c:v>215</c:v>
                </c:pt>
                <c:pt idx="1036">
                  <c:v>88</c:v>
                </c:pt>
                <c:pt idx="1037">
                  <c:v>60</c:v>
                </c:pt>
                <c:pt idx="1038">
                  <c:v>41</c:v>
                </c:pt>
                <c:pt idx="1039">
                  <c:v>28</c:v>
                </c:pt>
                <c:pt idx="1040">
                  <c:v>-263</c:v>
                </c:pt>
                <c:pt idx="1041">
                  <c:v>-308</c:v>
                </c:pt>
                <c:pt idx="1042">
                  <c:v>-293</c:v>
                </c:pt>
                <c:pt idx="1043">
                  <c:v>-313</c:v>
                </c:pt>
                <c:pt idx="1044">
                  <c:v>-297</c:v>
                </c:pt>
                <c:pt idx="1045">
                  <c:v>-287</c:v>
                </c:pt>
                <c:pt idx="1046">
                  <c:v>-263</c:v>
                </c:pt>
                <c:pt idx="1047">
                  <c:v>-260</c:v>
                </c:pt>
                <c:pt idx="1048">
                  <c:v>-294</c:v>
                </c:pt>
                <c:pt idx="1049">
                  <c:v>-248</c:v>
                </c:pt>
                <c:pt idx="1050">
                  <c:v>-141</c:v>
                </c:pt>
                <c:pt idx="1051">
                  <c:v>-25</c:v>
                </c:pt>
                <c:pt idx="1052">
                  <c:v>124</c:v>
                </c:pt>
                <c:pt idx="1053">
                  <c:v>200</c:v>
                </c:pt>
                <c:pt idx="1054">
                  <c:v>223</c:v>
                </c:pt>
                <c:pt idx="1055">
                  <c:v>23</c:v>
                </c:pt>
                <c:pt idx="1056">
                  <c:v>111</c:v>
                </c:pt>
                <c:pt idx="1057">
                  <c:v>132</c:v>
                </c:pt>
                <c:pt idx="1058">
                  <c:v>228</c:v>
                </c:pt>
                <c:pt idx="1059">
                  <c:v>224</c:v>
                </c:pt>
                <c:pt idx="1060">
                  <c:v>66</c:v>
                </c:pt>
                <c:pt idx="1061">
                  <c:v>-140</c:v>
                </c:pt>
                <c:pt idx="1062">
                  <c:v>-295</c:v>
                </c:pt>
                <c:pt idx="1063">
                  <c:v>-345</c:v>
                </c:pt>
                <c:pt idx="1064">
                  <c:v>-401</c:v>
                </c:pt>
                <c:pt idx="1065">
                  <c:v>-367</c:v>
                </c:pt>
                <c:pt idx="1066">
                  <c:v>-351</c:v>
                </c:pt>
                <c:pt idx="1067">
                  <c:v>-324</c:v>
                </c:pt>
                <c:pt idx="1068">
                  <c:v>-325</c:v>
                </c:pt>
                <c:pt idx="1069">
                  <c:v>-254</c:v>
                </c:pt>
                <c:pt idx="1070">
                  <c:v>-224</c:v>
                </c:pt>
                <c:pt idx="1071">
                  <c:v>-211</c:v>
                </c:pt>
                <c:pt idx="1072">
                  <c:v>-201</c:v>
                </c:pt>
                <c:pt idx="1073">
                  <c:v>-251</c:v>
                </c:pt>
                <c:pt idx="1074">
                  <c:v>-74</c:v>
                </c:pt>
                <c:pt idx="1075">
                  <c:v>25</c:v>
                </c:pt>
                <c:pt idx="1076">
                  <c:v>106</c:v>
                </c:pt>
                <c:pt idx="1077">
                  <c:v>93</c:v>
                </c:pt>
                <c:pt idx="1078">
                  <c:v>-7</c:v>
                </c:pt>
                <c:pt idx="1079">
                  <c:v>-114</c:v>
                </c:pt>
                <c:pt idx="1080">
                  <c:v>-66</c:v>
                </c:pt>
                <c:pt idx="1081">
                  <c:v>-29</c:v>
                </c:pt>
                <c:pt idx="1082">
                  <c:v>64</c:v>
                </c:pt>
                <c:pt idx="1083">
                  <c:v>105</c:v>
                </c:pt>
                <c:pt idx="1084">
                  <c:v>94</c:v>
                </c:pt>
                <c:pt idx="1085">
                  <c:v>-40</c:v>
                </c:pt>
                <c:pt idx="1086">
                  <c:v>-302</c:v>
                </c:pt>
                <c:pt idx="1087">
                  <c:v>-277</c:v>
                </c:pt>
                <c:pt idx="1088">
                  <c:v>-336</c:v>
                </c:pt>
                <c:pt idx="1089">
                  <c:v>-333</c:v>
                </c:pt>
                <c:pt idx="1090">
                  <c:v>-279</c:v>
                </c:pt>
                <c:pt idx="1091">
                  <c:v>-274</c:v>
                </c:pt>
                <c:pt idx="1092">
                  <c:v>-301</c:v>
                </c:pt>
                <c:pt idx="1093">
                  <c:v>-232</c:v>
                </c:pt>
                <c:pt idx="1094">
                  <c:v>-319</c:v>
                </c:pt>
                <c:pt idx="1095">
                  <c:v>-394</c:v>
                </c:pt>
                <c:pt idx="1096">
                  <c:v>-295</c:v>
                </c:pt>
                <c:pt idx="1097">
                  <c:v>-240</c:v>
                </c:pt>
                <c:pt idx="1098">
                  <c:v>-305</c:v>
                </c:pt>
                <c:pt idx="1099">
                  <c:v>-156</c:v>
                </c:pt>
                <c:pt idx="1100">
                  <c:v>-38</c:v>
                </c:pt>
                <c:pt idx="1101">
                  <c:v>94</c:v>
                </c:pt>
                <c:pt idx="1102">
                  <c:v>73</c:v>
                </c:pt>
                <c:pt idx="1103">
                  <c:v>167</c:v>
                </c:pt>
                <c:pt idx="1104">
                  <c:v>138</c:v>
                </c:pt>
                <c:pt idx="1105">
                  <c:v>132</c:v>
                </c:pt>
                <c:pt idx="1106">
                  <c:v>193</c:v>
                </c:pt>
                <c:pt idx="1107">
                  <c:v>196</c:v>
                </c:pt>
                <c:pt idx="1108">
                  <c:v>177</c:v>
                </c:pt>
                <c:pt idx="1109">
                  <c:v>-51</c:v>
                </c:pt>
                <c:pt idx="1110">
                  <c:v>-438</c:v>
                </c:pt>
                <c:pt idx="1111">
                  <c:v>-461</c:v>
                </c:pt>
                <c:pt idx="1112">
                  <c:v>-580</c:v>
                </c:pt>
                <c:pt idx="1113">
                  <c:v>-577</c:v>
                </c:pt>
                <c:pt idx="1114">
                  <c:v>-546</c:v>
                </c:pt>
                <c:pt idx="1115">
                  <c:v>-398</c:v>
                </c:pt>
                <c:pt idx="1116">
                  <c:v>-271</c:v>
                </c:pt>
                <c:pt idx="1117">
                  <c:v>-270</c:v>
                </c:pt>
                <c:pt idx="1118">
                  <c:v>-311</c:v>
                </c:pt>
                <c:pt idx="1119">
                  <c:v>-302</c:v>
                </c:pt>
                <c:pt idx="1120">
                  <c:v>16</c:v>
                </c:pt>
                <c:pt idx="1121">
                  <c:v>52</c:v>
                </c:pt>
                <c:pt idx="1122">
                  <c:v>73</c:v>
                </c:pt>
                <c:pt idx="1123">
                  <c:v>139</c:v>
                </c:pt>
                <c:pt idx="1124">
                  <c:v>179</c:v>
                </c:pt>
                <c:pt idx="1125">
                  <c:v>126</c:v>
                </c:pt>
                <c:pt idx="1126">
                  <c:v>-2</c:v>
                </c:pt>
                <c:pt idx="1127">
                  <c:v>164</c:v>
                </c:pt>
                <c:pt idx="1128">
                  <c:v>266</c:v>
                </c:pt>
                <c:pt idx="1129">
                  <c:v>316</c:v>
                </c:pt>
                <c:pt idx="1130">
                  <c:v>370</c:v>
                </c:pt>
                <c:pt idx="1131">
                  <c:v>430</c:v>
                </c:pt>
                <c:pt idx="1132">
                  <c:v>444</c:v>
                </c:pt>
                <c:pt idx="1133">
                  <c:v>173</c:v>
                </c:pt>
                <c:pt idx="1134">
                  <c:v>27</c:v>
                </c:pt>
                <c:pt idx="1135">
                  <c:v>111</c:v>
                </c:pt>
                <c:pt idx="1136">
                  <c:v>185</c:v>
                </c:pt>
                <c:pt idx="1137">
                  <c:v>285</c:v>
                </c:pt>
                <c:pt idx="1138">
                  <c:v>261</c:v>
                </c:pt>
                <c:pt idx="1139">
                  <c:v>281</c:v>
                </c:pt>
                <c:pt idx="1140">
                  <c:v>302</c:v>
                </c:pt>
                <c:pt idx="1141">
                  <c:v>264</c:v>
                </c:pt>
                <c:pt idx="1142">
                  <c:v>254</c:v>
                </c:pt>
                <c:pt idx="1143">
                  <c:v>309</c:v>
                </c:pt>
                <c:pt idx="1144">
                  <c:v>366</c:v>
                </c:pt>
                <c:pt idx="1145">
                  <c:v>384</c:v>
                </c:pt>
                <c:pt idx="1146">
                  <c:v>583</c:v>
                </c:pt>
                <c:pt idx="1147">
                  <c:v>581</c:v>
                </c:pt>
                <c:pt idx="1148">
                  <c:v>587</c:v>
                </c:pt>
                <c:pt idx="1149">
                  <c:v>121</c:v>
                </c:pt>
                <c:pt idx="1150">
                  <c:v>74</c:v>
                </c:pt>
                <c:pt idx="1151">
                  <c:v>135</c:v>
                </c:pt>
                <c:pt idx="1152">
                  <c:v>308</c:v>
                </c:pt>
                <c:pt idx="1153">
                  <c:v>373</c:v>
                </c:pt>
                <c:pt idx="1154">
                  <c:v>398</c:v>
                </c:pt>
                <c:pt idx="1155">
                  <c:v>372</c:v>
                </c:pt>
                <c:pt idx="1156">
                  <c:v>286</c:v>
                </c:pt>
                <c:pt idx="1157">
                  <c:v>5</c:v>
                </c:pt>
                <c:pt idx="1158">
                  <c:v>-62</c:v>
                </c:pt>
                <c:pt idx="1159">
                  <c:v>84</c:v>
                </c:pt>
                <c:pt idx="1160">
                  <c:v>290</c:v>
                </c:pt>
                <c:pt idx="1161">
                  <c:v>93</c:v>
                </c:pt>
                <c:pt idx="1162">
                  <c:v>73</c:v>
                </c:pt>
                <c:pt idx="1163">
                  <c:v>45</c:v>
                </c:pt>
                <c:pt idx="1164">
                  <c:v>77</c:v>
                </c:pt>
                <c:pt idx="1165">
                  <c:v>131</c:v>
                </c:pt>
                <c:pt idx="1166">
                  <c:v>57</c:v>
                </c:pt>
                <c:pt idx="1167">
                  <c:v>74</c:v>
                </c:pt>
                <c:pt idx="1168">
                  <c:v>56</c:v>
                </c:pt>
                <c:pt idx="1169">
                  <c:v>-12</c:v>
                </c:pt>
                <c:pt idx="1170">
                  <c:v>96</c:v>
                </c:pt>
                <c:pt idx="1171">
                  <c:v>196</c:v>
                </c:pt>
                <c:pt idx="1172">
                  <c:v>322</c:v>
                </c:pt>
                <c:pt idx="1173">
                  <c:v>178</c:v>
                </c:pt>
                <c:pt idx="1174">
                  <c:v>231</c:v>
                </c:pt>
                <c:pt idx="1175">
                  <c:v>271</c:v>
                </c:pt>
                <c:pt idx="1176">
                  <c:v>377</c:v>
                </c:pt>
                <c:pt idx="1177">
                  <c:v>382</c:v>
                </c:pt>
                <c:pt idx="1178">
                  <c:v>369</c:v>
                </c:pt>
                <c:pt idx="1179">
                  <c:v>337</c:v>
                </c:pt>
                <c:pt idx="1180">
                  <c:v>245</c:v>
                </c:pt>
                <c:pt idx="1181">
                  <c:v>159</c:v>
                </c:pt>
                <c:pt idx="1182">
                  <c:v>105</c:v>
                </c:pt>
                <c:pt idx="1183">
                  <c:v>24</c:v>
                </c:pt>
                <c:pt idx="1184">
                  <c:v>-40</c:v>
                </c:pt>
                <c:pt idx="1185">
                  <c:v>-156</c:v>
                </c:pt>
                <c:pt idx="1186">
                  <c:v>-141</c:v>
                </c:pt>
                <c:pt idx="1187">
                  <c:v>-185</c:v>
                </c:pt>
                <c:pt idx="1188">
                  <c:v>-203</c:v>
                </c:pt>
                <c:pt idx="1189">
                  <c:v>-238</c:v>
                </c:pt>
                <c:pt idx="1190">
                  <c:v>-256</c:v>
                </c:pt>
                <c:pt idx="1191">
                  <c:v>-267</c:v>
                </c:pt>
                <c:pt idx="1192">
                  <c:v>-216</c:v>
                </c:pt>
                <c:pt idx="1193">
                  <c:v>-216</c:v>
                </c:pt>
                <c:pt idx="1194">
                  <c:v>-268</c:v>
                </c:pt>
                <c:pt idx="1195">
                  <c:v>-2</c:v>
                </c:pt>
                <c:pt idx="1196">
                  <c:v>86</c:v>
                </c:pt>
                <c:pt idx="1197">
                  <c:v>96</c:v>
                </c:pt>
                <c:pt idx="1198">
                  <c:v>90</c:v>
                </c:pt>
                <c:pt idx="1199">
                  <c:v>159</c:v>
                </c:pt>
                <c:pt idx="1200">
                  <c:v>349</c:v>
                </c:pt>
                <c:pt idx="1201">
                  <c:v>422</c:v>
                </c:pt>
                <c:pt idx="1202">
                  <c:v>423</c:v>
                </c:pt>
                <c:pt idx="1203">
                  <c:v>398</c:v>
                </c:pt>
                <c:pt idx="1204">
                  <c:v>334</c:v>
                </c:pt>
                <c:pt idx="1205">
                  <c:v>141</c:v>
                </c:pt>
                <c:pt idx="1206">
                  <c:v>10</c:v>
                </c:pt>
                <c:pt idx="1207">
                  <c:v>-34</c:v>
                </c:pt>
                <c:pt idx="1208">
                  <c:v>-129</c:v>
                </c:pt>
                <c:pt idx="1209">
                  <c:v>-225</c:v>
                </c:pt>
                <c:pt idx="1210">
                  <c:v>-169</c:v>
                </c:pt>
                <c:pt idx="1211">
                  <c:v>-184</c:v>
                </c:pt>
                <c:pt idx="1212">
                  <c:v>-185</c:v>
                </c:pt>
                <c:pt idx="1213">
                  <c:v>-175</c:v>
                </c:pt>
                <c:pt idx="1214">
                  <c:v>-133</c:v>
                </c:pt>
                <c:pt idx="1215">
                  <c:v>-146</c:v>
                </c:pt>
                <c:pt idx="1216">
                  <c:v>-136</c:v>
                </c:pt>
                <c:pt idx="1217">
                  <c:v>-138</c:v>
                </c:pt>
                <c:pt idx="1218">
                  <c:v>-85</c:v>
                </c:pt>
                <c:pt idx="1219">
                  <c:v>-45</c:v>
                </c:pt>
                <c:pt idx="1220">
                  <c:v>15</c:v>
                </c:pt>
                <c:pt idx="1221">
                  <c:v>-70</c:v>
                </c:pt>
                <c:pt idx="1222">
                  <c:v>-49</c:v>
                </c:pt>
                <c:pt idx="1223">
                  <c:v>108</c:v>
                </c:pt>
                <c:pt idx="1224">
                  <c:v>206</c:v>
                </c:pt>
                <c:pt idx="1225">
                  <c:v>245</c:v>
                </c:pt>
                <c:pt idx="1226">
                  <c:v>297</c:v>
                </c:pt>
                <c:pt idx="1227">
                  <c:v>289</c:v>
                </c:pt>
                <c:pt idx="1228">
                  <c:v>238</c:v>
                </c:pt>
                <c:pt idx="1229">
                  <c:v>-35</c:v>
                </c:pt>
                <c:pt idx="1230">
                  <c:v>-128</c:v>
                </c:pt>
                <c:pt idx="1231">
                  <c:v>-237</c:v>
                </c:pt>
                <c:pt idx="1232">
                  <c:v>-168</c:v>
                </c:pt>
                <c:pt idx="1233">
                  <c:v>-65</c:v>
                </c:pt>
                <c:pt idx="1234">
                  <c:v>-4</c:v>
                </c:pt>
                <c:pt idx="1235">
                  <c:v>17</c:v>
                </c:pt>
                <c:pt idx="1236">
                  <c:v>228</c:v>
                </c:pt>
                <c:pt idx="1237">
                  <c:v>46</c:v>
                </c:pt>
                <c:pt idx="1238">
                  <c:v>-32</c:v>
                </c:pt>
                <c:pt idx="1239">
                  <c:v>-41</c:v>
                </c:pt>
                <c:pt idx="1240">
                  <c:v>-20</c:v>
                </c:pt>
                <c:pt idx="1241">
                  <c:v>58</c:v>
                </c:pt>
                <c:pt idx="1242">
                  <c:v>146</c:v>
                </c:pt>
                <c:pt idx="1243">
                  <c:v>155</c:v>
                </c:pt>
                <c:pt idx="1244">
                  <c:v>312</c:v>
                </c:pt>
                <c:pt idx="1245">
                  <c:v>101</c:v>
                </c:pt>
                <c:pt idx="1246">
                  <c:v>188</c:v>
                </c:pt>
                <c:pt idx="1247">
                  <c:v>134</c:v>
                </c:pt>
                <c:pt idx="1248">
                  <c:v>241</c:v>
                </c:pt>
                <c:pt idx="1249">
                  <c:v>238</c:v>
                </c:pt>
                <c:pt idx="1250">
                  <c:v>300</c:v>
                </c:pt>
                <c:pt idx="1251">
                  <c:v>320</c:v>
                </c:pt>
                <c:pt idx="1252">
                  <c:v>176</c:v>
                </c:pt>
                <c:pt idx="1253">
                  <c:v>-108</c:v>
                </c:pt>
                <c:pt idx="1254">
                  <c:v>-31</c:v>
                </c:pt>
                <c:pt idx="1255">
                  <c:v>5</c:v>
                </c:pt>
                <c:pt idx="1256">
                  <c:v>40</c:v>
                </c:pt>
                <c:pt idx="1257">
                  <c:v>41</c:v>
                </c:pt>
                <c:pt idx="1258">
                  <c:v>96</c:v>
                </c:pt>
                <c:pt idx="1259">
                  <c:v>106</c:v>
                </c:pt>
                <c:pt idx="1260">
                  <c:v>105</c:v>
                </c:pt>
                <c:pt idx="1261">
                  <c:v>91</c:v>
                </c:pt>
                <c:pt idx="1262">
                  <c:v>123</c:v>
                </c:pt>
                <c:pt idx="1263">
                  <c:v>92</c:v>
                </c:pt>
                <c:pt idx="1264">
                  <c:v>110</c:v>
                </c:pt>
                <c:pt idx="1265">
                  <c:v>23</c:v>
                </c:pt>
                <c:pt idx="1266">
                  <c:v>-21</c:v>
                </c:pt>
                <c:pt idx="1267">
                  <c:v>85</c:v>
                </c:pt>
                <c:pt idx="1268">
                  <c:v>111</c:v>
                </c:pt>
                <c:pt idx="1269">
                  <c:v>-86</c:v>
                </c:pt>
                <c:pt idx="1270">
                  <c:v>-105</c:v>
                </c:pt>
                <c:pt idx="1271">
                  <c:v>-23</c:v>
                </c:pt>
                <c:pt idx="1272">
                  <c:v>53</c:v>
                </c:pt>
                <c:pt idx="1273">
                  <c:v>251</c:v>
                </c:pt>
                <c:pt idx="1274">
                  <c:v>424</c:v>
                </c:pt>
                <c:pt idx="1275">
                  <c:v>551</c:v>
                </c:pt>
                <c:pt idx="1276">
                  <c:v>430</c:v>
                </c:pt>
                <c:pt idx="1277">
                  <c:v>91</c:v>
                </c:pt>
                <c:pt idx="1278">
                  <c:v>-57</c:v>
                </c:pt>
                <c:pt idx="1279">
                  <c:v>165</c:v>
                </c:pt>
                <c:pt idx="1280">
                  <c:v>36</c:v>
                </c:pt>
                <c:pt idx="1281">
                  <c:v>52</c:v>
                </c:pt>
                <c:pt idx="1282">
                  <c:v>265</c:v>
                </c:pt>
                <c:pt idx="1283">
                  <c:v>286</c:v>
                </c:pt>
                <c:pt idx="1284">
                  <c:v>259</c:v>
                </c:pt>
                <c:pt idx="1285">
                  <c:v>6</c:v>
                </c:pt>
                <c:pt idx="1286">
                  <c:v>-12</c:v>
                </c:pt>
                <c:pt idx="1287">
                  <c:v>134</c:v>
                </c:pt>
                <c:pt idx="1288">
                  <c:v>76</c:v>
                </c:pt>
                <c:pt idx="1289">
                  <c:v>213</c:v>
                </c:pt>
                <c:pt idx="1290">
                  <c:v>127</c:v>
                </c:pt>
                <c:pt idx="1291">
                  <c:v>15</c:v>
                </c:pt>
                <c:pt idx="1292">
                  <c:v>45</c:v>
                </c:pt>
                <c:pt idx="1293">
                  <c:v>32</c:v>
                </c:pt>
                <c:pt idx="1294">
                  <c:v>-57</c:v>
                </c:pt>
                <c:pt idx="1295">
                  <c:v>79</c:v>
                </c:pt>
                <c:pt idx="1296">
                  <c:v>-64</c:v>
                </c:pt>
                <c:pt idx="1297">
                  <c:v>191</c:v>
                </c:pt>
                <c:pt idx="1298">
                  <c:v>332</c:v>
                </c:pt>
                <c:pt idx="1299">
                  <c:v>445</c:v>
                </c:pt>
                <c:pt idx="1300">
                  <c:v>304</c:v>
                </c:pt>
                <c:pt idx="1301">
                  <c:v>49</c:v>
                </c:pt>
                <c:pt idx="1302">
                  <c:v>10</c:v>
                </c:pt>
                <c:pt idx="1303">
                  <c:v>119</c:v>
                </c:pt>
                <c:pt idx="1304">
                  <c:v>42</c:v>
                </c:pt>
                <c:pt idx="1305">
                  <c:v>118</c:v>
                </c:pt>
                <c:pt idx="1306">
                  <c:v>80</c:v>
                </c:pt>
                <c:pt idx="1307">
                  <c:v>136</c:v>
                </c:pt>
                <c:pt idx="1308">
                  <c:v>243</c:v>
                </c:pt>
                <c:pt idx="1309">
                  <c:v>252</c:v>
                </c:pt>
                <c:pt idx="1310">
                  <c:v>214</c:v>
                </c:pt>
                <c:pt idx="1311">
                  <c:v>186</c:v>
                </c:pt>
                <c:pt idx="1312">
                  <c:v>247</c:v>
                </c:pt>
                <c:pt idx="1313">
                  <c:v>185</c:v>
                </c:pt>
                <c:pt idx="1314">
                  <c:v>117</c:v>
                </c:pt>
                <c:pt idx="1315">
                  <c:v>76</c:v>
                </c:pt>
                <c:pt idx="1316">
                  <c:v>186</c:v>
                </c:pt>
                <c:pt idx="1317">
                  <c:v>-29</c:v>
                </c:pt>
                <c:pt idx="1318">
                  <c:v>-128</c:v>
                </c:pt>
                <c:pt idx="1319">
                  <c:v>53</c:v>
                </c:pt>
                <c:pt idx="1320">
                  <c:v>451</c:v>
                </c:pt>
                <c:pt idx="1321">
                  <c:v>455</c:v>
                </c:pt>
                <c:pt idx="1322">
                  <c:v>448</c:v>
                </c:pt>
                <c:pt idx="1323">
                  <c:v>461</c:v>
                </c:pt>
                <c:pt idx="1324">
                  <c:v>414</c:v>
                </c:pt>
                <c:pt idx="1325">
                  <c:v>296</c:v>
                </c:pt>
                <c:pt idx="1326">
                  <c:v>174</c:v>
                </c:pt>
                <c:pt idx="1327">
                  <c:v>254</c:v>
                </c:pt>
                <c:pt idx="1328">
                  <c:v>336</c:v>
                </c:pt>
                <c:pt idx="1329">
                  <c:v>374</c:v>
                </c:pt>
                <c:pt idx="1330">
                  <c:v>343</c:v>
                </c:pt>
                <c:pt idx="1331">
                  <c:v>354</c:v>
                </c:pt>
                <c:pt idx="1332">
                  <c:v>345</c:v>
                </c:pt>
                <c:pt idx="1333">
                  <c:v>282</c:v>
                </c:pt>
                <c:pt idx="1334">
                  <c:v>209</c:v>
                </c:pt>
                <c:pt idx="1335">
                  <c:v>253</c:v>
                </c:pt>
                <c:pt idx="1336">
                  <c:v>216</c:v>
                </c:pt>
                <c:pt idx="1337">
                  <c:v>308</c:v>
                </c:pt>
                <c:pt idx="1338">
                  <c:v>400</c:v>
                </c:pt>
                <c:pt idx="1339">
                  <c:v>225</c:v>
                </c:pt>
                <c:pt idx="1340">
                  <c:v>324</c:v>
                </c:pt>
                <c:pt idx="1341">
                  <c:v>105</c:v>
                </c:pt>
                <c:pt idx="1342">
                  <c:v>161</c:v>
                </c:pt>
                <c:pt idx="1343">
                  <c:v>419</c:v>
                </c:pt>
                <c:pt idx="1344">
                  <c:v>493</c:v>
                </c:pt>
                <c:pt idx="1345">
                  <c:v>514</c:v>
                </c:pt>
                <c:pt idx="1346">
                  <c:v>514</c:v>
                </c:pt>
                <c:pt idx="1347">
                  <c:v>468</c:v>
                </c:pt>
                <c:pt idx="1348">
                  <c:v>440</c:v>
                </c:pt>
                <c:pt idx="1349">
                  <c:v>370</c:v>
                </c:pt>
                <c:pt idx="1350">
                  <c:v>358</c:v>
                </c:pt>
                <c:pt idx="1351">
                  <c:v>338</c:v>
                </c:pt>
                <c:pt idx="1352">
                  <c:v>235</c:v>
                </c:pt>
                <c:pt idx="1353">
                  <c:v>180</c:v>
                </c:pt>
                <c:pt idx="1354">
                  <c:v>192</c:v>
                </c:pt>
                <c:pt idx="1355">
                  <c:v>176</c:v>
                </c:pt>
                <c:pt idx="1356">
                  <c:v>165</c:v>
                </c:pt>
                <c:pt idx="1357">
                  <c:v>111</c:v>
                </c:pt>
                <c:pt idx="1358">
                  <c:v>115</c:v>
                </c:pt>
                <c:pt idx="1359">
                  <c:v>106</c:v>
                </c:pt>
                <c:pt idx="1360">
                  <c:v>137</c:v>
                </c:pt>
                <c:pt idx="1361">
                  <c:v>211</c:v>
                </c:pt>
                <c:pt idx="1362">
                  <c:v>194</c:v>
                </c:pt>
                <c:pt idx="1363">
                  <c:v>186</c:v>
                </c:pt>
                <c:pt idx="1364">
                  <c:v>254</c:v>
                </c:pt>
                <c:pt idx="1365">
                  <c:v>262</c:v>
                </c:pt>
                <c:pt idx="1366">
                  <c:v>363</c:v>
                </c:pt>
                <c:pt idx="1367">
                  <c:v>391</c:v>
                </c:pt>
                <c:pt idx="1368">
                  <c:v>405</c:v>
                </c:pt>
                <c:pt idx="1369">
                  <c:v>360</c:v>
                </c:pt>
                <c:pt idx="1370">
                  <c:v>362</c:v>
                </c:pt>
                <c:pt idx="1371">
                  <c:v>432</c:v>
                </c:pt>
                <c:pt idx="1372">
                  <c:v>427</c:v>
                </c:pt>
                <c:pt idx="1373">
                  <c:v>408</c:v>
                </c:pt>
                <c:pt idx="1374">
                  <c:v>448</c:v>
                </c:pt>
                <c:pt idx="1375">
                  <c:v>291</c:v>
                </c:pt>
                <c:pt idx="1376">
                  <c:v>257</c:v>
                </c:pt>
                <c:pt idx="1377">
                  <c:v>208</c:v>
                </c:pt>
                <c:pt idx="1378">
                  <c:v>153</c:v>
                </c:pt>
                <c:pt idx="1379">
                  <c:v>114</c:v>
                </c:pt>
                <c:pt idx="1380">
                  <c:v>87</c:v>
                </c:pt>
                <c:pt idx="1381">
                  <c:v>64</c:v>
                </c:pt>
                <c:pt idx="1382">
                  <c:v>47</c:v>
                </c:pt>
                <c:pt idx="1383">
                  <c:v>63</c:v>
                </c:pt>
                <c:pt idx="1384">
                  <c:v>83</c:v>
                </c:pt>
                <c:pt idx="1385">
                  <c:v>46</c:v>
                </c:pt>
                <c:pt idx="1386">
                  <c:v>35</c:v>
                </c:pt>
                <c:pt idx="1387">
                  <c:v>62</c:v>
                </c:pt>
                <c:pt idx="1388">
                  <c:v>192</c:v>
                </c:pt>
                <c:pt idx="1389">
                  <c:v>333</c:v>
                </c:pt>
                <c:pt idx="1390">
                  <c:v>422</c:v>
                </c:pt>
                <c:pt idx="1391">
                  <c:v>472</c:v>
                </c:pt>
                <c:pt idx="1392">
                  <c:v>554</c:v>
                </c:pt>
                <c:pt idx="1393">
                  <c:v>572</c:v>
                </c:pt>
                <c:pt idx="1394">
                  <c:v>571</c:v>
                </c:pt>
                <c:pt idx="1395">
                  <c:v>581</c:v>
                </c:pt>
                <c:pt idx="1396">
                  <c:v>563</c:v>
                </c:pt>
                <c:pt idx="1397">
                  <c:v>501</c:v>
                </c:pt>
                <c:pt idx="1398">
                  <c:v>328</c:v>
                </c:pt>
                <c:pt idx="1399">
                  <c:v>299</c:v>
                </c:pt>
                <c:pt idx="1400">
                  <c:v>165</c:v>
                </c:pt>
                <c:pt idx="1401">
                  <c:v>130</c:v>
                </c:pt>
                <c:pt idx="1402">
                  <c:v>187</c:v>
                </c:pt>
                <c:pt idx="1403">
                  <c:v>289</c:v>
                </c:pt>
                <c:pt idx="1404">
                  <c:v>289</c:v>
                </c:pt>
                <c:pt idx="1405">
                  <c:v>330</c:v>
                </c:pt>
                <c:pt idx="1406">
                  <c:v>285</c:v>
                </c:pt>
                <c:pt idx="1407">
                  <c:v>270</c:v>
                </c:pt>
                <c:pt idx="1408">
                  <c:v>356</c:v>
                </c:pt>
                <c:pt idx="1409">
                  <c:v>333</c:v>
                </c:pt>
                <c:pt idx="1410">
                  <c:v>450</c:v>
                </c:pt>
                <c:pt idx="1411">
                  <c:v>459</c:v>
                </c:pt>
                <c:pt idx="1412">
                  <c:v>546</c:v>
                </c:pt>
                <c:pt idx="1413">
                  <c:v>565</c:v>
                </c:pt>
                <c:pt idx="1414">
                  <c:v>661</c:v>
                </c:pt>
                <c:pt idx="1415">
                  <c:v>633</c:v>
                </c:pt>
                <c:pt idx="1416">
                  <c:v>577</c:v>
                </c:pt>
                <c:pt idx="1417">
                  <c:v>582</c:v>
                </c:pt>
                <c:pt idx="1418">
                  <c:v>549</c:v>
                </c:pt>
                <c:pt idx="1419">
                  <c:v>548</c:v>
                </c:pt>
                <c:pt idx="1420">
                  <c:v>530</c:v>
                </c:pt>
                <c:pt idx="1421">
                  <c:v>509</c:v>
                </c:pt>
                <c:pt idx="1422">
                  <c:v>628</c:v>
                </c:pt>
                <c:pt idx="1423">
                  <c:v>570</c:v>
                </c:pt>
                <c:pt idx="1424">
                  <c:v>505</c:v>
                </c:pt>
                <c:pt idx="1425">
                  <c:v>488</c:v>
                </c:pt>
                <c:pt idx="1426">
                  <c:v>473</c:v>
                </c:pt>
                <c:pt idx="1427">
                  <c:v>467</c:v>
                </c:pt>
                <c:pt idx="1428">
                  <c:v>388</c:v>
                </c:pt>
                <c:pt idx="1429">
                  <c:v>375</c:v>
                </c:pt>
                <c:pt idx="1430">
                  <c:v>288</c:v>
                </c:pt>
                <c:pt idx="1431">
                  <c:v>289</c:v>
                </c:pt>
                <c:pt idx="1432">
                  <c:v>259</c:v>
                </c:pt>
                <c:pt idx="1433">
                  <c:v>313</c:v>
                </c:pt>
                <c:pt idx="1434">
                  <c:v>290</c:v>
                </c:pt>
                <c:pt idx="1435">
                  <c:v>300</c:v>
                </c:pt>
                <c:pt idx="1436">
                  <c:v>367</c:v>
                </c:pt>
                <c:pt idx="1437">
                  <c:v>448</c:v>
                </c:pt>
                <c:pt idx="1438">
                  <c:v>538</c:v>
                </c:pt>
                <c:pt idx="1439">
                  <c:v>530</c:v>
                </c:pt>
                <c:pt idx="1440">
                  <c:v>465</c:v>
                </c:pt>
                <c:pt idx="1441">
                  <c:v>489</c:v>
                </c:pt>
                <c:pt idx="1442">
                  <c:v>557</c:v>
                </c:pt>
                <c:pt idx="1443">
                  <c:v>603</c:v>
                </c:pt>
                <c:pt idx="1444">
                  <c:v>521</c:v>
                </c:pt>
                <c:pt idx="1445">
                  <c:v>470</c:v>
                </c:pt>
                <c:pt idx="1446">
                  <c:v>380</c:v>
                </c:pt>
                <c:pt idx="1447">
                  <c:v>229</c:v>
                </c:pt>
                <c:pt idx="1448">
                  <c:v>150</c:v>
                </c:pt>
                <c:pt idx="1449">
                  <c:v>79</c:v>
                </c:pt>
                <c:pt idx="1450">
                  <c:v>98</c:v>
                </c:pt>
                <c:pt idx="1451">
                  <c:v>217</c:v>
                </c:pt>
                <c:pt idx="1452">
                  <c:v>243</c:v>
                </c:pt>
                <c:pt idx="1453">
                  <c:v>187</c:v>
                </c:pt>
                <c:pt idx="1454">
                  <c:v>244</c:v>
                </c:pt>
                <c:pt idx="1455">
                  <c:v>210</c:v>
                </c:pt>
                <c:pt idx="1456">
                  <c:v>322</c:v>
                </c:pt>
                <c:pt idx="1457">
                  <c:v>386</c:v>
                </c:pt>
                <c:pt idx="1458">
                  <c:v>375</c:v>
                </c:pt>
                <c:pt idx="1459">
                  <c:v>377</c:v>
                </c:pt>
                <c:pt idx="1460">
                  <c:v>451</c:v>
                </c:pt>
                <c:pt idx="1461">
                  <c:v>461</c:v>
                </c:pt>
                <c:pt idx="1462">
                  <c:v>501</c:v>
                </c:pt>
                <c:pt idx="1463">
                  <c:v>447</c:v>
                </c:pt>
                <c:pt idx="1464">
                  <c:v>492</c:v>
                </c:pt>
                <c:pt idx="1465">
                  <c:v>500</c:v>
                </c:pt>
                <c:pt idx="1466">
                  <c:v>493</c:v>
                </c:pt>
                <c:pt idx="1467">
                  <c:v>498</c:v>
                </c:pt>
                <c:pt idx="1468">
                  <c:v>494</c:v>
                </c:pt>
                <c:pt idx="1469">
                  <c:v>445</c:v>
                </c:pt>
                <c:pt idx="1470">
                  <c:v>424</c:v>
                </c:pt>
                <c:pt idx="1471">
                  <c:v>379</c:v>
                </c:pt>
                <c:pt idx="1472">
                  <c:v>401</c:v>
                </c:pt>
                <c:pt idx="1473">
                  <c:v>410</c:v>
                </c:pt>
                <c:pt idx="1474">
                  <c:v>405</c:v>
                </c:pt>
                <c:pt idx="1475">
                  <c:v>370</c:v>
                </c:pt>
                <c:pt idx="1476">
                  <c:v>320</c:v>
                </c:pt>
                <c:pt idx="1477">
                  <c:v>296</c:v>
                </c:pt>
                <c:pt idx="1478">
                  <c:v>207</c:v>
                </c:pt>
                <c:pt idx="1479">
                  <c:v>213</c:v>
                </c:pt>
                <c:pt idx="1480">
                  <c:v>222</c:v>
                </c:pt>
                <c:pt idx="1481">
                  <c:v>212</c:v>
                </c:pt>
                <c:pt idx="1482">
                  <c:v>390</c:v>
                </c:pt>
                <c:pt idx="1483">
                  <c:v>446</c:v>
                </c:pt>
                <c:pt idx="1484">
                  <c:v>557</c:v>
                </c:pt>
                <c:pt idx="1485">
                  <c:v>536</c:v>
                </c:pt>
                <c:pt idx="1486">
                  <c:v>598</c:v>
                </c:pt>
                <c:pt idx="1487">
                  <c:v>514</c:v>
                </c:pt>
                <c:pt idx="1488">
                  <c:v>462</c:v>
                </c:pt>
                <c:pt idx="1489">
                  <c:v>519</c:v>
                </c:pt>
                <c:pt idx="1490">
                  <c:v>484</c:v>
                </c:pt>
                <c:pt idx="1491">
                  <c:v>498</c:v>
                </c:pt>
                <c:pt idx="1492">
                  <c:v>495</c:v>
                </c:pt>
                <c:pt idx="1493">
                  <c:v>462</c:v>
                </c:pt>
                <c:pt idx="1494">
                  <c:v>626</c:v>
                </c:pt>
                <c:pt idx="1495">
                  <c:v>529</c:v>
                </c:pt>
                <c:pt idx="1496">
                  <c:v>524</c:v>
                </c:pt>
                <c:pt idx="1497">
                  <c:v>462</c:v>
                </c:pt>
                <c:pt idx="1498">
                  <c:v>503</c:v>
                </c:pt>
                <c:pt idx="1499">
                  <c:v>547</c:v>
                </c:pt>
                <c:pt idx="1500">
                  <c:v>498</c:v>
                </c:pt>
                <c:pt idx="1501">
                  <c:v>537</c:v>
                </c:pt>
                <c:pt idx="1502">
                  <c:v>576</c:v>
                </c:pt>
                <c:pt idx="1503">
                  <c:v>488</c:v>
                </c:pt>
                <c:pt idx="1504">
                  <c:v>455</c:v>
                </c:pt>
                <c:pt idx="1505">
                  <c:v>196</c:v>
                </c:pt>
                <c:pt idx="1506">
                  <c:v>257</c:v>
                </c:pt>
                <c:pt idx="1507">
                  <c:v>360</c:v>
                </c:pt>
                <c:pt idx="1508">
                  <c:v>481</c:v>
                </c:pt>
                <c:pt idx="1509">
                  <c:v>438</c:v>
                </c:pt>
                <c:pt idx="1510">
                  <c:v>519</c:v>
                </c:pt>
                <c:pt idx="1511">
                  <c:v>439</c:v>
                </c:pt>
                <c:pt idx="1512">
                  <c:v>452</c:v>
                </c:pt>
                <c:pt idx="1513">
                  <c:v>429</c:v>
                </c:pt>
                <c:pt idx="1514">
                  <c:v>443</c:v>
                </c:pt>
                <c:pt idx="1515">
                  <c:v>454</c:v>
                </c:pt>
                <c:pt idx="1516">
                  <c:v>460</c:v>
                </c:pt>
                <c:pt idx="1517">
                  <c:v>443</c:v>
                </c:pt>
                <c:pt idx="1518">
                  <c:v>336</c:v>
                </c:pt>
                <c:pt idx="1519">
                  <c:v>334</c:v>
                </c:pt>
                <c:pt idx="1520">
                  <c:v>295</c:v>
                </c:pt>
                <c:pt idx="1521">
                  <c:v>274</c:v>
                </c:pt>
                <c:pt idx="1522">
                  <c:v>175</c:v>
                </c:pt>
                <c:pt idx="1523">
                  <c:v>105</c:v>
                </c:pt>
                <c:pt idx="1524">
                  <c:v>151</c:v>
                </c:pt>
                <c:pt idx="1525">
                  <c:v>139</c:v>
                </c:pt>
                <c:pt idx="1526">
                  <c:v>11</c:v>
                </c:pt>
                <c:pt idx="1527">
                  <c:v>87</c:v>
                </c:pt>
                <c:pt idx="1528">
                  <c:v>122</c:v>
                </c:pt>
                <c:pt idx="1529">
                  <c:v>389</c:v>
                </c:pt>
                <c:pt idx="1530">
                  <c:v>419</c:v>
                </c:pt>
                <c:pt idx="1531">
                  <c:v>431</c:v>
                </c:pt>
                <c:pt idx="1532">
                  <c:v>525</c:v>
                </c:pt>
                <c:pt idx="1533">
                  <c:v>529</c:v>
                </c:pt>
                <c:pt idx="1534">
                  <c:v>442</c:v>
                </c:pt>
                <c:pt idx="1535">
                  <c:v>303</c:v>
                </c:pt>
                <c:pt idx="1536">
                  <c:v>309</c:v>
                </c:pt>
                <c:pt idx="1537">
                  <c:v>289</c:v>
                </c:pt>
                <c:pt idx="1538">
                  <c:v>231</c:v>
                </c:pt>
                <c:pt idx="1539">
                  <c:v>267</c:v>
                </c:pt>
                <c:pt idx="1540">
                  <c:v>314</c:v>
                </c:pt>
                <c:pt idx="1541">
                  <c:v>291</c:v>
                </c:pt>
                <c:pt idx="1542">
                  <c:v>98</c:v>
                </c:pt>
                <c:pt idx="1543">
                  <c:v>-25</c:v>
                </c:pt>
                <c:pt idx="1544">
                  <c:v>-126</c:v>
                </c:pt>
                <c:pt idx="1545">
                  <c:v>-82</c:v>
                </c:pt>
                <c:pt idx="1546">
                  <c:v>-106</c:v>
                </c:pt>
                <c:pt idx="1547">
                  <c:v>-133</c:v>
                </c:pt>
                <c:pt idx="1548">
                  <c:v>-115</c:v>
                </c:pt>
                <c:pt idx="1549">
                  <c:v>-138</c:v>
                </c:pt>
                <c:pt idx="1550">
                  <c:v>-129</c:v>
                </c:pt>
                <c:pt idx="1551">
                  <c:v>-107</c:v>
                </c:pt>
                <c:pt idx="1552">
                  <c:v>-97</c:v>
                </c:pt>
                <c:pt idx="1553">
                  <c:v>-62</c:v>
                </c:pt>
                <c:pt idx="1554">
                  <c:v>-87</c:v>
                </c:pt>
                <c:pt idx="1555">
                  <c:v>-78</c:v>
                </c:pt>
                <c:pt idx="1556">
                  <c:v>88</c:v>
                </c:pt>
                <c:pt idx="1557">
                  <c:v>80</c:v>
                </c:pt>
                <c:pt idx="1558">
                  <c:v>125</c:v>
                </c:pt>
                <c:pt idx="1559">
                  <c:v>168</c:v>
                </c:pt>
                <c:pt idx="1560">
                  <c:v>225</c:v>
                </c:pt>
                <c:pt idx="1561">
                  <c:v>298</c:v>
                </c:pt>
                <c:pt idx="1562">
                  <c:v>261</c:v>
                </c:pt>
                <c:pt idx="1563">
                  <c:v>200</c:v>
                </c:pt>
                <c:pt idx="1564">
                  <c:v>201</c:v>
                </c:pt>
                <c:pt idx="1565">
                  <c:v>273</c:v>
                </c:pt>
                <c:pt idx="1566">
                  <c:v>91</c:v>
                </c:pt>
                <c:pt idx="1567">
                  <c:v>-15</c:v>
                </c:pt>
                <c:pt idx="1568">
                  <c:v>-193</c:v>
                </c:pt>
                <c:pt idx="1569">
                  <c:v>-220</c:v>
                </c:pt>
                <c:pt idx="1570">
                  <c:v>-300</c:v>
                </c:pt>
                <c:pt idx="1571">
                  <c:v>-224</c:v>
                </c:pt>
                <c:pt idx="1572">
                  <c:v>-286</c:v>
                </c:pt>
                <c:pt idx="1573">
                  <c:v>-242</c:v>
                </c:pt>
                <c:pt idx="1574">
                  <c:v>-190</c:v>
                </c:pt>
                <c:pt idx="1575">
                  <c:v>-203</c:v>
                </c:pt>
                <c:pt idx="1576">
                  <c:v>-359</c:v>
                </c:pt>
                <c:pt idx="1577">
                  <c:v>-349</c:v>
                </c:pt>
                <c:pt idx="1578">
                  <c:v>-229</c:v>
                </c:pt>
                <c:pt idx="1579">
                  <c:v>-74</c:v>
                </c:pt>
                <c:pt idx="1580">
                  <c:v>138</c:v>
                </c:pt>
                <c:pt idx="1581">
                  <c:v>-19</c:v>
                </c:pt>
                <c:pt idx="1582">
                  <c:v>107</c:v>
                </c:pt>
                <c:pt idx="1583">
                  <c:v>171</c:v>
                </c:pt>
                <c:pt idx="1584">
                  <c:v>305</c:v>
                </c:pt>
                <c:pt idx="1585">
                  <c:v>416</c:v>
                </c:pt>
                <c:pt idx="1586">
                  <c:v>402</c:v>
                </c:pt>
                <c:pt idx="1587">
                  <c:v>426</c:v>
                </c:pt>
                <c:pt idx="1588">
                  <c:v>492</c:v>
                </c:pt>
                <c:pt idx="1589">
                  <c:v>179</c:v>
                </c:pt>
                <c:pt idx="1590">
                  <c:v>24</c:v>
                </c:pt>
                <c:pt idx="1591">
                  <c:v>1</c:v>
                </c:pt>
                <c:pt idx="1592">
                  <c:v>11</c:v>
                </c:pt>
                <c:pt idx="1593">
                  <c:v>92</c:v>
                </c:pt>
                <c:pt idx="1594">
                  <c:v>82</c:v>
                </c:pt>
                <c:pt idx="1595">
                  <c:v>152</c:v>
                </c:pt>
                <c:pt idx="1596">
                  <c:v>162</c:v>
                </c:pt>
                <c:pt idx="1597">
                  <c:v>128</c:v>
                </c:pt>
                <c:pt idx="1598">
                  <c:v>93</c:v>
                </c:pt>
                <c:pt idx="1599">
                  <c:v>34</c:v>
                </c:pt>
                <c:pt idx="1600">
                  <c:v>34</c:v>
                </c:pt>
                <c:pt idx="1601">
                  <c:v>60</c:v>
                </c:pt>
                <c:pt idx="1602">
                  <c:v>106</c:v>
                </c:pt>
                <c:pt idx="1603">
                  <c:v>285</c:v>
                </c:pt>
                <c:pt idx="1604">
                  <c:v>517</c:v>
                </c:pt>
                <c:pt idx="1605">
                  <c:v>311</c:v>
                </c:pt>
                <c:pt idx="1606">
                  <c:v>412</c:v>
                </c:pt>
                <c:pt idx="1607">
                  <c:v>415</c:v>
                </c:pt>
                <c:pt idx="1608">
                  <c:v>434</c:v>
                </c:pt>
                <c:pt idx="1609">
                  <c:v>439</c:v>
                </c:pt>
                <c:pt idx="1610">
                  <c:v>458</c:v>
                </c:pt>
                <c:pt idx="1611">
                  <c:v>433</c:v>
                </c:pt>
                <c:pt idx="1612">
                  <c:v>385</c:v>
                </c:pt>
                <c:pt idx="1613">
                  <c:v>258</c:v>
                </c:pt>
                <c:pt idx="1614">
                  <c:v>-73</c:v>
                </c:pt>
                <c:pt idx="1615">
                  <c:v>-102</c:v>
                </c:pt>
                <c:pt idx="1616">
                  <c:v>-160</c:v>
                </c:pt>
                <c:pt idx="1617">
                  <c:v>-245</c:v>
                </c:pt>
                <c:pt idx="1618">
                  <c:v>-278</c:v>
                </c:pt>
                <c:pt idx="1619">
                  <c:v>-155</c:v>
                </c:pt>
                <c:pt idx="1620">
                  <c:v>-155</c:v>
                </c:pt>
                <c:pt idx="1621">
                  <c:v>-218</c:v>
                </c:pt>
                <c:pt idx="1622">
                  <c:v>-256</c:v>
                </c:pt>
                <c:pt idx="1623">
                  <c:v>-234</c:v>
                </c:pt>
                <c:pt idx="1624">
                  <c:v>-219</c:v>
                </c:pt>
                <c:pt idx="1625">
                  <c:v>-159</c:v>
                </c:pt>
                <c:pt idx="1626">
                  <c:v>-372</c:v>
                </c:pt>
                <c:pt idx="1627">
                  <c:v>-250</c:v>
                </c:pt>
                <c:pt idx="1628">
                  <c:v>-92</c:v>
                </c:pt>
                <c:pt idx="1629">
                  <c:v>-230</c:v>
                </c:pt>
                <c:pt idx="1630">
                  <c:v>5</c:v>
                </c:pt>
                <c:pt idx="1631">
                  <c:v>191</c:v>
                </c:pt>
                <c:pt idx="1632">
                  <c:v>336</c:v>
                </c:pt>
                <c:pt idx="1633">
                  <c:v>361</c:v>
                </c:pt>
                <c:pt idx="1634">
                  <c:v>369</c:v>
                </c:pt>
                <c:pt idx="1635">
                  <c:v>365</c:v>
                </c:pt>
                <c:pt idx="1636">
                  <c:v>329</c:v>
                </c:pt>
                <c:pt idx="1637">
                  <c:v>119</c:v>
                </c:pt>
                <c:pt idx="1638">
                  <c:v>-178</c:v>
                </c:pt>
                <c:pt idx="1639">
                  <c:v>-208</c:v>
                </c:pt>
                <c:pt idx="1640">
                  <c:v>-284</c:v>
                </c:pt>
                <c:pt idx="1641">
                  <c:v>-214</c:v>
                </c:pt>
                <c:pt idx="1642">
                  <c:v>-100</c:v>
                </c:pt>
                <c:pt idx="1643">
                  <c:v>169</c:v>
                </c:pt>
                <c:pt idx="1644">
                  <c:v>242</c:v>
                </c:pt>
                <c:pt idx="1645">
                  <c:v>138</c:v>
                </c:pt>
                <c:pt idx="1646">
                  <c:v>56</c:v>
                </c:pt>
                <c:pt idx="1647">
                  <c:v>58</c:v>
                </c:pt>
                <c:pt idx="1648">
                  <c:v>53</c:v>
                </c:pt>
                <c:pt idx="1649">
                  <c:v>59</c:v>
                </c:pt>
                <c:pt idx="1650">
                  <c:v>-96</c:v>
                </c:pt>
                <c:pt idx="1651">
                  <c:v>-69</c:v>
                </c:pt>
                <c:pt idx="1652">
                  <c:v>65</c:v>
                </c:pt>
                <c:pt idx="1653">
                  <c:v>248</c:v>
                </c:pt>
                <c:pt idx="1654">
                  <c:v>354</c:v>
                </c:pt>
                <c:pt idx="1655">
                  <c:v>433</c:v>
                </c:pt>
                <c:pt idx="1656">
                  <c:v>640</c:v>
                </c:pt>
                <c:pt idx="1657">
                  <c:v>582</c:v>
                </c:pt>
                <c:pt idx="1658">
                  <c:v>594</c:v>
                </c:pt>
                <c:pt idx="1659">
                  <c:v>604</c:v>
                </c:pt>
                <c:pt idx="1660">
                  <c:v>578</c:v>
                </c:pt>
                <c:pt idx="1661">
                  <c:v>331</c:v>
                </c:pt>
                <c:pt idx="1662">
                  <c:v>65</c:v>
                </c:pt>
                <c:pt idx="1663">
                  <c:v>-187</c:v>
                </c:pt>
                <c:pt idx="1664">
                  <c:v>-317</c:v>
                </c:pt>
                <c:pt idx="1665">
                  <c:v>-310</c:v>
                </c:pt>
                <c:pt idx="1666">
                  <c:v>-365</c:v>
                </c:pt>
                <c:pt idx="1667">
                  <c:v>-311</c:v>
                </c:pt>
                <c:pt idx="1668">
                  <c:v>-288</c:v>
                </c:pt>
                <c:pt idx="1669">
                  <c:v>-332</c:v>
                </c:pt>
                <c:pt idx="1670">
                  <c:v>-320</c:v>
                </c:pt>
                <c:pt idx="1671">
                  <c:v>-328</c:v>
                </c:pt>
                <c:pt idx="1672">
                  <c:v>-229</c:v>
                </c:pt>
                <c:pt idx="1673">
                  <c:v>-325</c:v>
                </c:pt>
                <c:pt idx="1674">
                  <c:v>-369</c:v>
                </c:pt>
                <c:pt idx="1675">
                  <c:v>67</c:v>
                </c:pt>
                <c:pt idx="1676">
                  <c:v>330</c:v>
                </c:pt>
                <c:pt idx="1677">
                  <c:v>205</c:v>
                </c:pt>
                <c:pt idx="1678">
                  <c:v>-64</c:v>
                </c:pt>
                <c:pt idx="1679">
                  <c:v>-2</c:v>
                </c:pt>
                <c:pt idx="1680">
                  <c:v>298</c:v>
                </c:pt>
                <c:pt idx="1681">
                  <c:v>242</c:v>
                </c:pt>
                <c:pt idx="1682">
                  <c:v>-21</c:v>
                </c:pt>
                <c:pt idx="1683">
                  <c:v>-183</c:v>
                </c:pt>
                <c:pt idx="1684">
                  <c:v>-126</c:v>
                </c:pt>
                <c:pt idx="1685">
                  <c:v>-159</c:v>
                </c:pt>
                <c:pt idx="1686">
                  <c:v>-173</c:v>
                </c:pt>
                <c:pt idx="1687">
                  <c:v>-177</c:v>
                </c:pt>
                <c:pt idx="1688">
                  <c:v>-176</c:v>
                </c:pt>
                <c:pt idx="1689">
                  <c:v>-169</c:v>
                </c:pt>
                <c:pt idx="1690">
                  <c:v>-110</c:v>
                </c:pt>
                <c:pt idx="1691">
                  <c:v>-70</c:v>
                </c:pt>
                <c:pt idx="1692">
                  <c:v>-161</c:v>
                </c:pt>
                <c:pt idx="1693">
                  <c:v>-166</c:v>
                </c:pt>
                <c:pt idx="1694">
                  <c:v>-191</c:v>
                </c:pt>
                <c:pt idx="1695">
                  <c:v>-116</c:v>
                </c:pt>
                <c:pt idx="1696">
                  <c:v>-239</c:v>
                </c:pt>
                <c:pt idx="1697">
                  <c:v>-289</c:v>
                </c:pt>
                <c:pt idx="1698">
                  <c:v>-352</c:v>
                </c:pt>
                <c:pt idx="1699">
                  <c:v>-333</c:v>
                </c:pt>
                <c:pt idx="1700">
                  <c:v>-79</c:v>
                </c:pt>
                <c:pt idx="1701">
                  <c:v>-126</c:v>
                </c:pt>
                <c:pt idx="1702">
                  <c:v>19</c:v>
                </c:pt>
                <c:pt idx="1703">
                  <c:v>139</c:v>
                </c:pt>
                <c:pt idx="1704">
                  <c:v>179</c:v>
                </c:pt>
                <c:pt idx="1705">
                  <c:v>42</c:v>
                </c:pt>
                <c:pt idx="1706">
                  <c:v>16</c:v>
                </c:pt>
                <c:pt idx="1707">
                  <c:v>-91</c:v>
                </c:pt>
                <c:pt idx="1708">
                  <c:v>-17</c:v>
                </c:pt>
                <c:pt idx="1709">
                  <c:v>23</c:v>
                </c:pt>
                <c:pt idx="1710">
                  <c:v>108</c:v>
                </c:pt>
                <c:pt idx="1711">
                  <c:v>70</c:v>
                </c:pt>
                <c:pt idx="1712">
                  <c:v>101</c:v>
                </c:pt>
                <c:pt idx="1713">
                  <c:v>67</c:v>
                </c:pt>
                <c:pt idx="1714">
                  <c:v>93</c:v>
                </c:pt>
                <c:pt idx="1715">
                  <c:v>108</c:v>
                </c:pt>
                <c:pt idx="1716">
                  <c:v>20</c:v>
                </c:pt>
                <c:pt idx="1717">
                  <c:v>80</c:v>
                </c:pt>
                <c:pt idx="1718">
                  <c:v>65</c:v>
                </c:pt>
                <c:pt idx="1719">
                  <c:v>-61</c:v>
                </c:pt>
                <c:pt idx="1720">
                  <c:v>-42</c:v>
                </c:pt>
                <c:pt idx="1721">
                  <c:v>-78</c:v>
                </c:pt>
                <c:pt idx="1722">
                  <c:v>36</c:v>
                </c:pt>
                <c:pt idx="1723">
                  <c:v>52</c:v>
                </c:pt>
                <c:pt idx="1724">
                  <c:v>88</c:v>
                </c:pt>
                <c:pt idx="1725">
                  <c:v>112</c:v>
                </c:pt>
                <c:pt idx="1726">
                  <c:v>154</c:v>
                </c:pt>
                <c:pt idx="1727">
                  <c:v>248</c:v>
                </c:pt>
                <c:pt idx="1728">
                  <c:v>276</c:v>
                </c:pt>
                <c:pt idx="1729">
                  <c:v>293</c:v>
                </c:pt>
                <c:pt idx="1730">
                  <c:v>267</c:v>
                </c:pt>
                <c:pt idx="1731">
                  <c:v>227</c:v>
                </c:pt>
                <c:pt idx="1732">
                  <c:v>300</c:v>
                </c:pt>
                <c:pt idx="1733">
                  <c:v>311</c:v>
                </c:pt>
                <c:pt idx="1734">
                  <c:v>-16</c:v>
                </c:pt>
                <c:pt idx="1735">
                  <c:v>-251</c:v>
                </c:pt>
                <c:pt idx="1736">
                  <c:v>-170</c:v>
                </c:pt>
                <c:pt idx="1737">
                  <c:v>-254</c:v>
                </c:pt>
                <c:pt idx="1738">
                  <c:v>-332</c:v>
                </c:pt>
                <c:pt idx="1739">
                  <c:v>-346</c:v>
                </c:pt>
                <c:pt idx="1740">
                  <c:v>-310</c:v>
                </c:pt>
                <c:pt idx="1741">
                  <c:v>-235</c:v>
                </c:pt>
                <c:pt idx="1742">
                  <c:v>-194</c:v>
                </c:pt>
                <c:pt idx="1743">
                  <c:v>-252</c:v>
                </c:pt>
                <c:pt idx="1744">
                  <c:v>-290</c:v>
                </c:pt>
                <c:pt idx="1745">
                  <c:v>-290</c:v>
                </c:pt>
                <c:pt idx="1746">
                  <c:v>42</c:v>
                </c:pt>
                <c:pt idx="1747">
                  <c:v>123</c:v>
                </c:pt>
                <c:pt idx="1748">
                  <c:v>478</c:v>
                </c:pt>
                <c:pt idx="1749">
                  <c:v>613</c:v>
                </c:pt>
                <c:pt idx="1750">
                  <c:v>579</c:v>
                </c:pt>
                <c:pt idx="1751">
                  <c:v>417</c:v>
                </c:pt>
                <c:pt idx="1752">
                  <c:v>268</c:v>
                </c:pt>
                <c:pt idx="1753">
                  <c:v>310</c:v>
                </c:pt>
                <c:pt idx="1754">
                  <c:v>376</c:v>
                </c:pt>
                <c:pt idx="1755">
                  <c:v>427</c:v>
                </c:pt>
                <c:pt idx="1756">
                  <c:v>449</c:v>
                </c:pt>
                <c:pt idx="1757">
                  <c:v>404</c:v>
                </c:pt>
                <c:pt idx="1758">
                  <c:v>229</c:v>
                </c:pt>
                <c:pt idx="1759">
                  <c:v>329</c:v>
                </c:pt>
                <c:pt idx="1760">
                  <c:v>275</c:v>
                </c:pt>
                <c:pt idx="1761">
                  <c:v>105</c:v>
                </c:pt>
                <c:pt idx="1762">
                  <c:v>90</c:v>
                </c:pt>
                <c:pt idx="1763">
                  <c:v>155</c:v>
                </c:pt>
                <c:pt idx="1764">
                  <c:v>110</c:v>
                </c:pt>
                <c:pt idx="1765">
                  <c:v>80</c:v>
                </c:pt>
                <c:pt idx="1766">
                  <c:v>60</c:v>
                </c:pt>
                <c:pt idx="1767">
                  <c:v>97</c:v>
                </c:pt>
                <c:pt idx="1768">
                  <c:v>113</c:v>
                </c:pt>
                <c:pt idx="1769">
                  <c:v>120</c:v>
                </c:pt>
                <c:pt idx="1770">
                  <c:v>378</c:v>
                </c:pt>
                <c:pt idx="1771">
                  <c:v>388</c:v>
                </c:pt>
                <c:pt idx="1772">
                  <c:v>501</c:v>
                </c:pt>
                <c:pt idx="1773">
                  <c:v>314</c:v>
                </c:pt>
                <c:pt idx="1774">
                  <c:v>350</c:v>
                </c:pt>
                <c:pt idx="1775">
                  <c:v>382</c:v>
                </c:pt>
                <c:pt idx="1776">
                  <c:v>410</c:v>
                </c:pt>
                <c:pt idx="1777">
                  <c:v>424</c:v>
                </c:pt>
                <c:pt idx="1778">
                  <c:v>387</c:v>
                </c:pt>
                <c:pt idx="1779">
                  <c:v>387</c:v>
                </c:pt>
                <c:pt idx="1780">
                  <c:v>371</c:v>
                </c:pt>
                <c:pt idx="1781">
                  <c:v>274</c:v>
                </c:pt>
                <c:pt idx="1782">
                  <c:v>173</c:v>
                </c:pt>
                <c:pt idx="1783">
                  <c:v>112</c:v>
                </c:pt>
                <c:pt idx="1784">
                  <c:v>166</c:v>
                </c:pt>
                <c:pt idx="1785">
                  <c:v>69</c:v>
                </c:pt>
                <c:pt idx="1786">
                  <c:v>35</c:v>
                </c:pt>
                <c:pt idx="1787">
                  <c:v>207</c:v>
                </c:pt>
                <c:pt idx="1788">
                  <c:v>215</c:v>
                </c:pt>
                <c:pt idx="1789">
                  <c:v>176</c:v>
                </c:pt>
                <c:pt idx="1790">
                  <c:v>160</c:v>
                </c:pt>
                <c:pt idx="1791">
                  <c:v>185</c:v>
                </c:pt>
                <c:pt idx="1792">
                  <c:v>215</c:v>
                </c:pt>
                <c:pt idx="1793">
                  <c:v>191</c:v>
                </c:pt>
                <c:pt idx="1794">
                  <c:v>204</c:v>
                </c:pt>
                <c:pt idx="1795">
                  <c:v>258</c:v>
                </c:pt>
                <c:pt idx="1796">
                  <c:v>421</c:v>
                </c:pt>
                <c:pt idx="1797">
                  <c:v>234</c:v>
                </c:pt>
                <c:pt idx="1798">
                  <c:v>360</c:v>
                </c:pt>
                <c:pt idx="1799">
                  <c:v>379</c:v>
                </c:pt>
                <c:pt idx="1800">
                  <c:v>549</c:v>
                </c:pt>
                <c:pt idx="1801">
                  <c:v>543</c:v>
                </c:pt>
                <c:pt idx="1802">
                  <c:v>571</c:v>
                </c:pt>
                <c:pt idx="1803">
                  <c:v>569</c:v>
                </c:pt>
                <c:pt idx="1804">
                  <c:v>600</c:v>
                </c:pt>
                <c:pt idx="1805">
                  <c:v>434</c:v>
                </c:pt>
                <c:pt idx="1806">
                  <c:v>126</c:v>
                </c:pt>
                <c:pt idx="1807">
                  <c:v>415</c:v>
                </c:pt>
                <c:pt idx="1808">
                  <c:v>439</c:v>
                </c:pt>
                <c:pt idx="1809">
                  <c:v>249</c:v>
                </c:pt>
                <c:pt idx="1810">
                  <c:v>160</c:v>
                </c:pt>
                <c:pt idx="1811">
                  <c:v>176</c:v>
                </c:pt>
                <c:pt idx="1812">
                  <c:v>148</c:v>
                </c:pt>
                <c:pt idx="1813">
                  <c:v>192</c:v>
                </c:pt>
                <c:pt idx="1814">
                  <c:v>157</c:v>
                </c:pt>
                <c:pt idx="1815">
                  <c:v>119</c:v>
                </c:pt>
                <c:pt idx="1816">
                  <c:v>106</c:v>
                </c:pt>
                <c:pt idx="1817">
                  <c:v>110</c:v>
                </c:pt>
                <c:pt idx="1818">
                  <c:v>120</c:v>
                </c:pt>
                <c:pt idx="1819">
                  <c:v>116</c:v>
                </c:pt>
                <c:pt idx="1820">
                  <c:v>278</c:v>
                </c:pt>
                <c:pt idx="1821">
                  <c:v>285</c:v>
                </c:pt>
                <c:pt idx="1822">
                  <c:v>340</c:v>
                </c:pt>
                <c:pt idx="1823">
                  <c:v>288</c:v>
                </c:pt>
                <c:pt idx="1824">
                  <c:v>392</c:v>
                </c:pt>
                <c:pt idx="1825">
                  <c:v>472</c:v>
                </c:pt>
                <c:pt idx="1826">
                  <c:v>516</c:v>
                </c:pt>
                <c:pt idx="1827">
                  <c:v>518</c:v>
                </c:pt>
                <c:pt idx="1828">
                  <c:v>500</c:v>
                </c:pt>
                <c:pt idx="1829">
                  <c:v>343</c:v>
                </c:pt>
                <c:pt idx="1830">
                  <c:v>-47</c:v>
                </c:pt>
                <c:pt idx="1831">
                  <c:v>85</c:v>
                </c:pt>
                <c:pt idx="1832">
                  <c:v>-27</c:v>
                </c:pt>
                <c:pt idx="1833">
                  <c:v>24</c:v>
                </c:pt>
                <c:pt idx="1834">
                  <c:v>-74</c:v>
                </c:pt>
                <c:pt idx="1835">
                  <c:v>-114</c:v>
                </c:pt>
                <c:pt idx="1836">
                  <c:v>-204</c:v>
                </c:pt>
                <c:pt idx="1837">
                  <c:v>-136</c:v>
                </c:pt>
                <c:pt idx="1838">
                  <c:v>-181</c:v>
                </c:pt>
                <c:pt idx="1839">
                  <c:v>-159</c:v>
                </c:pt>
                <c:pt idx="1840">
                  <c:v>-201</c:v>
                </c:pt>
                <c:pt idx="1841">
                  <c:v>-195</c:v>
                </c:pt>
                <c:pt idx="1842">
                  <c:v>-132</c:v>
                </c:pt>
                <c:pt idx="1843">
                  <c:v>38</c:v>
                </c:pt>
                <c:pt idx="1844">
                  <c:v>116</c:v>
                </c:pt>
                <c:pt idx="1845">
                  <c:v>186</c:v>
                </c:pt>
                <c:pt idx="1846">
                  <c:v>185</c:v>
                </c:pt>
                <c:pt idx="1847">
                  <c:v>283</c:v>
                </c:pt>
                <c:pt idx="1848">
                  <c:v>401</c:v>
                </c:pt>
                <c:pt idx="1849">
                  <c:v>461</c:v>
                </c:pt>
                <c:pt idx="1850">
                  <c:v>386</c:v>
                </c:pt>
                <c:pt idx="1851">
                  <c:v>411</c:v>
                </c:pt>
                <c:pt idx="1852">
                  <c:v>379</c:v>
                </c:pt>
                <c:pt idx="1853">
                  <c:v>313</c:v>
                </c:pt>
                <c:pt idx="1854">
                  <c:v>235</c:v>
                </c:pt>
                <c:pt idx="1855">
                  <c:v>161</c:v>
                </c:pt>
                <c:pt idx="1856">
                  <c:v>47</c:v>
                </c:pt>
                <c:pt idx="1857">
                  <c:v>-17</c:v>
                </c:pt>
                <c:pt idx="1858">
                  <c:v>-40</c:v>
                </c:pt>
                <c:pt idx="1859">
                  <c:v>-47</c:v>
                </c:pt>
                <c:pt idx="1860">
                  <c:v>-93</c:v>
                </c:pt>
                <c:pt idx="1861">
                  <c:v>-45</c:v>
                </c:pt>
                <c:pt idx="1862">
                  <c:v>-22</c:v>
                </c:pt>
                <c:pt idx="1863">
                  <c:v>-23</c:v>
                </c:pt>
                <c:pt idx="1864">
                  <c:v>-43</c:v>
                </c:pt>
                <c:pt idx="1865">
                  <c:v>-30</c:v>
                </c:pt>
                <c:pt idx="1866">
                  <c:v>74</c:v>
                </c:pt>
                <c:pt idx="1867">
                  <c:v>81</c:v>
                </c:pt>
                <c:pt idx="1868">
                  <c:v>124</c:v>
                </c:pt>
                <c:pt idx="1869">
                  <c:v>79</c:v>
                </c:pt>
                <c:pt idx="1870">
                  <c:v>140</c:v>
                </c:pt>
                <c:pt idx="1871">
                  <c:v>185</c:v>
                </c:pt>
                <c:pt idx="1872">
                  <c:v>-126</c:v>
                </c:pt>
                <c:pt idx="1873">
                  <c:v>-188</c:v>
                </c:pt>
                <c:pt idx="1874">
                  <c:v>-292</c:v>
                </c:pt>
                <c:pt idx="1875">
                  <c:v>-259</c:v>
                </c:pt>
                <c:pt idx="1876">
                  <c:v>-172</c:v>
                </c:pt>
                <c:pt idx="1877">
                  <c:v>-18</c:v>
                </c:pt>
                <c:pt idx="1878">
                  <c:v>-111</c:v>
                </c:pt>
                <c:pt idx="1879">
                  <c:v>-144</c:v>
                </c:pt>
                <c:pt idx="1880">
                  <c:v>-223</c:v>
                </c:pt>
                <c:pt idx="1881">
                  <c:v>-241</c:v>
                </c:pt>
                <c:pt idx="1882">
                  <c:v>-129</c:v>
                </c:pt>
                <c:pt idx="1883">
                  <c:v>-139</c:v>
                </c:pt>
                <c:pt idx="1884">
                  <c:v>-219</c:v>
                </c:pt>
                <c:pt idx="1885">
                  <c:v>-203</c:v>
                </c:pt>
                <c:pt idx="1886">
                  <c:v>-222</c:v>
                </c:pt>
                <c:pt idx="1887">
                  <c:v>-253</c:v>
                </c:pt>
                <c:pt idx="1888">
                  <c:v>-354</c:v>
                </c:pt>
                <c:pt idx="1889">
                  <c:v>-322</c:v>
                </c:pt>
                <c:pt idx="1890">
                  <c:v>-119</c:v>
                </c:pt>
                <c:pt idx="1891">
                  <c:v>-39</c:v>
                </c:pt>
                <c:pt idx="1892">
                  <c:v>76</c:v>
                </c:pt>
                <c:pt idx="1893">
                  <c:v>127</c:v>
                </c:pt>
                <c:pt idx="1894">
                  <c:v>134</c:v>
                </c:pt>
                <c:pt idx="1895">
                  <c:v>-125</c:v>
                </c:pt>
                <c:pt idx="1896">
                  <c:v>-184</c:v>
                </c:pt>
                <c:pt idx="1897">
                  <c:v>-210</c:v>
                </c:pt>
                <c:pt idx="1898">
                  <c:v>-250</c:v>
                </c:pt>
                <c:pt idx="1899">
                  <c:v>-361</c:v>
                </c:pt>
                <c:pt idx="1900">
                  <c:v>-415</c:v>
                </c:pt>
                <c:pt idx="1901">
                  <c:v>-260</c:v>
                </c:pt>
                <c:pt idx="1902">
                  <c:v>-226</c:v>
                </c:pt>
                <c:pt idx="1903">
                  <c:v>-174</c:v>
                </c:pt>
                <c:pt idx="1904">
                  <c:v>-160</c:v>
                </c:pt>
                <c:pt idx="1905">
                  <c:v>-183</c:v>
                </c:pt>
                <c:pt idx="1906">
                  <c:v>-191</c:v>
                </c:pt>
                <c:pt idx="1907">
                  <c:v>-92</c:v>
                </c:pt>
                <c:pt idx="1908">
                  <c:v>-63</c:v>
                </c:pt>
                <c:pt idx="1909">
                  <c:v>-103</c:v>
                </c:pt>
                <c:pt idx="1910">
                  <c:v>-145</c:v>
                </c:pt>
                <c:pt idx="1911">
                  <c:v>-97</c:v>
                </c:pt>
                <c:pt idx="1912">
                  <c:v>-111</c:v>
                </c:pt>
                <c:pt idx="1913">
                  <c:v>-50</c:v>
                </c:pt>
                <c:pt idx="1914">
                  <c:v>4</c:v>
                </c:pt>
                <c:pt idx="1915">
                  <c:v>129</c:v>
                </c:pt>
                <c:pt idx="1916">
                  <c:v>268</c:v>
                </c:pt>
                <c:pt idx="1917">
                  <c:v>258</c:v>
                </c:pt>
                <c:pt idx="1918">
                  <c:v>268</c:v>
                </c:pt>
                <c:pt idx="1919">
                  <c:v>238</c:v>
                </c:pt>
                <c:pt idx="1920">
                  <c:v>187</c:v>
                </c:pt>
                <c:pt idx="1921">
                  <c:v>235</c:v>
                </c:pt>
                <c:pt idx="1922">
                  <c:v>215</c:v>
                </c:pt>
                <c:pt idx="1923">
                  <c:v>212</c:v>
                </c:pt>
                <c:pt idx="1924">
                  <c:v>250</c:v>
                </c:pt>
                <c:pt idx="1925">
                  <c:v>139</c:v>
                </c:pt>
                <c:pt idx="1926">
                  <c:v>-74</c:v>
                </c:pt>
                <c:pt idx="1927">
                  <c:v>-176</c:v>
                </c:pt>
                <c:pt idx="1928">
                  <c:v>-154</c:v>
                </c:pt>
                <c:pt idx="1929">
                  <c:v>-240</c:v>
                </c:pt>
                <c:pt idx="1930">
                  <c:v>-260</c:v>
                </c:pt>
                <c:pt idx="1931">
                  <c:v>-247</c:v>
                </c:pt>
                <c:pt idx="1932">
                  <c:v>-244</c:v>
                </c:pt>
                <c:pt idx="1933">
                  <c:v>-228</c:v>
                </c:pt>
                <c:pt idx="1934">
                  <c:v>-150</c:v>
                </c:pt>
                <c:pt idx="1935">
                  <c:v>-107</c:v>
                </c:pt>
                <c:pt idx="1936">
                  <c:v>-117</c:v>
                </c:pt>
                <c:pt idx="1937">
                  <c:v>-152</c:v>
                </c:pt>
                <c:pt idx="1938">
                  <c:v>-111</c:v>
                </c:pt>
                <c:pt idx="1939">
                  <c:v>108</c:v>
                </c:pt>
                <c:pt idx="1940">
                  <c:v>314</c:v>
                </c:pt>
                <c:pt idx="1941">
                  <c:v>311</c:v>
                </c:pt>
                <c:pt idx="1942">
                  <c:v>315</c:v>
                </c:pt>
                <c:pt idx="1943">
                  <c:v>329</c:v>
                </c:pt>
                <c:pt idx="1944">
                  <c:v>343</c:v>
                </c:pt>
                <c:pt idx="1945">
                  <c:v>336</c:v>
                </c:pt>
                <c:pt idx="1946">
                  <c:v>337</c:v>
                </c:pt>
                <c:pt idx="1947">
                  <c:v>347</c:v>
                </c:pt>
                <c:pt idx="1948">
                  <c:v>368</c:v>
                </c:pt>
                <c:pt idx="1949">
                  <c:v>280</c:v>
                </c:pt>
                <c:pt idx="1950">
                  <c:v>87</c:v>
                </c:pt>
                <c:pt idx="1951">
                  <c:v>170</c:v>
                </c:pt>
                <c:pt idx="1952">
                  <c:v>177</c:v>
                </c:pt>
                <c:pt idx="1953">
                  <c:v>-137</c:v>
                </c:pt>
                <c:pt idx="1954">
                  <c:v>-123</c:v>
                </c:pt>
                <c:pt idx="1955">
                  <c:v>-61</c:v>
                </c:pt>
                <c:pt idx="1956">
                  <c:v>-85</c:v>
                </c:pt>
                <c:pt idx="1957">
                  <c:v>-148</c:v>
                </c:pt>
                <c:pt idx="1958">
                  <c:v>-134</c:v>
                </c:pt>
                <c:pt idx="1959">
                  <c:v>-175</c:v>
                </c:pt>
                <c:pt idx="1960">
                  <c:v>-133</c:v>
                </c:pt>
                <c:pt idx="1961">
                  <c:v>249</c:v>
                </c:pt>
                <c:pt idx="1962">
                  <c:v>366</c:v>
                </c:pt>
                <c:pt idx="1963">
                  <c:v>489</c:v>
                </c:pt>
                <c:pt idx="1964">
                  <c:v>623</c:v>
                </c:pt>
                <c:pt idx="1965">
                  <c:v>558</c:v>
                </c:pt>
                <c:pt idx="1966">
                  <c:v>561</c:v>
                </c:pt>
                <c:pt idx="1967">
                  <c:v>550</c:v>
                </c:pt>
                <c:pt idx="1968">
                  <c:v>454</c:v>
                </c:pt>
                <c:pt idx="1969">
                  <c:v>430</c:v>
                </c:pt>
                <c:pt idx="1970">
                  <c:v>411</c:v>
                </c:pt>
                <c:pt idx="1971">
                  <c:v>397</c:v>
                </c:pt>
                <c:pt idx="1972">
                  <c:v>422</c:v>
                </c:pt>
                <c:pt idx="1973">
                  <c:v>314</c:v>
                </c:pt>
                <c:pt idx="1974">
                  <c:v>113</c:v>
                </c:pt>
                <c:pt idx="1975">
                  <c:v>38</c:v>
                </c:pt>
                <c:pt idx="1976">
                  <c:v>-90</c:v>
                </c:pt>
                <c:pt idx="1977">
                  <c:v>-166</c:v>
                </c:pt>
                <c:pt idx="1978">
                  <c:v>-142</c:v>
                </c:pt>
                <c:pt idx="1979">
                  <c:v>-101</c:v>
                </c:pt>
                <c:pt idx="1980">
                  <c:v>-149</c:v>
                </c:pt>
                <c:pt idx="1981">
                  <c:v>-205</c:v>
                </c:pt>
                <c:pt idx="1982">
                  <c:v>-178</c:v>
                </c:pt>
                <c:pt idx="1983">
                  <c:v>-147</c:v>
                </c:pt>
                <c:pt idx="1984">
                  <c:v>-95</c:v>
                </c:pt>
                <c:pt idx="1985">
                  <c:v>-27</c:v>
                </c:pt>
                <c:pt idx="1986">
                  <c:v>290</c:v>
                </c:pt>
                <c:pt idx="1987">
                  <c:v>372</c:v>
                </c:pt>
                <c:pt idx="1988">
                  <c:v>497</c:v>
                </c:pt>
                <c:pt idx="1989">
                  <c:v>496</c:v>
                </c:pt>
                <c:pt idx="1990">
                  <c:v>312</c:v>
                </c:pt>
                <c:pt idx="1991">
                  <c:v>328</c:v>
                </c:pt>
                <c:pt idx="1992">
                  <c:v>271</c:v>
                </c:pt>
                <c:pt idx="1993">
                  <c:v>348</c:v>
                </c:pt>
                <c:pt idx="1994">
                  <c:v>358</c:v>
                </c:pt>
                <c:pt idx="1995">
                  <c:v>360</c:v>
                </c:pt>
                <c:pt idx="1996">
                  <c:v>346</c:v>
                </c:pt>
                <c:pt idx="1997">
                  <c:v>263</c:v>
                </c:pt>
                <c:pt idx="1998">
                  <c:v>139</c:v>
                </c:pt>
                <c:pt idx="1999">
                  <c:v>102</c:v>
                </c:pt>
                <c:pt idx="2000">
                  <c:v>24</c:v>
                </c:pt>
                <c:pt idx="2001">
                  <c:v>59</c:v>
                </c:pt>
                <c:pt idx="2002">
                  <c:v>21</c:v>
                </c:pt>
                <c:pt idx="2003">
                  <c:v>39</c:v>
                </c:pt>
                <c:pt idx="2004">
                  <c:v>-179</c:v>
                </c:pt>
                <c:pt idx="2005">
                  <c:v>-163</c:v>
                </c:pt>
                <c:pt idx="2006">
                  <c:v>-142</c:v>
                </c:pt>
                <c:pt idx="2007">
                  <c:v>43</c:v>
                </c:pt>
                <c:pt idx="2008">
                  <c:v>48</c:v>
                </c:pt>
                <c:pt idx="2009">
                  <c:v>-2</c:v>
                </c:pt>
                <c:pt idx="2010">
                  <c:v>28</c:v>
                </c:pt>
                <c:pt idx="2011">
                  <c:v>50</c:v>
                </c:pt>
                <c:pt idx="2012">
                  <c:v>189</c:v>
                </c:pt>
                <c:pt idx="2013">
                  <c:v>159</c:v>
                </c:pt>
                <c:pt idx="2014">
                  <c:v>227</c:v>
                </c:pt>
                <c:pt idx="2015">
                  <c:v>363</c:v>
                </c:pt>
                <c:pt idx="2016">
                  <c:v>318</c:v>
                </c:pt>
                <c:pt idx="2017">
                  <c:v>360</c:v>
                </c:pt>
                <c:pt idx="2018">
                  <c:v>340</c:v>
                </c:pt>
                <c:pt idx="2019">
                  <c:v>332</c:v>
                </c:pt>
                <c:pt idx="2020">
                  <c:v>337</c:v>
                </c:pt>
                <c:pt idx="2021">
                  <c:v>355</c:v>
                </c:pt>
                <c:pt idx="2022">
                  <c:v>358</c:v>
                </c:pt>
                <c:pt idx="2023">
                  <c:v>283</c:v>
                </c:pt>
                <c:pt idx="2024">
                  <c:v>199</c:v>
                </c:pt>
                <c:pt idx="2025">
                  <c:v>131</c:v>
                </c:pt>
                <c:pt idx="2026">
                  <c:v>128</c:v>
                </c:pt>
                <c:pt idx="2027">
                  <c:v>148</c:v>
                </c:pt>
                <c:pt idx="2028">
                  <c:v>112</c:v>
                </c:pt>
                <c:pt idx="2029">
                  <c:v>167</c:v>
                </c:pt>
                <c:pt idx="2030">
                  <c:v>127</c:v>
                </c:pt>
                <c:pt idx="2031">
                  <c:v>176</c:v>
                </c:pt>
                <c:pt idx="2032">
                  <c:v>131</c:v>
                </c:pt>
                <c:pt idx="2033">
                  <c:v>126</c:v>
                </c:pt>
                <c:pt idx="2034">
                  <c:v>244</c:v>
                </c:pt>
                <c:pt idx="2035">
                  <c:v>284</c:v>
                </c:pt>
                <c:pt idx="2036">
                  <c:v>223</c:v>
                </c:pt>
                <c:pt idx="2037">
                  <c:v>267</c:v>
                </c:pt>
                <c:pt idx="2038">
                  <c:v>337</c:v>
                </c:pt>
                <c:pt idx="2039">
                  <c:v>350</c:v>
                </c:pt>
                <c:pt idx="2040">
                  <c:v>389</c:v>
                </c:pt>
                <c:pt idx="2041">
                  <c:v>358</c:v>
                </c:pt>
                <c:pt idx="2042">
                  <c:v>335</c:v>
                </c:pt>
                <c:pt idx="2043">
                  <c:v>367</c:v>
                </c:pt>
                <c:pt idx="2044">
                  <c:v>379</c:v>
                </c:pt>
                <c:pt idx="2045">
                  <c:v>428</c:v>
                </c:pt>
                <c:pt idx="2046">
                  <c:v>432</c:v>
                </c:pt>
                <c:pt idx="2047">
                  <c:v>354</c:v>
                </c:pt>
                <c:pt idx="2048">
                  <c:v>173</c:v>
                </c:pt>
                <c:pt idx="2049">
                  <c:v>-106</c:v>
                </c:pt>
                <c:pt idx="2050">
                  <c:v>-174</c:v>
                </c:pt>
                <c:pt idx="2051">
                  <c:v>150</c:v>
                </c:pt>
                <c:pt idx="2052">
                  <c:v>44</c:v>
                </c:pt>
                <c:pt idx="2053">
                  <c:v>12</c:v>
                </c:pt>
                <c:pt idx="2054">
                  <c:v>-19</c:v>
                </c:pt>
                <c:pt idx="2055">
                  <c:v>-111</c:v>
                </c:pt>
                <c:pt idx="2056">
                  <c:v>-33</c:v>
                </c:pt>
                <c:pt idx="2057">
                  <c:v>-143</c:v>
                </c:pt>
                <c:pt idx="2058">
                  <c:v>240</c:v>
                </c:pt>
                <c:pt idx="2059">
                  <c:v>279</c:v>
                </c:pt>
                <c:pt idx="2060">
                  <c:v>216</c:v>
                </c:pt>
                <c:pt idx="2061">
                  <c:v>247</c:v>
                </c:pt>
                <c:pt idx="2062">
                  <c:v>363</c:v>
                </c:pt>
                <c:pt idx="2063">
                  <c:v>399</c:v>
                </c:pt>
                <c:pt idx="2064">
                  <c:v>401</c:v>
                </c:pt>
                <c:pt idx="2065">
                  <c:v>362</c:v>
                </c:pt>
                <c:pt idx="2066">
                  <c:v>368</c:v>
                </c:pt>
                <c:pt idx="2067">
                  <c:v>124</c:v>
                </c:pt>
                <c:pt idx="2068">
                  <c:v>30</c:v>
                </c:pt>
                <c:pt idx="2069">
                  <c:v>165</c:v>
                </c:pt>
                <c:pt idx="2070">
                  <c:v>35</c:v>
                </c:pt>
                <c:pt idx="2071">
                  <c:v>64</c:v>
                </c:pt>
                <c:pt idx="2072">
                  <c:v>-102</c:v>
                </c:pt>
                <c:pt idx="2073">
                  <c:v>-2</c:v>
                </c:pt>
                <c:pt idx="2074">
                  <c:v>-94</c:v>
                </c:pt>
                <c:pt idx="2075">
                  <c:v>-150</c:v>
                </c:pt>
                <c:pt idx="2076">
                  <c:v>-132</c:v>
                </c:pt>
                <c:pt idx="2077">
                  <c:v>-156</c:v>
                </c:pt>
                <c:pt idx="2078">
                  <c:v>-175</c:v>
                </c:pt>
                <c:pt idx="2079">
                  <c:v>-138</c:v>
                </c:pt>
                <c:pt idx="2080">
                  <c:v>-105</c:v>
                </c:pt>
                <c:pt idx="2081">
                  <c:v>-111</c:v>
                </c:pt>
                <c:pt idx="2082">
                  <c:v>-107</c:v>
                </c:pt>
                <c:pt idx="2083">
                  <c:v>-60</c:v>
                </c:pt>
                <c:pt idx="2084">
                  <c:v>-34</c:v>
                </c:pt>
                <c:pt idx="2085">
                  <c:v>121</c:v>
                </c:pt>
                <c:pt idx="2086">
                  <c:v>203</c:v>
                </c:pt>
                <c:pt idx="2087">
                  <c:v>173</c:v>
                </c:pt>
                <c:pt idx="2088">
                  <c:v>260</c:v>
                </c:pt>
                <c:pt idx="2089">
                  <c:v>191</c:v>
                </c:pt>
                <c:pt idx="2090">
                  <c:v>11</c:v>
                </c:pt>
                <c:pt idx="2091">
                  <c:v>29</c:v>
                </c:pt>
                <c:pt idx="2092">
                  <c:v>64</c:v>
                </c:pt>
                <c:pt idx="2093">
                  <c:v>-233</c:v>
                </c:pt>
                <c:pt idx="2094">
                  <c:v>-255</c:v>
                </c:pt>
                <c:pt idx="2095">
                  <c:v>-179</c:v>
                </c:pt>
                <c:pt idx="2096">
                  <c:v>-90</c:v>
                </c:pt>
                <c:pt idx="2097">
                  <c:v>-90</c:v>
                </c:pt>
                <c:pt idx="2098">
                  <c:v>-164</c:v>
                </c:pt>
                <c:pt idx="2099">
                  <c:v>-85</c:v>
                </c:pt>
                <c:pt idx="2100">
                  <c:v>-147</c:v>
                </c:pt>
                <c:pt idx="2101">
                  <c:v>-155</c:v>
                </c:pt>
                <c:pt idx="2102">
                  <c:v>-213</c:v>
                </c:pt>
                <c:pt idx="2103">
                  <c:v>-163</c:v>
                </c:pt>
                <c:pt idx="2104">
                  <c:v>-213</c:v>
                </c:pt>
                <c:pt idx="2105">
                  <c:v>-132</c:v>
                </c:pt>
                <c:pt idx="2106">
                  <c:v>66</c:v>
                </c:pt>
                <c:pt idx="2107">
                  <c:v>53</c:v>
                </c:pt>
                <c:pt idx="2108">
                  <c:v>110</c:v>
                </c:pt>
                <c:pt idx="2109">
                  <c:v>212</c:v>
                </c:pt>
                <c:pt idx="2110">
                  <c:v>302</c:v>
                </c:pt>
                <c:pt idx="2111">
                  <c:v>347</c:v>
                </c:pt>
                <c:pt idx="2112">
                  <c:v>312</c:v>
                </c:pt>
                <c:pt idx="2113">
                  <c:v>348</c:v>
                </c:pt>
                <c:pt idx="2114">
                  <c:v>378</c:v>
                </c:pt>
                <c:pt idx="2115">
                  <c:v>379</c:v>
                </c:pt>
                <c:pt idx="2116">
                  <c:v>356</c:v>
                </c:pt>
                <c:pt idx="2117">
                  <c:v>222</c:v>
                </c:pt>
                <c:pt idx="2118">
                  <c:v>244</c:v>
                </c:pt>
                <c:pt idx="2119">
                  <c:v>243</c:v>
                </c:pt>
                <c:pt idx="2120">
                  <c:v>228</c:v>
                </c:pt>
                <c:pt idx="2121">
                  <c:v>211</c:v>
                </c:pt>
                <c:pt idx="2122">
                  <c:v>230</c:v>
                </c:pt>
                <c:pt idx="2123">
                  <c:v>171</c:v>
                </c:pt>
                <c:pt idx="2124">
                  <c:v>117</c:v>
                </c:pt>
                <c:pt idx="2125">
                  <c:v>-47</c:v>
                </c:pt>
                <c:pt idx="2126">
                  <c:v>32</c:v>
                </c:pt>
                <c:pt idx="2127">
                  <c:v>-16</c:v>
                </c:pt>
                <c:pt idx="2128">
                  <c:v>-3</c:v>
                </c:pt>
                <c:pt idx="2129">
                  <c:v>10</c:v>
                </c:pt>
                <c:pt idx="2130">
                  <c:v>47</c:v>
                </c:pt>
                <c:pt idx="2131">
                  <c:v>72</c:v>
                </c:pt>
                <c:pt idx="2132">
                  <c:v>118</c:v>
                </c:pt>
                <c:pt idx="2133">
                  <c:v>149</c:v>
                </c:pt>
                <c:pt idx="2134">
                  <c:v>274</c:v>
                </c:pt>
                <c:pt idx="2135">
                  <c:v>332</c:v>
                </c:pt>
                <c:pt idx="2136">
                  <c:v>363</c:v>
                </c:pt>
                <c:pt idx="2137">
                  <c:v>311</c:v>
                </c:pt>
                <c:pt idx="2138">
                  <c:v>299</c:v>
                </c:pt>
                <c:pt idx="2139">
                  <c:v>309</c:v>
                </c:pt>
                <c:pt idx="2140">
                  <c:v>377</c:v>
                </c:pt>
                <c:pt idx="2141">
                  <c:v>249</c:v>
                </c:pt>
                <c:pt idx="2142">
                  <c:v>43</c:v>
                </c:pt>
                <c:pt idx="2143">
                  <c:v>21</c:v>
                </c:pt>
                <c:pt idx="2144">
                  <c:v>10</c:v>
                </c:pt>
                <c:pt idx="2145">
                  <c:v>-44</c:v>
                </c:pt>
                <c:pt idx="2146">
                  <c:v>-36</c:v>
                </c:pt>
                <c:pt idx="2147">
                  <c:v>15</c:v>
                </c:pt>
                <c:pt idx="2148">
                  <c:v>-9</c:v>
                </c:pt>
                <c:pt idx="2149">
                  <c:v>133</c:v>
                </c:pt>
                <c:pt idx="2150">
                  <c:v>194</c:v>
                </c:pt>
                <c:pt idx="2151">
                  <c:v>192</c:v>
                </c:pt>
                <c:pt idx="2152">
                  <c:v>299</c:v>
                </c:pt>
                <c:pt idx="2153">
                  <c:v>322</c:v>
                </c:pt>
                <c:pt idx="2154">
                  <c:v>446</c:v>
                </c:pt>
                <c:pt idx="2155">
                  <c:v>427</c:v>
                </c:pt>
                <c:pt idx="2156">
                  <c:v>561</c:v>
                </c:pt>
                <c:pt idx="2157">
                  <c:v>548</c:v>
                </c:pt>
                <c:pt idx="2158">
                  <c:v>479</c:v>
                </c:pt>
                <c:pt idx="2159">
                  <c:v>434</c:v>
                </c:pt>
                <c:pt idx="2160">
                  <c:v>285</c:v>
                </c:pt>
                <c:pt idx="2161">
                  <c:v>259</c:v>
                </c:pt>
                <c:pt idx="2162">
                  <c:v>326</c:v>
                </c:pt>
                <c:pt idx="2163">
                  <c:v>338</c:v>
                </c:pt>
                <c:pt idx="2164">
                  <c:v>308</c:v>
                </c:pt>
                <c:pt idx="2165">
                  <c:v>264</c:v>
                </c:pt>
                <c:pt idx="2166">
                  <c:v>115</c:v>
                </c:pt>
                <c:pt idx="2167">
                  <c:v>152</c:v>
                </c:pt>
                <c:pt idx="2168">
                  <c:v>164</c:v>
                </c:pt>
                <c:pt idx="2169">
                  <c:v>98</c:v>
                </c:pt>
                <c:pt idx="2170">
                  <c:v>100</c:v>
                </c:pt>
                <c:pt idx="2171">
                  <c:v>145</c:v>
                </c:pt>
                <c:pt idx="2172">
                  <c:v>114</c:v>
                </c:pt>
                <c:pt idx="2173">
                  <c:v>123</c:v>
                </c:pt>
                <c:pt idx="2174">
                  <c:v>106</c:v>
                </c:pt>
                <c:pt idx="2175">
                  <c:v>259</c:v>
                </c:pt>
                <c:pt idx="2176">
                  <c:v>329</c:v>
                </c:pt>
                <c:pt idx="2177">
                  <c:v>380</c:v>
                </c:pt>
                <c:pt idx="2178">
                  <c:v>437</c:v>
                </c:pt>
                <c:pt idx="2179">
                  <c:v>579</c:v>
                </c:pt>
                <c:pt idx="2180">
                  <c:v>653</c:v>
                </c:pt>
                <c:pt idx="2181">
                  <c:v>577</c:v>
                </c:pt>
                <c:pt idx="2182">
                  <c:v>518</c:v>
                </c:pt>
                <c:pt idx="2183">
                  <c:v>559</c:v>
                </c:pt>
                <c:pt idx="2184">
                  <c:v>376</c:v>
                </c:pt>
                <c:pt idx="2185">
                  <c:v>445</c:v>
                </c:pt>
                <c:pt idx="2186">
                  <c:v>451</c:v>
                </c:pt>
                <c:pt idx="2187">
                  <c:v>452</c:v>
                </c:pt>
                <c:pt idx="2188">
                  <c:v>415</c:v>
                </c:pt>
                <c:pt idx="2189">
                  <c:v>347</c:v>
                </c:pt>
                <c:pt idx="2190">
                  <c:v>295</c:v>
                </c:pt>
                <c:pt idx="2191">
                  <c:v>281</c:v>
                </c:pt>
                <c:pt idx="2192">
                  <c:v>331</c:v>
                </c:pt>
                <c:pt idx="2193">
                  <c:v>294</c:v>
                </c:pt>
                <c:pt idx="2194">
                  <c:v>255</c:v>
                </c:pt>
                <c:pt idx="2195">
                  <c:v>268</c:v>
                </c:pt>
                <c:pt idx="2196">
                  <c:v>264</c:v>
                </c:pt>
                <c:pt idx="2197">
                  <c:v>264</c:v>
                </c:pt>
                <c:pt idx="2198">
                  <c:v>286</c:v>
                </c:pt>
                <c:pt idx="2199">
                  <c:v>289</c:v>
                </c:pt>
                <c:pt idx="2200">
                  <c:v>248</c:v>
                </c:pt>
                <c:pt idx="2201">
                  <c:v>266</c:v>
                </c:pt>
                <c:pt idx="2202">
                  <c:v>328</c:v>
                </c:pt>
                <c:pt idx="2203">
                  <c:v>327</c:v>
                </c:pt>
                <c:pt idx="2204">
                  <c:v>236</c:v>
                </c:pt>
                <c:pt idx="2205">
                  <c:v>326</c:v>
                </c:pt>
                <c:pt idx="2206">
                  <c:v>389</c:v>
                </c:pt>
                <c:pt idx="2207">
                  <c:v>406</c:v>
                </c:pt>
                <c:pt idx="2208">
                  <c:v>426</c:v>
                </c:pt>
                <c:pt idx="2209">
                  <c:v>465</c:v>
                </c:pt>
                <c:pt idx="2210">
                  <c:v>465</c:v>
                </c:pt>
                <c:pt idx="2211">
                  <c:v>470</c:v>
                </c:pt>
                <c:pt idx="2212">
                  <c:v>472</c:v>
                </c:pt>
                <c:pt idx="2213">
                  <c:v>474</c:v>
                </c:pt>
                <c:pt idx="2214">
                  <c:v>322</c:v>
                </c:pt>
                <c:pt idx="2215">
                  <c:v>251</c:v>
                </c:pt>
                <c:pt idx="2216">
                  <c:v>211</c:v>
                </c:pt>
                <c:pt idx="2217">
                  <c:v>155</c:v>
                </c:pt>
                <c:pt idx="2218">
                  <c:v>194</c:v>
                </c:pt>
                <c:pt idx="2219">
                  <c:v>243</c:v>
                </c:pt>
                <c:pt idx="2220">
                  <c:v>241</c:v>
                </c:pt>
                <c:pt idx="2221">
                  <c:v>215</c:v>
                </c:pt>
                <c:pt idx="2222">
                  <c:v>204</c:v>
                </c:pt>
                <c:pt idx="2223">
                  <c:v>199</c:v>
                </c:pt>
                <c:pt idx="2224">
                  <c:v>166</c:v>
                </c:pt>
                <c:pt idx="2225">
                  <c:v>130</c:v>
                </c:pt>
                <c:pt idx="2226">
                  <c:v>177</c:v>
                </c:pt>
                <c:pt idx="2227">
                  <c:v>180</c:v>
                </c:pt>
                <c:pt idx="2228">
                  <c:v>128</c:v>
                </c:pt>
                <c:pt idx="2229">
                  <c:v>185</c:v>
                </c:pt>
                <c:pt idx="2230">
                  <c:v>262</c:v>
                </c:pt>
                <c:pt idx="2231">
                  <c:v>316</c:v>
                </c:pt>
                <c:pt idx="2232">
                  <c:v>350</c:v>
                </c:pt>
                <c:pt idx="2233">
                  <c:v>397</c:v>
                </c:pt>
                <c:pt idx="2234">
                  <c:v>427</c:v>
                </c:pt>
                <c:pt idx="2235">
                  <c:v>438</c:v>
                </c:pt>
                <c:pt idx="2236">
                  <c:v>473</c:v>
                </c:pt>
                <c:pt idx="2237">
                  <c:v>326</c:v>
                </c:pt>
                <c:pt idx="2238">
                  <c:v>85</c:v>
                </c:pt>
                <c:pt idx="2239">
                  <c:v>47</c:v>
                </c:pt>
                <c:pt idx="2240">
                  <c:v>36</c:v>
                </c:pt>
                <c:pt idx="2241">
                  <c:v>42</c:v>
                </c:pt>
                <c:pt idx="2242">
                  <c:v>77</c:v>
                </c:pt>
                <c:pt idx="2243">
                  <c:v>146</c:v>
                </c:pt>
                <c:pt idx="2244">
                  <c:v>85</c:v>
                </c:pt>
                <c:pt idx="2245">
                  <c:v>224</c:v>
                </c:pt>
                <c:pt idx="2246">
                  <c:v>177</c:v>
                </c:pt>
                <c:pt idx="2247">
                  <c:v>166</c:v>
                </c:pt>
                <c:pt idx="2248">
                  <c:v>38</c:v>
                </c:pt>
                <c:pt idx="2249">
                  <c:v>-22</c:v>
                </c:pt>
                <c:pt idx="2250">
                  <c:v>-4</c:v>
                </c:pt>
                <c:pt idx="2251">
                  <c:v>25</c:v>
                </c:pt>
                <c:pt idx="2252">
                  <c:v>117</c:v>
                </c:pt>
                <c:pt idx="2253">
                  <c:v>224</c:v>
                </c:pt>
                <c:pt idx="2254">
                  <c:v>312</c:v>
                </c:pt>
                <c:pt idx="2255">
                  <c:v>375</c:v>
                </c:pt>
                <c:pt idx="2256">
                  <c:v>254</c:v>
                </c:pt>
                <c:pt idx="2257">
                  <c:v>272</c:v>
                </c:pt>
                <c:pt idx="2258">
                  <c:v>275</c:v>
                </c:pt>
                <c:pt idx="2259">
                  <c:v>265</c:v>
                </c:pt>
                <c:pt idx="2260">
                  <c:v>269</c:v>
                </c:pt>
                <c:pt idx="2261">
                  <c:v>108</c:v>
                </c:pt>
                <c:pt idx="2262">
                  <c:v>-46</c:v>
                </c:pt>
                <c:pt idx="2263">
                  <c:v>196</c:v>
                </c:pt>
                <c:pt idx="2264">
                  <c:v>98</c:v>
                </c:pt>
                <c:pt idx="2265">
                  <c:v>-6</c:v>
                </c:pt>
                <c:pt idx="2266">
                  <c:v>-89</c:v>
                </c:pt>
                <c:pt idx="2267">
                  <c:v>-76</c:v>
                </c:pt>
                <c:pt idx="2268">
                  <c:v>-80</c:v>
                </c:pt>
                <c:pt idx="2269">
                  <c:v>-125</c:v>
                </c:pt>
                <c:pt idx="2270">
                  <c:v>-166</c:v>
                </c:pt>
                <c:pt idx="2271">
                  <c:v>-151</c:v>
                </c:pt>
                <c:pt idx="2272">
                  <c:v>-157</c:v>
                </c:pt>
                <c:pt idx="2273">
                  <c:v>-208</c:v>
                </c:pt>
                <c:pt idx="2274">
                  <c:v>-114</c:v>
                </c:pt>
                <c:pt idx="2275">
                  <c:v>20</c:v>
                </c:pt>
                <c:pt idx="2276">
                  <c:v>361</c:v>
                </c:pt>
                <c:pt idx="2277">
                  <c:v>230</c:v>
                </c:pt>
                <c:pt idx="2278">
                  <c:v>336</c:v>
                </c:pt>
                <c:pt idx="2279">
                  <c:v>302</c:v>
                </c:pt>
                <c:pt idx="2280">
                  <c:v>193</c:v>
                </c:pt>
                <c:pt idx="2281">
                  <c:v>317</c:v>
                </c:pt>
                <c:pt idx="2282">
                  <c:v>341</c:v>
                </c:pt>
                <c:pt idx="2283">
                  <c:v>361</c:v>
                </c:pt>
                <c:pt idx="2284">
                  <c:v>348</c:v>
                </c:pt>
                <c:pt idx="2285">
                  <c:v>254</c:v>
                </c:pt>
                <c:pt idx="2286">
                  <c:v>122</c:v>
                </c:pt>
                <c:pt idx="2287">
                  <c:v>161</c:v>
                </c:pt>
                <c:pt idx="2288">
                  <c:v>157</c:v>
                </c:pt>
                <c:pt idx="2289">
                  <c:v>104</c:v>
                </c:pt>
                <c:pt idx="2290">
                  <c:v>199</c:v>
                </c:pt>
                <c:pt idx="2291">
                  <c:v>119</c:v>
                </c:pt>
                <c:pt idx="2292">
                  <c:v>117</c:v>
                </c:pt>
                <c:pt idx="2293">
                  <c:v>79</c:v>
                </c:pt>
                <c:pt idx="2294">
                  <c:v>45</c:v>
                </c:pt>
                <c:pt idx="2295">
                  <c:v>91</c:v>
                </c:pt>
                <c:pt idx="2296">
                  <c:v>94</c:v>
                </c:pt>
                <c:pt idx="2297">
                  <c:v>47</c:v>
                </c:pt>
                <c:pt idx="2298">
                  <c:v>-33</c:v>
                </c:pt>
                <c:pt idx="2299">
                  <c:v>3</c:v>
                </c:pt>
                <c:pt idx="2300">
                  <c:v>34</c:v>
                </c:pt>
                <c:pt idx="2301">
                  <c:v>125</c:v>
                </c:pt>
                <c:pt idx="2302">
                  <c:v>210</c:v>
                </c:pt>
                <c:pt idx="2303">
                  <c:v>286</c:v>
                </c:pt>
                <c:pt idx="2304">
                  <c:v>203</c:v>
                </c:pt>
                <c:pt idx="2305">
                  <c:v>254</c:v>
                </c:pt>
                <c:pt idx="2306">
                  <c:v>269</c:v>
                </c:pt>
                <c:pt idx="2307">
                  <c:v>296</c:v>
                </c:pt>
                <c:pt idx="2308">
                  <c:v>325</c:v>
                </c:pt>
                <c:pt idx="2309">
                  <c:v>183</c:v>
                </c:pt>
                <c:pt idx="2310">
                  <c:v>12</c:v>
                </c:pt>
                <c:pt idx="2311">
                  <c:v>44</c:v>
                </c:pt>
                <c:pt idx="2312">
                  <c:v>136</c:v>
                </c:pt>
                <c:pt idx="2313">
                  <c:v>127</c:v>
                </c:pt>
                <c:pt idx="2314">
                  <c:v>93</c:v>
                </c:pt>
                <c:pt idx="2315">
                  <c:v>105</c:v>
                </c:pt>
                <c:pt idx="2316">
                  <c:v>105</c:v>
                </c:pt>
                <c:pt idx="2317">
                  <c:v>113</c:v>
                </c:pt>
                <c:pt idx="2318">
                  <c:v>94</c:v>
                </c:pt>
                <c:pt idx="2319">
                  <c:v>68</c:v>
                </c:pt>
                <c:pt idx="2320">
                  <c:v>54</c:v>
                </c:pt>
                <c:pt idx="2321">
                  <c:v>213</c:v>
                </c:pt>
                <c:pt idx="2322">
                  <c:v>181</c:v>
                </c:pt>
                <c:pt idx="2323">
                  <c:v>182</c:v>
                </c:pt>
                <c:pt idx="2324">
                  <c:v>200</c:v>
                </c:pt>
                <c:pt idx="2325">
                  <c:v>214</c:v>
                </c:pt>
                <c:pt idx="2326">
                  <c:v>279</c:v>
                </c:pt>
                <c:pt idx="2327">
                  <c:v>310</c:v>
                </c:pt>
                <c:pt idx="2328">
                  <c:v>304</c:v>
                </c:pt>
                <c:pt idx="2329">
                  <c:v>341</c:v>
                </c:pt>
                <c:pt idx="2330">
                  <c:v>353</c:v>
                </c:pt>
                <c:pt idx="2331">
                  <c:v>342</c:v>
                </c:pt>
                <c:pt idx="2332">
                  <c:v>328</c:v>
                </c:pt>
                <c:pt idx="2333">
                  <c:v>241</c:v>
                </c:pt>
                <c:pt idx="2334">
                  <c:v>211</c:v>
                </c:pt>
                <c:pt idx="2335">
                  <c:v>138</c:v>
                </c:pt>
                <c:pt idx="2336">
                  <c:v>269</c:v>
                </c:pt>
                <c:pt idx="2337">
                  <c:v>154</c:v>
                </c:pt>
                <c:pt idx="2338">
                  <c:v>116</c:v>
                </c:pt>
                <c:pt idx="2339">
                  <c:v>103</c:v>
                </c:pt>
                <c:pt idx="2340">
                  <c:v>143</c:v>
                </c:pt>
                <c:pt idx="2341">
                  <c:v>154</c:v>
                </c:pt>
                <c:pt idx="2342">
                  <c:v>101</c:v>
                </c:pt>
                <c:pt idx="2343">
                  <c:v>161</c:v>
                </c:pt>
                <c:pt idx="2344">
                  <c:v>167</c:v>
                </c:pt>
                <c:pt idx="2345">
                  <c:v>168</c:v>
                </c:pt>
                <c:pt idx="2346">
                  <c:v>234</c:v>
                </c:pt>
                <c:pt idx="2347">
                  <c:v>231</c:v>
                </c:pt>
                <c:pt idx="2348">
                  <c:v>371</c:v>
                </c:pt>
                <c:pt idx="2349">
                  <c:v>448</c:v>
                </c:pt>
                <c:pt idx="2350">
                  <c:v>553</c:v>
                </c:pt>
                <c:pt idx="2351">
                  <c:v>603</c:v>
                </c:pt>
                <c:pt idx="2352">
                  <c:v>394</c:v>
                </c:pt>
                <c:pt idx="2353">
                  <c:v>337</c:v>
                </c:pt>
                <c:pt idx="2354">
                  <c:v>392</c:v>
                </c:pt>
                <c:pt idx="2355">
                  <c:v>407</c:v>
                </c:pt>
                <c:pt idx="2356">
                  <c:v>379</c:v>
                </c:pt>
                <c:pt idx="2357">
                  <c:v>372</c:v>
                </c:pt>
                <c:pt idx="2358">
                  <c:v>366</c:v>
                </c:pt>
                <c:pt idx="2359">
                  <c:v>300</c:v>
                </c:pt>
                <c:pt idx="2360">
                  <c:v>283</c:v>
                </c:pt>
                <c:pt idx="2361">
                  <c:v>133</c:v>
                </c:pt>
                <c:pt idx="2362">
                  <c:v>113</c:v>
                </c:pt>
                <c:pt idx="2363">
                  <c:v>138</c:v>
                </c:pt>
                <c:pt idx="2364">
                  <c:v>142</c:v>
                </c:pt>
                <c:pt idx="2365">
                  <c:v>121</c:v>
                </c:pt>
                <c:pt idx="2366">
                  <c:v>128</c:v>
                </c:pt>
                <c:pt idx="2367">
                  <c:v>143</c:v>
                </c:pt>
                <c:pt idx="2368">
                  <c:v>138</c:v>
                </c:pt>
                <c:pt idx="2369">
                  <c:v>140</c:v>
                </c:pt>
                <c:pt idx="2370">
                  <c:v>96</c:v>
                </c:pt>
                <c:pt idx="2371">
                  <c:v>107</c:v>
                </c:pt>
                <c:pt idx="2372">
                  <c:v>70</c:v>
                </c:pt>
                <c:pt idx="2373">
                  <c:v>227</c:v>
                </c:pt>
                <c:pt idx="2374">
                  <c:v>288</c:v>
                </c:pt>
                <c:pt idx="2375">
                  <c:v>339</c:v>
                </c:pt>
                <c:pt idx="2376">
                  <c:v>328</c:v>
                </c:pt>
                <c:pt idx="2377">
                  <c:v>339</c:v>
                </c:pt>
                <c:pt idx="2378">
                  <c:v>384</c:v>
                </c:pt>
                <c:pt idx="2379">
                  <c:v>396</c:v>
                </c:pt>
                <c:pt idx="2380">
                  <c:v>352</c:v>
                </c:pt>
                <c:pt idx="2381">
                  <c:v>373</c:v>
                </c:pt>
                <c:pt idx="2382">
                  <c:v>376</c:v>
                </c:pt>
                <c:pt idx="2383">
                  <c:v>344</c:v>
                </c:pt>
                <c:pt idx="2384">
                  <c:v>227</c:v>
                </c:pt>
                <c:pt idx="2385">
                  <c:v>202</c:v>
                </c:pt>
                <c:pt idx="2386">
                  <c:v>180</c:v>
                </c:pt>
                <c:pt idx="2387">
                  <c:v>154</c:v>
                </c:pt>
                <c:pt idx="2388">
                  <c:v>169</c:v>
                </c:pt>
                <c:pt idx="2389">
                  <c:v>180</c:v>
                </c:pt>
                <c:pt idx="2390">
                  <c:v>183</c:v>
                </c:pt>
                <c:pt idx="2391">
                  <c:v>208</c:v>
                </c:pt>
                <c:pt idx="2392">
                  <c:v>178</c:v>
                </c:pt>
                <c:pt idx="2393">
                  <c:v>140</c:v>
                </c:pt>
                <c:pt idx="2394">
                  <c:v>178</c:v>
                </c:pt>
                <c:pt idx="2395">
                  <c:v>131</c:v>
                </c:pt>
                <c:pt idx="2396">
                  <c:v>85</c:v>
                </c:pt>
                <c:pt idx="2397">
                  <c:v>124</c:v>
                </c:pt>
                <c:pt idx="2398">
                  <c:v>217</c:v>
                </c:pt>
                <c:pt idx="2399">
                  <c:v>237</c:v>
                </c:pt>
                <c:pt idx="2400">
                  <c:v>330</c:v>
                </c:pt>
                <c:pt idx="2401">
                  <c:v>274</c:v>
                </c:pt>
                <c:pt idx="2402">
                  <c:v>314</c:v>
                </c:pt>
                <c:pt idx="2403">
                  <c:v>400</c:v>
                </c:pt>
                <c:pt idx="2404">
                  <c:v>400</c:v>
                </c:pt>
                <c:pt idx="2405">
                  <c:v>320</c:v>
                </c:pt>
                <c:pt idx="2406">
                  <c:v>36</c:v>
                </c:pt>
                <c:pt idx="2407">
                  <c:v>-91</c:v>
                </c:pt>
                <c:pt idx="2408">
                  <c:v>-35</c:v>
                </c:pt>
                <c:pt idx="2409">
                  <c:v>51</c:v>
                </c:pt>
                <c:pt idx="2410">
                  <c:v>68</c:v>
                </c:pt>
                <c:pt idx="2411">
                  <c:v>13</c:v>
                </c:pt>
                <c:pt idx="2412">
                  <c:v>-52</c:v>
                </c:pt>
                <c:pt idx="2413">
                  <c:v>15</c:v>
                </c:pt>
                <c:pt idx="2414">
                  <c:v>-8</c:v>
                </c:pt>
                <c:pt idx="2415">
                  <c:v>14</c:v>
                </c:pt>
                <c:pt idx="2416">
                  <c:v>36</c:v>
                </c:pt>
                <c:pt idx="2417">
                  <c:v>57</c:v>
                </c:pt>
                <c:pt idx="2418">
                  <c:v>45</c:v>
                </c:pt>
                <c:pt idx="2419">
                  <c:v>4</c:v>
                </c:pt>
                <c:pt idx="2420">
                  <c:v>215</c:v>
                </c:pt>
                <c:pt idx="2421">
                  <c:v>187</c:v>
                </c:pt>
                <c:pt idx="2422">
                  <c:v>243</c:v>
                </c:pt>
                <c:pt idx="2423">
                  <c:v>288</c:v>
                </c:pt>
                <c:pt idx="2424">
                  <c:v>244</c:v>
                </c:pt>
                <c:pt idx="2425">
                  <c:v>260</c:v>
                </c:pt>
                <c:pt idx="2426">
                  <c:v>286</c:v>
                </c:pt>
                <c:pt idx="2427">
                  <c:v>273</c:v>
                </c:pt>
                <c:pt idx="2428">
                  <c:v>253</c:v>
                </c:pt>
                <c:pt idx="2429">
                  <c:v>161</c:v>
                </c:pt>
                <c:pt idx="2430">
                  <c:v>126</c:v>
                </c:pt>
                <c:pt idx="2431">
                  <c:v>125</c:v>
                </c:pt>
                <c:pt idx="2432">
                  <c:v>193</c:v>
                </c:pt>
                <c:pt idx="2433">
                  <c:v>170</c:v>
                </c:pt>
                <c:pt idx="2434">
                  <c:v>42</c:v>
                </c:pt>
                <c:pt idx="2435">
                  <c:v>72</c:v>
                </c:pt>
                <c:pt idx="2436">
                  <c:v>-55</c:v>
                </c:pt>
                <c:pt idx="2437">
                  <c:v>-103</c:v>
                </c:pt>
                <c:pt idx="2438">
                  <c:v>-56</c:v>
                </c:pt>
                <c:pt idx="2439">
                  <c:v>-42</c:v>
                </c:pt>
                <c:pt idx="2440">
                  <c:v>2</c:v>
                </c:pt>
                <c:pt idx="2441">
                  <c:v>-21</c:v>
                </c:pt>
                <c:pt idx="2442">
                  <c:v>22</c:v>
                </c:pt>
                <c:pt idx="2443">
                  <c:v>101</c:v>
                </c:pt>
                <c:pt idx="2444">
                  <c:v>225</c:v>
                </c:pt>
                <c:pt idx="2445">
                  <c:v>161</c:v>
                </c:pt>
                <c:pt idx="2446">
                  <c:v>362</c:v>
                </c:pt>
                <c:pt idx="2447">
                  <c:v>441</c:v>
                </c:pt>
                <c:pt idx="2448">
                  <c:v>406</c:v>
                </c:pt>
                <c:pt idx="2449">
                  <c:v>478</c:v>
                </c:pt>
                <c:pt idx="2450">
                  <c:v>464</c:v>
                </c:pt>
                <c:pt idx="2451">
                  <c:v>480</c:v>
                </c:pt>
                <c:pt idx="2452">
                  <c:v>426</c:v>
                </c:pt>
                <c:pt idx="2453">
                  <c:v>312</c:v>
                </c:pt>
                <c:pt idx="2454">
                  <c:v>275</c:v>
                </c:pt>
                <c:pt idx="2455">
                  <c:v>196</c:v>
                </c:pt>
                <c:pt idx="2456">
                  <c:v>6</c:v>
                </c:pt>
                <c:pt idx="2457">
                  <c:v>20</c:v>
                </c:pt>
                <c:pt idx="2458">
                  <c:v>39</c:v>
                </c:pt>
                <c:pt idx="2459">
                  <c:v>99</c:v>
                </c:pt>
                <c:pt idx="2460">
                  <c:v>27</c:v>
                </c:pt>
                <c:pt idx="2461">
                  <c:v>66</c:v>
                </c:pt>
                <c:pt idx="2462">
                  <c:v>59</c:v>
                </c:pt>
                <c:pt idx="2463">
                  <c:v>107</c:v>
                </c:pt>
                <c:pt idx="2464">
                  <c:v>172</c:v>
                </c:pt>
                <c:pt idx="2465">
                  <c:v>188</c:v>
                </c:pt>
                <c:pt idx="2466">
                  <c:v>294</c:v>
                </c:pt>
                <c:pt idx="2467">
                  <c:v>451</c:v>
                </c:pt>
                <c:pt idx="2468">
                  <c:v>468</c:v>
                </c:pt>
                <c:pt idx="2469">
                  <c:v>293</c:v>
                </c:pt>
                <c:pt idx="2470">
                  <c:v>246</c:v>
                </c:pt>
                <c:pt idx="2471">
                  <c:v>331</c:v>
                </c:pt>
                <c:pt idx="2472">
                  <c:v>264</c:v>
                </c:pt>
                <c:pt idx="2473">
                  <c:v>281</c:v>
                </c:pt>
                <c:pt idx="2474">
                  <c:v>314</c:v>
                </c:pt>
                <c:pt idx="2475">
                  <c:v>366</c:v>
                </c:pt>
                <c:pt idx="2476">
                  <c:v>356</c:v>
                </c:pt>
                <c:pt idx="2477">
                  <c:v>260</c:v>
                </c:pt>
                <c:pt idx="2478">
                  <c:v>289</c:v>
                </c:pt>
                <c:pt idx="2479">
                  <c:v>513</c:v>
                </c:pt>
                <c:pt idx="2480">
                  <c:v>568</c:v>
                </c:pt>
                <c:pt idx="2481">
                  <c:v>451</c:v>
                </c:pt>
                <c:pt idx="2482">
                  <c:v>304</c:v>
                </c:pt>
                <c:pt idx="2483">
                  <c:v>261</c:v>
                </c:pt>
                <c:pt idx="2484">
                  <c:v>-16</c:v>
                </c:pt>
                <c:pt idx="2485">
                  <c:v>7</c:v>
                </c:pt>
                <c:pt idx="2486">
                  <c:v>62</c:v>
                </c:pt>
                <c:pt idx="2487">
                  <c:v>159</c:v>
                </c:pt>
                <c:pt idx="2488">
                  <c:v>272</c:v>
                </c:pt>
                <c:pt idx="2489">
                  <c:v>297</c:v>
                </c:pt>
                <c:pt idx="2490">
                  <c:v>431</c:v>
                </c:pt>
                <c:pt idx="2491">
                  <c:v>405</c:v>
                </c:pt>
                <c:pt idx="2492">
                  <c:v>512</c:v>
                </c:pt>
                <c:pt idx="2493">
                  <c:v>496</c:v>
                </c:pt>
                <c:pt idx="2494">
                  <c:v>438</c:v>
                </c:pt>
                <c:pt idx="2495">
                  <c:v>409</c:v>
                </c:pt>
                <c:pt idx="2496">
                  <c:v>396</c:v>
                </c:pt>
                <c:pt idx="2497">
                  <c:v>379</c:v>
                </c:pt>
                <c:pt idx="2498">
                  <c:v>365</c:v>
                </c:pt>
                <c:pt idx="2499">
                  <c:v>383</c:v>
                </c:pt>
                <c:pt idx="2500">
                  <c:v>388</c:v>
                </c:pt>
                <c:pt idx="2501">
                  <c:v>351</c:v>
                </c:pt>
                <c:pt idx="2502">
                  <c:v>262</c:v>
                </c:pt>
                <c:pt idx="2503">
                  <c:v>323</c:v>
                </c:pt>
                <c:pt idx="2504">
                  <c:v>289</c:v>
                </c:pt>
                <c:pt idx="2505">
                  <c:v>109</c:v>
                </c:pt>
                <c:pt idx="2506">
                  <c:v>97</c:v>
                </c:pt>
                <c:pt idx="2507">
                  <c:v>136</c:v>
                </c:pt>
                <c:pt idx="2508">
                  <c:v>114</c:v>
                </c:pt>
                <c:pt idx="2509">
                  <c:v>185</c:v>
                </c:pt>
                <c:pt idx="2510">
                  <c:v>165</c:v>
                </c:pt>
                <c:pt idx="2511">
                  <c:v>238</c:v>
                </c:pt>
                <c:pt idx="2512">
                  <c:v>207</c:v>
                </c:pt>
                <c:pt idx="2513">
                  <c:v>222</c:v>
                </c:pt>
                <c:pt idx="2514">
                  <c:v>450</c:v>
                </c:pt>
                <c:pt idx="2515">
                  <c:v>587</c:v>
                </c:pt>
                <c:pt idx="2516">
                  <c:v>619</c:v>
                </c:pt>
                <c:pt idx="2517">
                  <c:v>477</c:v>
                </c:pt>
                <c:pt idx="2518">
                  <c:v>429</c:v>
                </c:pt>
                <c:pt idx="2519">
                  <c:v>571</c:v>
                </c:pt>
                <c:pt idx="2520">
                  <c:v>543</c:v>
                </c:pt>
                <c:pt idx="2521">
                  <c:v>571</c:v>
                </c:pt>
                <c:pt idx="2522">
                  <c:v>554</c:v>
                </c:pt>
                <c:pt idx="2523">
                  <c:v>517</c:v>
                </c:pt>
                <c:pt idx="2524">
                  <c:v>484</c:v>
                </c:pt>
                <c:pt idx="2525">
                  <c:v>474</c:v>
                </c:pt>
                <c:pt idx="2526">
                  <c:v>453</c:v>
                </c:pt>
                <c:pt idx="2527">
                  <c:v>381</c:v>
                </c:pt>
                <c:pt idx="2528">
                  <c:v>288</c:v>
                </c:pt>
                <c:pt idx="2529">
                  <c:v>225</c:v>
                </c:pt>
                <c:pt idx="2530">
                  <c:v>237</c:v>
                </c:pt>
                <c:pt idx="2531">
                  <c:v>255</c:v>
                </c:pt>
                <c:pt idx="2532">
                  <c:v>219</c:v>
                </c:pt>
                <c:pt idx="2533">
                  <c:v>232</c:v>
                </c:pt>
                <c:pt idx="2534">
                  <c:v>225</c:v>
                </c:pt>
                <c:pt idx="2535">
                  <c:v>330</c:v>
                </c:pt>
                <c:pt idx="2536">
                  <c:v>362</c:v>
                </c:pt>
                <c:pt idx="2537">
                  <c:v>455</c:v>
                </c:pt>
                <c:pt idx="2538">
                  <c:v>510</c:v>
                </c:pt>
                <c:pt idx="2539">
                  <c:v>657</c:v>
                </c:pt>
                <c:pt idx="2540">
                  <c:v>666</c:v>
                </c:pt>
                <c:pt idx="2541">
                  <c:v>581</c:v>
                </c:pt>
                <c:pt idx="2542">
                  <c:v>538</c:v>
                </c:pt>
                <c:pt idx="2543">
                  <c:v>604</c:v>
                </c:pt>
                <c:pt idx="2544">
                  <c:v>428</c:v>
                </c:pt>
                <c:pt idx="2545">
                  <c:v>443</c:v>
                </c:pt>
                <c:pt idx="2546">
                  <c:v>430</c:v>
                </c:pt>
                <c:pt idx="2547">
                  <c:v>408</c:v>
                </c:pt>
                <c:pt idx="2548">
                  <c:v>411</c:v>
                </c:pt>
                <c:pt idx="2549">
                  <c:v>399</c:v>
                </c:pt>
                <c:pt idx="2550">
                  <c:v>329</c:v>
                </c:pt>
                <c:pt idx="2551">
                  <c:v>284</c:v>
                </c:pt>
                <c:pt idx="2552">
                  <c:v>275</c:v>
                </c:pt>
                <c:pt idx="2553">
                  <c:v>244</c:v>
                </c:pt>
                <c:pt idx="2554">
                  <c:v>205</c:v>
                </c:pt>
                <c:pt idx="2555">
                  <c:v>141</c:v>
                </c:pt>
                <c:pt idx="2556">
                  <c:v>113</c:v>
                </c:pt>
                <c:pt idx="2557">
                  <c:v>172</c:v>
                </c:pt>
                <c:pt idx="2558">
                  <c:v>184</c:v>
                </c:pt>
                <c:pt idx="2559">
                  <c:v>158</c:v>
                </c:pt>
                <c:pt idx="2560">
                  <c:v>120</c:v>
                </c:pt>
                <c:pt idx="2561">
                  <c:v>160</c:v>
                </c:pt>
                <c:pt idx="2562">
                  <c:v>164</c:v>
                </c:pt>
                <c:pt idx="2563">
                  <c:v>267</c:v>
                </c:pt>
                <c:pt idx="2564">
                  <c:v>276</c:v>
                </c:pt>
                <c:pt idx="2565">
                  <c:v>184</c:v>
                </c:pt>
                <c:pt idx="2566">
                  <c:v>277</c:v>
                </c:pt>
                <c:pt idx="2567">
                  <c:v>353</c:v>
                </c:pt>
                <c:pt idx="2568">
                  <c:v>321</c:v>
                </c:pt>
                <c:pt idx="2569">
                  <c:v>356</c:v>
                </c:pt>
                <c:pt idx="2570">
                  <c:v>394</c:v>
                </c:pt>
                <c:pt idx="2571">
                  <c:v>407</c:v>
                </c:pt>
                <c:pt idx="2572">
                  <c:v>373</c:v>
                </c:pt>
                <c:pt idx="2573">
                  <c:v>271</c:v>
                </c:pt>
                <c:pt idx="2574">
                  <c:v>299</c:v>
                </c:pt>
                <c:pt idx="2575">
                  <c:v>431</c:v>
                </c:pt>
                <c:pt idx="2576">
                  <c:v>122</c:v>
                </c:pt>
                <c:pt idx="2577">
                  <c:v>192</c:v>
                </c:pt>
                <c:pt idx="2578">
                  <c:v>209</c:v>
                </c:pt>
                <c:pt idx="2579">
                  <c:v>238</c:v>
                </c:pt>
                <c:pt idx="2580">
                  <c:v>184</c:v>
                </c:pt>
                <c:pt idx="2581">
                  <c:v>179</c:v>
                </c:pt>
                <c:pt idx="2582">
                  <c:v>231</c:v>
                </c:pt>
                <c:pt idx="2583">
                  <c:v>192</c:v>
                </c:pt>
                <c:pt idx="2584">
                  <c:v>270</c:v>
                </c:pt>
                <c:pt idx="2585">
                  <c:v>404</c:v>
                </c:pt>
                <c:pt idx="2586">
                  <c:v>568</c:v>
                </c:pt>
                <c:pt idx="2587">
                  <c:v>525</c:v>
                </c:pt>
                <c:pt idx="2588">
                  <c:v>620</c:v>
                </c:pt>
                <c:pt idx="2589">
                  <c:v>655</c:v>
                </c:pt>
                <c:pt idx="2590">
                  <c:v>464</c:v>
                </c:pt>
                <c:pt idx="2591">
                  <c:v>506</c:v>
                </c:pt>
                <c:pt idx="2592">
                  <c:v>396</c:v>
                </c:pt>
                <c:pt idx="2593">
                  <c:v>466</c:v>
                </c:pt>
                <c:pt idx="2594">
                  <c:v>455</c:v>
                </c:pt>
                <c:pt idx="2595">
                  <c:v>443</c:v>
                </c:pt>
                <c:pt idx="2596">
                  <c:v>430</c:v>
                </c:pt>
                <c:pt idx="2597">
                  <c:v>334</c:v>
                </c:pt>
                <c:pt idx="2598">
                  <c:v>388</c:v>
                </c:pt>
                <c:pt idx="2599">
                  <c:v>306</c:v>
                </c:pt>
                <c:pt idx="2600">
                  <c:v>346</c:v>
                </c:pt>
                <c:pt idx="2601">
                  <c:v>367</c:v>
                </c:pt>
                <c:pt idx="2602">
                  <c:v>203</c:v>
                </c:pt>
                <c:pt idx="2603">
                  <c:v>149</c:v>
                </c:pt>
                <c:pt idx="2604">
                  <c:v>103</c:v>
                </c:pt>
                <c:pt idx="2605">
                  <c:v>105</c:v>
                </c:pt>
                <c:pt idx="2606">
                  <c:v>172</c:v>
                </c:pt>
                <c:pt idx="2607">
                  <c:v>173</c:v>
                </c:pt>
                <c:pt idx="2608">
                  <c:v>142</c:v>
                </c:pt>
                <c:pt idx="2609">
                  <c:v>211</c:v>
                </c:pt>
                <c:pt idx="2610">
                  <c:v>451</c:v>
                </c:pt>
                <c:pt idx="2611">
                  <c:v>414</c:v>
                </c:pt>
                <c:pt idx="2612">
                  <c:v>439</c:v>
                </c:pt>
                <c:pt idx="2613">
                  <c:v>562</c:v>
                </c:pt>
                <c:pt idx="2614">
                  <c:v>433</c:v>
                </c:pt>
                <c:pt idx="2615">
                  <c:v>437</c:v>
                </c:pt>
                <c:pt idx="2616">
                  <c:v>270</c:v>
                </c:pt>
                <c:pt idx="2617">
                  <c:v>267</c:v>
                </c:pt>
                <c:pt idx="2618">
                  <c:v>258</c:v>
                </c:pt>
                <c:pt idx="2619">
                  <c:v>262</c:v>
                </c:pt>
                <c:pt idx="2620">
                  <c:v>289</c:v>
                </c:pt>
                <c:pt idx="2621">
                  <c:v>134</c:v>
                </c:pt>
                <c:pt idx="2622">
                  <c:v>197</c:v>
                </c:pt>
                <c:pt idx="2623">
                  <c:v>79</c:v>
                </c:pt>
                <c:pt idx="2624">
                  <c:v>94</c:v>
                </c:pt>
                <c:pt idx="2625">
                  <c:v>-114</c:v>
                </c:pt>
                <c:pt idx="2626">
                  <c:v>-19</c:v>
                </c:pt>
                <c:pt idx="2627">
                  <c:v>-28</c:v>
                </c:pt>
                <c:pt idx="2628">
                  <c:v>-48</c:v>
                </c:pt>
                <c:pt idx="2629">
                  <c:v>-73</c:v>
                </c:pt>
                <c:pt idx="2630">
                  <c:v>-48</c:v>
                </c:pt>
                <c:pt idx="2631">
                  <c:v>-27</c:v>
                </c:pt>
                <c:pt idx="2632">
                  <c:v>-60</c:v>
                </c:pt>
                <c:pt idx="2633">
                  <c:v>140</c:v>
                </c:pt>
                <c:pt idx="2634">
                  <c:v>331</c:v>
                </c:pt>
                <c:pt idx="2635">
                  <c:v>293</c:v>
                </c:pt>
                <c:pt idx="2636">
                  <c:v>441</c:v>
                </c:pt>
                <c:pt idx="2637">
                  <c:v>157</c:v>
                </c:pt>
                <c:pt idx="2638">
                  <c:v>252</c:v>
                </c:pt>
                <c:pt idx="2639">
                  <c:v>318</c:v>
                </c:pt>
                <c:pt idx="2640">
                  <c:v>332</c:v>
                </c:pt>
                <c:pt idx="2641">
                  <c:v>316</c:v>
                </c:pt>
                <c:pt idx="2642">
                  <c:v>341</c:v>
                </c:pt>
                <c:pt idx="2643">
                  <c:v>346</c:v>
                </c:pt>
                <c:pt idx="2644">
                  <c:v>350</c:v>
                </c:pt>
                <c:pt idx="2645">
                  <c:v>266</c:v>
                </c:pt>
                <c:pt idx="2646">
                  <c:v>49</c:v>
                </c:pt>
                <c:pt idx="2647">
                  <c:v>108</c:v>
                </c:pt>
                <c:pt idx="2648">
                  <c:v>125</c:v>
                </c:pt>
                <c:pt idx="2649">
                  <c:v>132</c:v>
                </c:pt>
                <c:pt idx="2650">
                  <c:v>98</c:v>
                </c:pt>
                <c:pt idx="2651">
                  <c:v>95</c:v>
                </c:pt>
                <c:pt idx="2652">
                  <c:v>28</c:v>
                </c:pt>
                <c:pt idx="2653">
                  <c:v>27</c:v>
                </c:pt>
                <c:pt idx="2654">
                  <c:v>57</c:v>
                </c:pt>
                <c:pt idx="2655">
                  <c:v>95</c:v>
                </c:pt>
                <c:pt idx="2656">
                  <c:v>162</c:v>
                </c:pt>
                <c:pt idx="2657">
                  <c:v>343</c:v>
                </c:pt>
                <c:pt idx="2658">
                  <c:v>535</c:v>
                </c:pt>
                <c:pt idx="2659">
                  <c:v>567</c:v>
                </c:pt>
                <c:pt idx="2660">
                  <c:v>523</c:v>
                </c:pt>
                <c:pt idx="2661">
                  <c:v>587</c:v>
                </c:pt>
                <c:pt idx="2662">
                  <c:v>390</c:v>
                </c:pt>
                <c:pt idx="2663">
                  <c:v>373</c:v>
                </c:pt>
                <c:pt idx="2664">
                  <c:v>398</c:v>
                </c:pt>
                <c:pt idx="2665">
                  <c:v>454</c:v>
                </c:pt>
                <c:pt idx="2666">
                  <c:v>463</c:v>
                </c:pt>
                <c:pt idx="2667">
                  <c:v>446</c:v>
                </c:pt>
                <c:pt idx="2668">
                  <c:v>433</c:v>
                </c:pt>
                <c:pt idx="2669">
                  <c:v>383</c:v>
                </c:pt>
                <c:pt idx="2670">
                  <c:v>433</c:v>
                </c:pt>
                <c:pt idx="2671">
                  <c:v>562</c:v>
                </c:pt>
                <c:pt idx="2672">
                  <c:v>396</c:v>
                </c:pt>
                <c:pt idx="2673">
                  <c:v>461</c:v>
                </c:pt>
                <c:pt idx="2674">
                  <c:v>474</c:v>
                </c:pt>
                <c:pt idx="2675">
                  <c:v>309</c:v>
                </c:pt>
                <c:pt idx="2676">
                  <c:v>276</c:v>
                </c:pt>
                <c:pt idx="2677">
                  <c:v>163</c:v>
                </c:pt>
                <c:pt idx="2678">
                  <c:v>249</c:v>
                </c:pt>
                <c:pt idx="2679">
                  <c:v>261</c:v>
                </c:pt>
                <c:pt idx="2680">
                  <c:v>262</c:v>
                </c:pt>
                <c:pt idx="2681">
                  <c:v>461</c:v>
                </c:pt>
                <c:pt idx="2682">
                  <c:v>483</c:v>
                </c:pt>
                <c:pt idx="2683">
                  <c:v>407</c:v>
                </c:pt>
                <c:pt idx="2684">
                  <c:v>516</c:v>
                </c:pt>
                <c:pt idx="2685">
                  <c:v>434</c:v>
                </c:pt>
                <c:pt idx="2686">
                  <c:v>385</c:v>
                </c:pt>
                <c:pt idx="2687">
                  <c:v>408</c:v>
                </c:pt>
                <c:pt idx="2688">
                  <c:v>475</c:v>
                </c:pt>
                <c:pt idx="2689">
                  <c:v>455</c:v>
                </c:pt>
                <c:pt idx="2690">
                  <c:v>437</c:v>
                </c:pt>
                <c:pt idx="2691">
                  <c:v>441</c:v>
                </c:pt>
                <c:pt idx="2692">
                  <c:v>452</c:v>
                </c:pt>
                <c:pt idx="2693">
                  <c:v>425</c:v>
                </c:pt>
                <c:pt idx="2694">
                  <c:v>429</c:v>
                </c:pt>
                <c:pt idx="2695">
                  <c:v>321</c:v>
                </c:pt>
                <c:pt idx="2696">
                  <c:v>291</c:v>
                </c:pt>
                <c:pt idx="2697">
                  <c:v>252</c:v>
                </c:pt>
                <c:pt idx="2698">
                  <c:v>287</c:v>
                </c:pt>
                <c:pt idx="2699">
                  <c:v>258</c:v>
                </c:pt>
                <c:pt idx="2700">
                  <c:v>296</c:v>
                </c:pt>
                <c:pt idx="2701">
                  <c:v>305</c:v>
                </c:pt>
                <c:pt idx="2702">
                  <c:v>297</c:v>
                </c:pt>
                <c:pt idx="2703">
                  <c:v>309</c:v>
                </c:pt>
                <c:pt idx="2704">
                  <c:v>280</c:v>
                </c:pt>
                <c:pt idx="2705">
                  <c:v>345</c:v>
                </c:pt>
                <c:pt idx="2706">
                  <c:v>531</c:v>
                </c:pt>
                <c:pt idx="2707">
                  <c:v>567</c:v>
                </c:pt>
                <c:pt idx="2708">
                  <c:v>475</c:v>
                </c:pt>
                <c:pt idx="2709">
                  <c:v>401</c:v>
                </c:pt>
                <c:pt idx="2710">
                  <c:v>413</c:v>
                </c:pt>
                <c:pt idx="2711">
                  <c:v>470</c:v>
                </c:pt>
                <c:pt idx="2712">
                  <c:v>465</c:v>
                </c:pt>
                <c:pt idx="2713">
                  <c:v>513</c:v>
                </c:pt>
                <c:pt idx="2714">
                  <c:v>500</c:v>
                </c:pt>
                <c:pt idx="2715">
                  <c:v>486</c:v>
                </c:pt>
                <c:pt idx="2716">
                  <c:v>469</c:v>
                </c:pt>
                <c:pt idx="2717">
                  <c:v>526</c:v>
                </c:pt>
                <c:pt idx="2718">
                  <c:v>538</c:v>
                </c:pt>
                <c:pt idx="2719">
                  <c:v>476</c:v>
                </c:pt>
                <c:pt idx="2720">
                  <c:v>329</c:v>
                </c:pt>
                <c:pt idx="2721">
                  <c:v>303</c:v>
                </c:pt>
                <c:pt idx="2722">
                  <c:v>302</c:v>
                </c:pt>
                <c:pt idx="2723">
                  <c:v>310</c:v>
                </c:pt>
                <c:pt idx="2724">
                  <c:v>330</c:v>
                </c:pt>
                <c:pt idx="2725">
                  <c:v>308</c:v>
                </c:pt>
                <c:pt idx="2726">
                  <c:v>317</c:v>
                </c:pt>
                <c:pt idx="2727">
                  <c:v>278</c:v>
                </c:pt>
                <c:pt idx="2728">
                  <c:v>275</c:v>
                </c:pt>
                <c:pt idx="2729">
                  <c:v>303</c:v>
                </c:pt>
                <c:pt idx="2730">
                  <c:v>259</c:v>
                </c:pt>
                <c:pt idx="2731">
                  <c:v>283</c:v>
                </c:pt>
                <c:pt idx="2732">
                  <c:v>380</c:v>
                </c:pt>
                <c:pt idx="2733">
                  <c:v>267</c:v>
                </c:pt>
                <c:pt idx="2734">
                  <c:v>364</c:v>
                </c:pt>
                <c:pt idx="2735">
                  <c:v>436</c:v>
                </c:pt>
                <c:pt idx="2736">
                  <c:v>405</c:v>
                </c:pt>
                <c:pt idx="2737">
                  <c:v>382</c:v>
                </c:pt>
                <c:pt idx="2738">
                  <c:v>394</c:v>
                </c:pt>
                <c:pt idx="2739">
                  <c:v>384</c:v>
                </c:pt>
                <c:pt idx="2740">
                  <c:v>382</c:v>
                </c:pt>
                <c:pt idx="2741">
                  <c:v>319</c:v>
                </c:pt>
                <c:pt idx="2742">
                  <c:v>474</c:v>
                </c:pt>
                <c:pt idx="2743">
                  <c:v>218</c:v>
                </c:pt>
                <c:pt idx="2744">
                  <c:v>205</c:v>
                </c:pt>
                <c:pt idx="2745">
                  <c:v>156</c:v>
                </c:pt>
                <c:pt idx="2746">
                  <c:v>-11</c:v>
                </c:pt>
                <c:pt idx="2747">
                  <c:v>35</c:v>
                </c:pt>
                <c:pt idx="2748">
                  <c:v>27</c:v>
                </c:pt>
                <c:pt idx="2749">
                  <c:v>120</c:v>
                </c:pt>
                <c:pt idx="2750">
                  <c:v>248</c:v>
                </c:pt>
                <c:pt idx="2751">
                  <c:v>382</c:v>
                </c:pt>
                <c:pt idx="2752">
                  <c:v>614</c:v>
                </c:pt>
                <c:pt idx="2753">
                  <c:v>788</c:v>
                </c:pt>
                <c:pt idx="2754">
                  <c:v>880</c:v>
                </c:pt>
                <c:pt idx="2755">
                  <c:v>908</c:v>
                </c:pt>
                <c:pt idx="2756">
                  <c:v>840</c:v>
                </c:pt>
                <c:pt idx="2757">
                  <c:v>731</c:v>
                </c:pt>
                <c:pt idx="2758">
                  <c:v>600</c:v>
                </c:pt>
                <c:pt idx="2759">
                  <c:v>589</c:v>
                </c:pt>
                <c:pt idx="2760">
                  <c:v>520</c:v>
                </c:pt>
                <c:pt idx="2761">
                  <c:v>540</c:v>
                </c:pt>
                <c:pt idx="2762">
                  <c:v>535</c:v>
                </c:pt>
                <c:pt idx="2763">
                  <c:v>541</c:v>
                </c:pt>
                <c:pt idx="2764">
                  <c:v>521</c:v>
                </c:pt>
                <c:pt idx="2765">
                  <c:v>349</c:v>
                </c:pt>
                <c:pt idx="2766">
                  <c:v>365</c:v>
                </c:pt>
                <c:pt idx="2767">
                  <c:v>258</c:v>
                </c:pt>
                <c:pt idx="2768">
                  <c:v>264</c:v>
                </c:pt>
                <c:pt idx="2769">
                  <c:v>267</c:v>
                </c:pt>
                <c:pt idx="2770">
                  <c:v>288</c:v>
                </c:pt>
                <c:pt idx="2771">
                  <c:v>164</c:v>
                </c:pt>
                <c:pt idx="2772">
                  <c:v>90</c:v>
                </c:pt>
                <c:pt idx="2773">
                  <c:v>117</c:v>
                </c:pt>
                <c:pt idx="2774">
                  <c:v>321</c:v>
                </c:pt>
                <c:pt idx="2775">
                  <c:v>623</c:v>
                </c:pt>
                <c:pt idx="2776">
                  <c:v>648</c:v>
                </c:pt>
                <c:pt idx="2777">
                  <c:v>742</c:v>
                </c:pt>
                <c:pt idx="2778">
                  <c:v>790</c:v>
                </c:pt>
                <c:pt idx="2779">
                  <c:v>683</c:v>
                </c:pt>
                <c:pt idx="2780">
                  <c:v>825</c:v>
                </c:pt>
                <c:pt idx="2781">
                  <c:v>738</c:v>
                </c:pt>
                <c:pt idx="2782">
                  <c:v>463</c:v>
                </c:pt>
                <c:pt idx="2783">
                  <c:v>414</c:v>
                </c:pt>
                <c:pt idx="2784">
                  <c:v>366</c:v>
                </c:pt>
                <c:pt idx="2785">
                  <c:v>363</c:v>
                </c:pt>
                <c:pt idx="2786">
                  <c:v>377</c:v>
                </c:pt>
                <c:pt idx="2787">
                  <c:v>375</c:v>
                </c:pt>
                <c:pt idx="2788">
                  <c:v>316</c:v>
                </c:pt>
                <c:pt idx="2789">
                  <c:v>175</c:v>
                </c:pt>
                <c:pt idx="2790">
                  <c:v>264</c:v>
                </c:pt>
                <c:pt idx="2791">
                  <c:v>162</c:v>
                </c:pt>
                <c:pt idx="2792">
                  <c:v>219</c:v>
                </c:pt>
                <c:pt idx="2793">
                  <c:v>243</c:v>
                </c:pt>
                <c:pt idx="2794">
                  <c:v>218</c:v>
                </c:pt>
                <c:pt idx="2795">
                  <c:v>304</c:v>
                </c:pt>
                <c:pt idx="2796">
                  <c:v>315</c:v>
                </c:pt>
                <c:pt idx="2797">
                  <c:v>599</c:v>
                </c:pt>
                <c:pt idx="2798">
                  <c:v>733</c:v>
                </c:pt>
                <c:pt idx="2799">
                  <c:v>687</c:v>
                </c:pt>
                <c:pt idx="2800">
                  <c:v>646</c:v>
                </c:pt>
                <c:pt idx="2801">
                  <c:v>666</c:v>
                </c:pt>
                <c:pt idx="2802">
                  <c:v>617</c:v>
                </c:pt>
                <c:pt idx="2803">
                  <c:v>618</c:v>
                </c:pt>
                <c:pt idx="2804">
                  <c:v>702</c:v>
                </c:pt>
                <c:pt idx="2805">
                  <c:v>363</c:v>
                </c:pt>
                <c:pt idx="2806">
                  <c:v>281</c:v>
                </c:pt>
                <c:pt idx="2807">
                  <c:v>297</c:v>
                </c:pt>
                <c:pt idx="2808">
                  <c:v>377</c:v>
                </c:pt>
                <c:pt idx="2809">
                  <c:v>438</c:v>
                </c:pt>
                <c:pt idx="2810">
                  <c:v>428</c:v>
                </c:pt>
                <c:pt idx="2811">
                  <c:v>413</c:v>
                </c:pt>
                <c:pt idx="2812">
                  <c:v>362</c:v>
                </c:pt>
                <c:pt idx="2813">
                  <c:v>232</c:v>
                </c:pt>
                <c:pt idx="2814">
                  <c:v>605</c:v>
                </c:pt>
                <c:pt idx="2815">
                  <c:v>659</c:v>
                </c:pt>
                <c:pt idx="2816">
                  <c:v>790</c:v>
                </c:pt>
                <c:pt idx="2817">
                  <c:v>820</c:v>
                </c:pt>
                <c:pt idx="2818">
                  <c:v>810</c:v>
                </c:pt>
                <c:pt idx="2819">
                  <c:v>656</c:v>
                </c:pt>
                <c:pt idx="2820">
                  <c:v>445</c:v>
                </c:pt>
                <c:pt idx="2821">
                  <c:v>238</c:v>
                </c:pt>
                <c:pt idx="2822">
                  <c:v>342</c:v>
                </c:pt>
                <c:pt idx="2823">
                  <c:v>314</c:v>
                </c:pt>
                <c:pt idx="2824">
                  <c:v>287</c:v>
                </c:pt>
                <c:pt idx="2825">
                  <c:v>590</c:v>
                </c:pt>
                <c:pt idx="2826">
                  <c:v>793</c:v>
                </c:pt>
                <c:pt idx="2827">
                  <c:v>754</c:v>
                </c:pt>
                <c:pt idx="2828">
                  <c:v>909</c:v>
                </c:pt>
                <c:pt idx="2829">
                  <c:v>644</c:v>
                </c:pt>
                <c:pt idx="2830">
                  <c:v>590</c:v>
                </c:pt>
                <c:pt idx="2831">
                  <c:v>584</c:v>
                </c:pt>
                <c:pt idx="2832">
                  <c:v>569</c:v>
                </c:pt>
                <c:pt idx="2833">
                  <c:v>572</c:v>
                </c:pt>
                <c:pt idx="2834">
                  <c:v>608</c:v>
                </c:pt>
                <c:pt idx="2835">
                  <c:v>628</c:v>
                </c:pt>
                <c:pt idx="2836">
                  <c:v>592</c:v>
                </c:pt>
                <c:pt idx="2837">
                  <c:v>433</c:v>
                </c:pt>
                <c:pt idx="2838">
                  <c:v>346</c:v>
                </c:pt>
                <c:pt idx="2839">
                  <c:v>399</c:v>
                </c:pt>
                <c:pt idx="2840">
                  <c:v>381</c:v>
                </c:pt>
                <c:pt idx="2841">
                  <c:v>433</c:v>
                </c:pt>
                <c:pt idx="2842">
                  <c:v>326</c:v>
                </c:pt>
                <c:pt idx="2843">
                  <c:v>234</c:v>
                </c:pt>
                <c:pt idx="2844">
                  <c:v>201</c:v>
                </c:pt>
                <c:pt idx="2845">
                  <c:v>179</c:v>
                </c:pt>
                <c:pt idx="2846">
                  <c:v>244</c:v>
                </c:pt>
                <c:pt idx="2847">
                  <c:v>300</c:v>
                </c:pt>
                <c:pt idx="2848">
                  <c:v>247</c:v>
                </c:pt>
                <c:pt idx="2849">
                  <c:v>319</c:v>
                </c:pt>
                <c:pt idx="2850">
                  <c:v>538</c:v>
                </c:pt>
                <c:pt idx="2851">
                  <c:v>385</c:v>
                </c:pt>
                <c:pt idx="2852">
                  <c:v>472</c:v>
                </c:pt>
                <c:pt idx="2853">
                  <c:v>476</c:v>
                </c:pt>
                <c:pt idx="2854">
                  <c:v>466</c:v>
                </c:pt>
                <c:pt idx="2855">
                  <c:v>507</c:v>
                </c:pt>
                <c:pt idx="2856">
                  <c:v>463</c:v>
                </c:pt>
                <c:pt idx="2857">
                  <c:v>579</c:v>
                </c:pt>
                <c:pt idx="2858">
                  <c:v>620</c:v>
                </c:pt>
                <c:pt idx="2859">
                  <c:v>609</c:v>
                </c:pt>
                <c:pt idx="2860">
                  <c:v>579</c:v>
                </c:pt>
                <c:pt idx="2861">
                  <c:v>562</c:v>
                </c:pt>
                <c:pt idx="2862">
                  <c:v>530</c:v>
                </c:pt>
                <c:pt idx="2863">
                  <c:v>540</c:v>
                </c:pt>
                <c:pt idx="2864">
                  <c:v>696</c:v>
                </c:pt>
                <c:pt idx="2865">
                  <c:v>553</c:v>
                </c:pt>
                <c:pt idx="2866">
                  <c:v>564</c:v>
                </c:pt>
                <c:pt idx="2867">
                  <c:v>525</c:v>
                </c:pt>
                <c:pt idx="2868">
                  <c:v>553</c:v>
                </c:pt>
                <c:pt idx="2869">
                  <c:v>507</c:v>
                </c:pt>
                <c:pt idx="2870">
                  <c:v>565</c:v>
                </c:pt>
                <c:pt idx="2871">
                  <c:v>586</c:v>
                </c:pt>
                <c:pt idx="2872">
                  <c:v>553</c:v>
                </c:pt>
                <c:pt idx="2873">
                  <c:v>521</c:v>
                </c:pt>
                <c:pt idx="2874">
                  <c:v>751</c:v>
                </c:pt>
                <c:pt idx="2875">
                  <c:v>640</c:v>
                </c:pt>
                <c:pt idx="2876">
                  <c:v>602</c:v>
                </c:pt>
                <c:pt idx="2877">
                  <c:v>486</c:v>
                </c:pt>
                <c:pt idx="2878">
                  <c:v>493</c:v>
                </c:pt>
                <c:pt idx="2879">
                  <c:v>574</c:v>
                </c:pt>
                <c:pt idx="2880">
                  <c:v>316</c:v>
                </c:pt>
                <c:pt idx="2881">
                  <c:v>315</c:v>
                </c:pt>
                <c:pt idx="2882">
                  <c:v>316</c:v>
                </c:pt>
                <c:pt idx="2883">
                  <c:v>331</c:v>
                </c:pt>
                <c:pt idx="2884">
                  <c:v>331</c:v>
                </c:pt>
                <c:pt idx="2885">
                  <c:v>283</c:v>
                </c:pt>
                <c:pt idx="2886">
                  <c:v>296</c:v>
                </c:pt>
                <c:pt idx="2887">
                  <c:v>261</c:v>
                </c:pt>
                <c:pt idx="2888">
                  <c:v>220</c:v>
                </c:pt>
                <c:pt idx="2889">
                  <c:v>186</c:v>
                </c:pt>
                <c:pt idx="2890">
                  <c:v>211</c:v>
                </c:pt>
                <c:pt idx="2891">
                  <c:v>285</c:v>
                </c:pt>
                <c:pt idx="2892">
                  <c:v>287</c:v>
                </c:pt>
                <c:pt idx="2893">
                  <c:v>344</c:v>
                </c:pt>
                <c:pt idx="2894">
                  <c:v>333</c:v>
                </c:pt>
                <c:pt idx="2895">
                  <c:v>306</c:v>
                </c:pt>
                <c:pt idx="2896">
                  <c:v>229</c:v>
                </c:pt>
                <c:pt idx="2897">
                  <c:v>175</c:v>
                </c:pt>
                <c:pt idx="2898">
                  <c:v>94</c:v>
                </c:pt>
                <c:pt idx="2899">
                  <c:v>129</c:v>
                </c:pt>
                <c:pt idx="2900">
                  <c:v>187</c:v>
                </c:pt>
                <c:pt idx="2901">
                  <c:v>89</c:v>
                </c:pt>
                <c:pt idx="2902">
                  <c:v>200</c:v>
                </c:pt>
                <c:pt idx="2903">
                  <c:v>266</c:v>
                </c:pt>
                <c:pt idx="2904">
                  <c:v>396</c:v>
                </c:pt>
                <c:pt idx="2905">
                  <c:v>314</c:v>
                </c:pt>
                <c:pt idx="2906">
                  <c:v>340</c:v>
                </c:pt>
                <c:pt idx="2907">
                  <c:v>401</c:v>
                </c:pt>
                <c:pt idx="2908">
                  <c:v>316</c:v>
                </c:pt>
                <c:pt idx="2909">
                  <c:v>229</c:v>
                </c:pt>
                <c:pt idx="2910">
                  <c:v>173</c:v>
                </c:pt>
                <c:pt idx="2911">
                  <c:v>443</c:v>
                </c:pt>
                <c:pt idx="2912">
                  <c:v>419</c:v>
                </c:pt>
                <c:pt idx="2913">
                  <c:v>612</c:v>
                </c:pt>
                <c:pt idx="2914">
                  <c:v>664</c:v>
                </c:pt>
                <c:pt idx="2915">
                  <c:v>591</c:v>
                </c:pt>
                <c:pt idx="2916">
                  <c:v>421</c:v>
                </c:pt>
                <c:pt idx="2917">
                  <c:v>493</c:v>
                </c:pt>
                <c:pt idx="2918">
                  <c:v>727</c:v>
                </c:pt>
                <c:pt idx="2919">
                  <c:v>816</c:v>
                </c:pt>
                <c:pt idx="2920">
                  <c:v>820</c:v>
                </c:pt>
                <c:pt idx="2921">
                  <c:v>949</c:v>
                </c:pt>
                <c:pt idx="2922">
                  <c:v>835</c:v>
                </c:pt>
                <c:pt idx="2923">
                  <c:v>860</c:v>
                </c:pt>
                <c:pt idx="2924">
                  <c:v>995</c:v>
                </c:pt>
                <c:pt idx="2925">
                  <c:v>784</c:v>
                </c:pt>
                <c:pt idx="2926">
                  <c:v>648</c:v>
                </c:pt>
                <c:pt idx="2927">
                  <c:v>725</c:v>
                </c:pt>
                <c:pt idx="2928">
                  <c:v>754</c:v>
                </c:pt>
                <c:pt idx="2929">
                  <c:v>782</c:v>
                </c:pt>
                <c:pt idx="2930">
                  <c:v>788</c:v>
                </c:pt>
                <c:pt idx="2931">
                  <c:v>737</c:v>
                </c:pt>
                <c:pt idx="2932">
                  <c:v>727</c:v>
                </c:pt>
                <c:pt idx="2933">
                  <c:v>538</c:v>
                </c:pt>
                <c:pt idx="2934">
                  <c:v>819</c:v>
                </c:pt>
                <c:pt idx="2935">
                  <c:v>662</c:v>
                </c:pt>
                <c:pt idx="2936">
                  <c:v>630</c:v>
                </c:pt>
                <c:pt idx="2937">
                  <c:v>654</c:v>
                </c:pt>
                <c:pt idx="2938">
                  <c:v>617</c:v>
                </c:pt>
                <c:pt idx="2939">
                  <c:v>595</c:v>
                </c:pt>
                <c:pt idx="2940">
                  <c:v>428</c:v>
                </c:pt>
                <c:pt idx="2941">
                  <c:v>349</c:v>
                </c:pt>
                <c:pt idx="2942">
                  <c:v>449</c:v>
                </c:pt>
                <c:pt idx="2943">
                  <c:v>518</c:v>
                </c:pt>
                <c:pt idx="2944">
                  <c:v>426</c:v>
                </c:pt>
                <c:pt idx="2945">
                  <c:v>501</c:v>
                </c:pt>
                <c:pt idx="2946">
                  <c:v>755</c:v>
                </c:pt>
                <c:pt idx="2947">
                  <c:v>734</c:v>
                </c:pt>
                <c:pt idx="2948">
                  <c:v>723</c:v>
                </c:pt>
                <c:pt idx="2949">
                  <c:v>690</c:v>
                </c:pt>
                <c:pt idx="2950">
                  <c:v>727</c:v>
                </c:pt>
                <c:pt idx="2951">
                  <c:v>726</c:v>
                </c:pt>
                <c:pt idx="2952">
                  <c:v>615</c:v>
                </c:pt>
                <c:pt idx="2953">
                  <c:v>634</c:v>
                </c:pt>
                <c:pt idx="2954">
                  <c:v>689</c:v>
                </c:pt>
                <c:pt idx="2955">
                  <c:v>680</c:v>
                </c:pt>
                <c:pt idx="2956">
                  <c:v>672</c:v>
                </c:pt>
                <c:pt idx="2957">
                  <c:v>616</c:v>
                </c:pt>
                <c:pt idx="2958">
                  <c:v>565</c:v>
                </c:pt>
                <c:pt idx="2959">
                  <c:v>740</c:v>
                </c:pt>
                <c:pt idx="2960">
                  <c:v>706</c:v>
                </c:pt>
                <c:pt idx="2961">
                  <c:v>621</c:v>
                </c:pt>
                <c:pt idx="2962">
                  <c:v>482</c:v>
                </c:pt>
                <c:pt idx="2963">
                  <c:v>434</c:v>
                </c:pt>
                <c:pt idx="2964">
                  <c:v>463</c:v>
                </c:pt>
                <c:pt idx="2965">
                  <c:v>391</c:v>
                </c:pt>
                <c:pt idx="2966">
                  <c:v>590</c:v>
                </c:pt>
                <c:pt idx="2967">
                  <c:v>612</c:v>
                </c:pt>
                <c:pt idx="2968">
                  <c:v>442</c:v>
                </c:pt>
                <c:pt idx="2969">
                  <c:v>340</c:v>
                </c:pt>
                <c:pt idx="2970">
                  <c:v>581</c:v>
                </c:pt>
                <c:pt idx="2971">
                  <c:v>595</c:v>
                </c:pt>
                <c:pt idx="2972">
                  <c:v>758</c:v>
                </c:pt>
                <c:pt idx="2973">
                  <c:v>577</c:v>
                </c:pt>
                <c:pt idx="2974">
                  <c:v>582</c:v>
                </c:pt>
                <c:pt idx="2975">
                  <c:v>660</c:v>
                </c:pt>
                <c:pt idx="2976">
                  <c:v>572</c:v>
                </c:pt>
                <c:pt idx="2977">
                  <c:v>564</c:v>
                </c:pt>
                <c:pt idx="2978">
                  <c:v>558</c:v>
                </c:pt>
                <c:pt idx="2979">
                  <c:v>579</c:v>
                </c:pt>
                <c:pt idx="2980">
                  <c:v>541</c:v>
                </c:pt>
                <c:pt idx="2981">
                  <c:v>319</c:v>
                </c:pt>
                <c:pt idx="2982">
                  <c:v>187</c:v>
                </c:pt>
                <c:pt idx="2983">
                  <c:v>103</c:v>
                </c:pt>
                <c:pt idx="2984">
                  <c:v>51</c:v>
                </c:pt>
                <c:pt idx="2985">
                  <c:v>378</c:v>
                </c:pt>
                <c:pt idx="2986">
                  <c:v>134</c:v>
                </c:pt>
                <c:pt idx="2987">
                  <c:v>149</c:v>
                </c:pt>
                <c:pt idx="2988">
                  <c:v>145</c:v>
                </c:pt>
                <c:pt idx="2989">
                  <c:v>148</c:v>
                </c:pt>
                <c:pt idx="2990">
                  <c:v>223</c:v>
                </c:pt>
                <c:pt idx="2991">
                  <c:v>257</c:v>
                </c:pt>
                <c:pt idx="2992">
                  <c:v>297</c:v>
                </c:pt>
                <c:pt idx="2993">
                  <c:v>250</c:v>
                </c:pt>
                <c:pt idx="2994">
                  <c:v>270</c:v>
                </c:pt>
                <c:pt idx="2995">
                  <c:v>167</c:v>
                </c:pt>
                <c:pt idx="2996">
                  <c:v>350</c:v>
                </c:pt>
                <c:pt idx="2997">
                  <c:v>364</c:v>
                </c:pt>
                <c:pt idx="2998">
                  <c:v>472</c:v>
                </c:pt>
                <c:pt idx="2999">
                  <c:v>565</c:v>
                </c:pt>
                <c:pt idx="3000">
                  <c:v>483</c:v>
                </c:pt>
                <c:pt idx="3001">
                  <c:v>486</c:v>
                </c:pt>
                <c:pt idx="3002">
                  <c:v>489</c:v>
                </c:pt>
                <c:pt idx="3003">
                  <c:v>473</c:v>
                </c:pt>
                <c:pt idx="3004">
                  <c:v>445</c:v>
                </c:pt>
                <c:pt idx="3005">
                  <c:v>248</c:v>
                </c:pt>
                <c:pt idx="3006">
                  <c:v>65</c:v>
                </c:pt>
                <c:pt idx="3007">
                  <c:v>166</c:v>
                </c:pt>
                <c:pt idx="3008">
                  <c:v>217</c:v>
                </c:pt>
                <c:pt idx="3009">
                  <c:v>394</c:v>
                </c:pt>
                <c:pt idx="3010">
                  <c:v>405</c:v>
                </c:pt>
                <c:pt idx="3011">
                  <c:v>60</c:v>
                </c:pt>
                <c:pt idx="3012">
                  <c:v>46</c:v>
                </c:pt>
                <c:pt idx="3013">
                  <c:v>39</c:v>
                </c:pt>
                <c:pt idx="3014">
                  <c:v>-97</c:v>
                </c:pt>
                <c:pt idx="3015">
                  <c:v>-78</c:v>
                </c:pt>
                <c:pt idx="3016">
                  <c:v>-172</c:v>
                </c:pt>
                <c:pt idx="3017">
                  <c:v>-59</c:v>
                </c:pt>
                <c:pt idx="3018">
                  <c:v>-20</c:v>
                </c:pt>
                <c:pt idx="3019">
                  <c:v>21</c:v>
                </c:pt>
                <c:pt idx="3020">
                  <c:v>182</c:v>
                </c:pt>
                <c:pt idx="3021">
                  <c:v>134</c:v>
                </c:pt>
                <c:pt idx="3022">
                  <c:v>309</c:v>
                </c:pt>
                <c:pt idx="3023">
                  <c:v>385</c:v>
                </c:pt>
                <c:pt idx="3024">
                  <c:v>428</c:v>
                </c:pt>
                <c:pt idx="3025">
                  <c:v>550</c:v>
                </c:pt>
                <c:pt idx="3026">
                  <c:v>547</c:v>
                </c:pt>
                <c:pt idx="3027">
                  <c:v>516</c:v>
                </c:pt>
                <c:pt idx="3028">
                  <c:v>513</c:v>
                </c:pt>
                <c:pt idx="3029">
                  <c:v>429</c:v>
                </c:pt>
                <c:pt idx="3030">
                  <c:v>406</c:v>
                </c:pt>
                <c:pt idx="3031">
                  <c:v>336</c:v>
                </c:pt>
                <c:pt idx="3032">
                  <c:v>317</c:v>
                </c:pt>
                <c:pt idx="3033">
                  <c:v>307</c:v>
                </c:pt>
                <c:pt idx="3034">
                  <c:v>304</c:v>
                </c:pt>
                <c:pt idx="3035">
                  <c:v>325</c:v>
                </c:pt>
                <c:pt idx="3036">
                  <c:v>337</c:v>
                </c:pt>
                <c:pt idx="3037">
                  <c:v>387</c:v>
                </c:pt>
                <c:pt idx="3038">
                  <c:v>396</c:v>
                </c:pt>
                <c:pt idx="3039">
                  <c:v>412</c:v>
                </c:pt>
                <c:pt idx="3040">
                  <c:v>437</c:v>
                </c:pt>
                <c:pt idx="3041">
                  <c:v>408</c:v>
                </c:pt>
                <c:pt idx="3042">
                  <c:v>648</c:v>
                </c:pt>
                <c:pt idx="3043">
                  <c:v>544</c:v>
                </c:pt>
                <c:pt idx="3044">
                  <c:v>536</c:v>
                </c:pt>
                <c:pt idx="3045">
                  <c:v>402</c:v>
                </c:pt>
                <c:pt idx="3046">
                  <c:v>541</c:v>
                </c:pt>
                <c:pt idx="3047">
                  <c:v>618</c:v>
                </c:pt>
                <c:pt idx="3048">
                  <c:v>671</c:v>
                </c:pt>
                <c:pt idx="3049">
                  <c:v>732</c:v>
                </c:pt>
                <c:pt idx="3050">
                  <c:v>769</c:v>
                </c:pt>
                <c:pt idx="3051">
                  <c:v>752</c:v>
                </c:pt>
                <c:pt idx="3052">
                  <c:v>729</c:v>
                </c:pt>
                <c:pt idx="3053">
                  <c:v>608</c:v>
                </c:pt>
                <c:pt idx="3054">
                  <c:v>608</c:v>
                </c:pt>
                <c:pt idx="3055">
                  <c:v>576</c:v>
                </c:pt>
                <c:pt idx="3056">
                  <c:v>549</c:v>
                </c:pt>
                <c:pt idx="3057">
                  <c:v>434</c:v>
                </c:pt>
                <c:pt idx="3058">
                  <c:v>468</c:v>
                </c:pt>
                <c:pt idx="3059">
                  <c:v>479</c:v>
                </c:pt>
                <c:pt idx="3060">
                  <c:v>428</c:v>
                </c:pt>
                <c:pt idx="3061">
                  <c:v>414</c:v>
                </c:pt>
                <c:pt idx="3062">
                  <c:v>435</c:v>
                </c:pt>
                <c:pt idx="3063">
                  <c:v>437</c:v>
                </c:pt>
                <c:pt idx="3064">
                  <c:v>415</c:v>
                </c:pt>
                <c:pt idx="3065">
                  <c:v>279</c:v>
                </c:pt>
                <c:pt idx="3066">
                  <c:v>178</c:v>
                </c:pt>
                <c:pt idx="3067">
                  <c:v>372</c:v>
                </c:pt>
                <c:pt idx="3068">
                  <c:v>362</c:v>
                </c:pt>
                <c:pt idx="3069">
                  <c:v>228</c:v>
                </c:pt>
                <c:pt idx="3070">
                  <c:v>269</c:v>
                </c:pt>
                <c:pt idx="3071">
                  <c:v>317</c:v>
                </c:pt>
                <c:pt idx="3072">
                  <c:v>507</c:v>
                </c:pt>
                <c:pt idx="3073">
                  <c:v>447</c:v>
                </c:pt>
                <c:pt idx="3074">
                  <c:v>497</c:v>
                </c:pt>
                <c:pt idx="3075">
                  <c:v>515</c:v>
                </c:pt>
                <c:pt idx="3076">
                  <c:v>424</c:v>
                </c:pt>
                <c:pt idx="3077">
                  <c:v>324</c:v>
                </c:pt>
                <c:pt idx="3078">
                  <c:v>637</c:v>
                </c:pt>
                <c:pt idx="3079">
                  <c:v>879</c:v>
                </c:pt>
                <c:pt idx="3080">
                  <c:v>841</c:v>
                </c:pt>
                <c:pt idx="3081">
                  <c:v>819</c:v>
                </c:pt>
                <c:pt idx="3082">
                  <c:v>588</c:v>
                </c:pt>
                <c:pt idx="3083">
                  <c:v>670</c:v>
                </c:pt>
                <c:pt idx="3084">
                  <c:v>585</c:v>
                </c:pt>
                <c:pt idx="3085">
                  <c:v>446</c:v>
                </c:pt>
                <c:pt idx="3086">
                  <c:v>518</c:v>
                </c:pt>
                <c:pt idx="3087">
                  <c:v>586</c:v>
                </c:pt>
                <c:pt idx="3088">
                  <c:v>429</c:v>
                </c:pt>
                <c:pt idx="3089">
                  <c:v>510</c:v>
                </c:pt>
                <c:pt idx="3090">
                  <c:v>419</c:v>
                </c:pt>
                <c:pt idx="3091">
                  <c:v>550</c:v>
                </c:pt>
                <c:pt idx="3092">
                  <c:v>459</c:v>
                </c:pt>
                <c:pt idx="3093">
                  <c:v>431</c:v>
                </c:pt>
                <c:pt idx="3094">
                  <c:v>435</c:v>
                </c:pt>
                <c:pt idx="3095">
                  <c:v>428</c:v>
                </c:pt>
                <c:pt idx="3096">
                  <c:v>543</c:v>
                </c:pt>
                <c:pt idx="3097">
                  <c:v>516</c:v>
                </c:pt>
                <c:pt idx="3098">
                  <c:v>516</c:v>
                </c:pt>
                <c:pt idx="3099">
                  <c:v>520</c:v>
                </c:pt>
                <c:pt idx="3100">
                  <c:v>503</c:v>
                </c:pt>
                <c:pt idx="3101">
                  <c:v>387</c:v>
                </c:pt>
                <c:pt idx="3102">
                  <c:v>364</c:v>
                </c:pt>
                <c:pt idx="3103">
                  <c:v>575</c:v>
                </c:pt>
                <c:pt idx="3104">
                  <c:v>559</c:v>
                </c:pt>
                <c:pt idx="3105">
                  <c:v>561</c:v>
                </c:pt>
                <c:pt idx="3106">
                  <c:v>481</c:v>
                </c:pt>
                <c:pt idx="3107">
                  <c:v>385</c:v>
                </c:pt>
                <c:pt idx="3108">
                  <c:v>301</c:v>
                </c:pt>
                <c:pt idx="3109">
                  <c:v>325</c:v>
                </c:pt>
                <c:pt idx="3110">
                  <c:v>567</c:v>
                </c:pt>
                <c:pt idx="3111">
                  <c:v>715</c:v>
                </c:pt>
                <c:pt idx="3112">
                  <c:v>717</c:v>
                </c:pt>
                <c:pt idx="3113">
                  <c:v>870</c:v>
                </c:pt>
                <c:pt idx="3114">
                  <c:v>792</c:v>
                </c:pt>
                <c:pt idx="3115">
                  <c:v>735</c:v>
                </c:pt>
                <c:pt idx="3116">
                  <c:v>794</c:v>
                </c:pt>
                <c:pt idx="3117">
                  <c:v>782</c:v>
                </c:pt>
                <c:pt idx="3118">
                  <c:v>786</c:v>
                </c:pt>
                <c:pt idx="3119">
                  <c:v>635</c:v>
                </c:pt>
                <c:pt idx="3120">
                  <c:v>593</c:v>
                </c:pt>
                <c:pt idx="3121">
                  <c:v>582</c:v>
                </c:pt>
                <c:pt idx="3122">
                  <c:v>597</c:v>
                </c:pt>
                <c:pt idx="3123">
                  <c:v>582</c:v>
                </c:pt>
                <c:pt idx="3124">
                  <c:v>536</c:v>
                </c:pt>
                <c:pt idx="3125">
                  <c:v>335</c:v>
                </c:pt>
                <c:pt idx="3126">
                  <c:v>615</c:v>
                </c:pt>
                <c:pt idx="3127">
                  <c:v>718</c:v>
                </c:pt>
                <c:pt idx="3128">
                  <c:v>594</c:v>
                </c:pt>
                <c:pt idx="3129">
                  <c:v>702</c:v>
                </c:pt>
                <c:pt idx="3130">
                  <c:v>512</c:v>
                </c:pt>
                <c:pt idx="3131">
                  <c:v>392</c:v>
                </c:pt>
                <c:pt idx="3132">
                  <c:v>246</c:v>
                </c:pt>
                <c:pt idx="3133">
                  <c:v>112</c:v>
                </c:pt>
                <c:pt idx="3134">
                  <c:v>148</c:v>
                </c:pt>
                <c:pt idx="3135">
                  <c:v>-88</c:v>
                </c:pt>
                <c:pt idx="3136">
                  <c:v>-100</c:v>
                </c:pt>
                <c:pt idx="3137">
                  <c:v>45</c:v>
                </c:pt>
                <c:pt idx="3138">
                  <c:v>125</c:v>
                </c:pt>
                <c:pt idx="3139">
                  <c:v>230</c:v>
                </c:pt>
                <c:pt idx="3140">
                  <c:v>330</c:v>
                </c:pt>
                <c:pt idx="3141">
                  <c:v>139</c:v>
                </c:pt>
                <c:pt idx="3142">
                  <c:v>51</c:v>
                </c:pt>
                <c:pt idx="3143">
                  <c:v>104</c:v>
                </c:pt>
                <c:pt idx="3144">
                  <c:v>438</c:v>
                </c:pt>
                <c:pt idx="3145">
                  <c:v>457</c:v>
                </c:pt>
                <c:pt idx="3146">
                  <c:v>384</c:v>
                </c:pt>
                <c:pt idx="3147">
                  <c:v>422</c:v>
                </c:pt>
                <c:pt idx="3148">
                  <c:v>305</c:v>
                </c:pt>
                <c:pt idx="3149">
                  <c:v>-68</c:v>
                </c:pt>
                <c:pt idx="3150">
                  <c:v>-63</c:v>
                </c:pt>
                <c:pt idx="3151">
                  <c:v>70</c:v>
                </c:pt>
                <c:pt idx="3152">
                  <c:v>34</c:v>
                </c:pt>
                <c:pt idx="3153">
                  <c:v>-68</c:v>
                </c:pt>
                <c:pt idx="3154">
                  <c:v>-154</c:v>
                </c:pt>
                <c:pt idx="3155">
                  <c:v>-198</c:v>
                </c:pt>
              </c:numCache>
            </c:numRef>
          </c:val>
          <c:extLst>
            <c:ext xmlns:c16="http://schemas.microsoft.com/office/drawing/2014/chart" uri="{C3380CC4-5D6E-409C-BE32-E72D297353CC}">
              <c16:uniqueId val="{00000001-7F5A-49B3-9E10-BC9110C986C6}"/>
            </c:ext>
          </c:extLst>
        </c:ser>
        <c:dLbls>
          <c:showLegendKey val="0"/>
          <c:showVal val="0"/>
          <c:showCatName val="0"/>
          <c:showSerName val="0"/>
          <c:showPercent val="0"/>
          <c:showBubbleSize val="0"/>
        </c:dLbls>
        <c:axId val="1834629360"/>
        <c:axId val="1834626448"/>
      </c:areaChart>
      <c:areaChart>
        <c:grouping val="standard"/>
        <c:varyColors val="0"/>
        <c:ser>
          <c:idx val="2"/>
          <c:order val="2"/>
          <c:tx>
            <c:strRef>
              <c:f>'P vs C LT-LV 2021'!$G$1</c:f>
              <c:strCache>
                <c:ptCount val="1"/>
                <c:pt idx="0">
                  <c:v>Kainų skirtumas, Eur/MWh</c:v>
                </c:pt>
              </c:strCache>
            </c:strRef>
          </c:tx>
          <c:spPr>
            <a:solidFill>
              <a:srgbClr val="002060"/>
            </a:solidFill>
            <a:ln w="12700">
              <a:noFill/>
            </a:ln>
            <a:effectLst/>
          </c:spPr>
          <c:cat>
            <c:strRef>
              <c:f>'P vs C LT-LV 2021'!$A$2:$A$3169</c:f>
              <c:strCache>
                <c:ptCount val="3168"/>
                <c:pt idx="0">
                  <c:v>22-05-2021</c:v>
                </c:pt>
                <c:pt idx="1">
                  <c:v>22-05-2021</c:v>
                </c:pt>
                <c:pt idx="2">
                  <c:v>22-05-2021</c:v>
                </c:pt>
                <c:pt idx="3">
                  <c:v>22-05-2021</c:v>
                </c:pt>
                <c:pt idx="4">
                  <c:v>22-05-2021</c:v>
                </c:pt>
                <c:pt idx="5">
                  <c:v>22-05-2021</c:v>
                </c:pt>
                <c:pt idx="6">
                  <c:v>22-05-2021</c:v>
                </c:pt>
                <c:pt idx="7">
                  <c:v>22-05-2021</c:v>
                </c:pt>
                <c:pt idx="8">
                  <c:v>22-05-2021</c:v>
                </c:pt>
                <c:pt idx="9">
                  <c:v>22-05-2021</c:v>
                </c:pt>
                <c:pt idx="10">
                  <c:v>22-05-2021</c:v>
                </c:pt>
                <c:pt idx="11">
                  <c:v>22-05-2021</c:v>
                </c:pt>
                <c:pt idx="12">
                  <c:v>22-05-2021</c:v>
                </c:pt>
                <c:pt idx="13">
                  <c:v>22-05-2021</c:v>
                </c:pt>
                <c:pt idx="14">
                  <c:v>22-05-2021</c:v>
                </c:pt>
                <c:pt idx="15">
                  <c:v>22-05-2021</c:v>
                </c:pt>
                <c:pt idx="16">
                  <c:v>22-05-2021</c:v>
                </c:pt>
                <c:pt idx="17">
                  <c:v>22-05-2021</c:v>
                </c:pt>
                <c:pt idx="18">
                  <c:v>22-05-2021</c:v>
                </c:pt>
                <c:pt idx="19">
                  <c:v>22-05-2021</c:v>
                </c:pt>
                <c:pt idx="20">
                  <c:v>22-05-2021</c:v>
                </c:pt>
                <c:pt idx="21">
                  <c:v>22-05-2021</c:v>
                </c:pt>
                <c:pt idx="22">
                  <c:v>22-05-2021</c:v>
                </c:pt>
                <c:pt idx="23">
                  <c:v>22-05-2021</c:v>
                </c:pt>
                <c:pt idx="24">
                  <c:v>23-05-2021</c:v>
                </c:pt>
                <c:pt idx="25">
                  <c:v>23-05-2021</c:v>
                </c:pt>
                <c:pt idx="26">
                  <c:v>23-05-2021</c:v>
                </c:pt>
                <c:pt idx="27">
                  <c:v>23-05-2021</c:v>
                </c:pt>
                <c:pt idx="28">
                  <c:v>23-05-2021</c:v>
                </c:pt>
                <c:pt idx="29">
                  <c:v>23-05-2021</c:v>
                </c:pt>
                <c:pt idx="30">
                  <c:v>23-05-2021</c:v>
                </c:pt>
                <c:pt idx="31">
                  <c:v>23-05-2021</c:v>
                </c:pt>
                <c:pt idx="32">
                  <c:v>23-05-2021</c:v>
                </c:pt>
                <c:pt idx="33">
                  <c:v>23-05-2021</c:v>
                </c:pt>
                <c:pt idx="34">
                  <c:v>23-05-2021</c:v>
                </c:pt>
                <c:pt idx="35">
                  <c:v>23-05-2021</c:v>
                </c:pt>
                <c:pt idx="36">
                  <c:v>23-05-2021</c:v>
                </c:pt>
                <c:pt idx="37">
                  <c:v>23-05-2021</c:v>
                </c:pt>
                <c:pt idx="38">
                  <c:v>23-05-2021</c:v>
                </c:pt>
                <c:pt idx="39">
                  <c:v>23-05-2021</c:v>
                </c:pt>
                <c:pt idx="40">
                  <c:v>23-05-2021</c:v>
                </c:pt>
                <c:pt idx="41">
                  <c:v>23-05-2021</c:v>
                </c:pt>
                <c:pt idx="42">
                  <c:v>23-05-2021</c:v>
                </c:pt>
                <c:pt idx="43">
                  <c:v>23-05-2021</c:v>
                </c:pt>
                <c:pt idx="44">
                  <c:v>23-05-2021</c:v>
                </c:pt>
                <c:pt idx="45">
                  <c:v>23-05-2021</c:v>
                </c:pt>
                <c:pt idx="46">
                  <c:v>23-05-2021</c:v>
                </c:pt>
                <c:pt idx="47">
                  <c:v>23-05-2021</c:v>
                </c:pt>
                <c:pt idx="48">
                  <c:v>24-05-2021</c:v>
                </c:pt>
                <c:pt idx="49">
                  <c:v>24-05-2021</c:v>
                </c:pt>
                <c:pt idx="50">
                  <c:v>24-05-2021</c:v>
                </c:pt>
                <c:pt idx="51">
                  <c:v>24-05-2021</c:v>
                </c:pt>
                <c:pt idx="52">
                  <c:v>24-05-2021</c:v>
                </c:pt>
                <c:pt idx="53">
                  <c:v>24-05-2021</c:v>
                </c:pt>
                <c:pt idx="54">
                  <c:v>24-05-2021</c:v>
                </c:pt>
                <c:pt idx="55">
                  <c:v>24-05-2021</c:v>
                </c:pt>
                <c:pt idx="56">
                  <c:v>24-05-2021</c:v>
                </c:pt>
                <c:pt idx="57">
                  <c:v>24-05-2021</c:v>
                </c:pt>
                <c:pt idx="58">
                  <c:v>24-05-2021</c:v>
                </c:pt>
                <c:pt idx="59">
                  <c:v>24-05-2021</c:v>
                </c:pt>
                <c:pt idx="60">
                  <c:v>24-05-2021</c:v>
                </c:pt>
                <c:pt idx="61">
                  <c:v>24-05-2021</c:v>
                </c:pt>
                <c:pt idx="62">
                  <c:v>24-05-2021</c:v>
                </c:pt>
                <c:pt idx="63">
                  <c:v>24-05-2021</c:v>
                </c:pt>
                <c:pt idx="64">
                  <c:v>24-05-2021</c:v>
                </c:pt>
                <c:pt idx="65">
                  <c:v>24-05-2021</c:v>
                </c:pt>
                <c:pt idx="66">
                  <c:v>24-05-2021</c:v>
                </c:pt>
                <c:pt idx="67">
                  <c:v>24-05-2021</c:v>
                </c:pt>
                <c:pt idx="68">
                  <c:v>24-05-2021</c:v>
                </c:pt>
                <c:pt idx="69">
                  <c:v>24-05-2021</c:v>
                </c:pt>
                <c:pt idx="70">
                  <c:v>24-05-2021</c:v>
                </c:pt>
                <c:pt idx="71">
                  <c:v>24-05-2021</c:v>
                </c:pt>
                <c:pt idx="72">
                  <c:v>25-05-2021</c:v>
                </c:pt>
                <c:pt idx="73">
                  <c:v>25-05-2021</c:v>
                </c:pt>
                <c:pt idx="74">
                  <c:v>25-05-2021</c:v>
                </c:pt>
                <c:pt idx="75">
                  <c:v>25-05-2021</c:v>
                </c:pt>
                <c:pt idx="76">
                  <c:v>25-05-2021</c:v>
                </c:pt>
                <c:pt idx="77">
                  <c:v>25-05-2021</c:v>
                </c:pt>
                <c:pt idx="78">
                  <c:v>25-05-2021</c:v>
                </c:pt>
                <c:pt idx="79">
                  <c:v>25-05-2021</c:v>
                </c:pt>
                <c:pt idx="80">
                  <c:v>25-05-2021</c:v>
                </c:pt>
                <c:pt idx="81">
                  <c:v>25-05-2021</c:v>
                </c:pt>
                <c:pt idx="82">
                  <c:v>25-05-2021</c:v>
                </c:pt>
                <c:pt idx="83">
                  <c:v>25-05-2021</c:v>
                </c:pt>
                <c:pt idx="84">
                  <c:v>25-05-2021</c:v>
                </c:pt>
                <c:pt idx="85">
                  <c:v>25-05-2021</c:v>
                </c:pt>
                <c:pt idx="86">
                  <c:v>25-05-2021</c:v>
                </c:pt>
                <c:pt idx="87">
                  <c:v>25-05-2021</c:v>
                </c:pt>
                <c:pt idx="88">
                  <c:v>25-05-2021</c:v>
                </c:pt>
                <c:pt idx="89">
                  <c:v>25-05-2021</c:v>
                </c:pt>
                <c:pt idx="90">
                  <c:v>25-05-2021</c:v>
                </c:pt>
                <c:pt idx="91">
                  <c:v>25-05-2021</c:v>
                </c:pt>
                <c:pt idx="92">
                  <c:v>25-05-2021</c:v>
                </c:pt>
                <c:pt idx="93">
                  <c:v>25-05-2021</c:v>
                </c:pt>
                <c:pt idx="94">
                  <c:v>25-05-2021</c:v>
                </c:pt>
                <c:pt idx="95">
                  <c:v>25-05-2021</c:v>
                </c:pt>
                <c:pt idx="96">
                  <c:v>26-05-2021</c:v>
                </c:pt>
                <c:pt idx="97">
                  <c:v>26-05-2021</c:v>
                </c:pt>
                <c:pt idx="98">
                  <c:v>26-05-2021</c:v>
                </c:pt>
                <c:pt idx="99">
                  <c:v>26-05-2021</c:v>
                </c:pt>
                <c:pt idx="100">
                  <c:v>26-05-2021</c:v>
                </c:pt>
                <c:pt idx="101">
                  <c:v>26-05-2021</c:v>
                </c:pt>
                <c:pt idx="102">
                  <c:v>26-05-2021</c:v>
                </c:pt>
                <c:pt idx="103">
                  <c:v>26-05-2021</c:v>
                </c:pt>
                <c:pt idx="104">
                  <c:v>26-05-2021</c:v>
                </c:pt>
                <c:pt idx="105">
                  <c:v>26-05-2021</c:v>
                </c:pt>
                <c:pt idx="106">
                  <c:v>26-05-2021</c:v>
                </c:pt>
                <c:pt idx="107">
                  <c:v>26-05-2021</c:v>
                </c:pt>
                <c:pt idx="108">
                  <c:v>26-05-2021</c:v>
                </c:pt>
                <c:pt idx="109">
                  <c:v>26-05-2021</c:v>
                </c:pt>
                <c:pt idx="110">
                  <c:v>26-05-2021</c:v>
                </c:pt>
                <c:pt idx="111">
                  <c:v>26-05-2021</c:v>
                </c:pt>
                <c:pt idx="112">
                  <c:v>26-05-2021</c:v>
                </c:pt>
                <c:pt idx="113">
                  <c:v>26-05-2021</c:v>
                </c:pt>
                <c:pt idx="114">
                  <c:v>26-05-2021</c:v>
                </c:pt>
                <c:pt idx="115">
                  <c:v>26-05-2021</c:v>
                </c:pt>
                <c:pt idx="116">
                  <c:v>26-05-2021</c:v>
                </c:pt>
                <c:pt idx="117">
                  <c:v>26-05-2021</c:v>
                </c:pt>
                <c:pt idx="118">
                  <c:v>26-05-2021</c:v>
                </c:pt>
                <c:pt idx="119">
                  <c:v>26-05-2021</c:v>
                </c:pt>
                <c:pt idx="120">
                  <c:v>27-05-2021</c:v>
                </c:pt>
                <c:pt idx="121">
                  <c:v>27-05-2021</c:v>
                </c:pt>
                <c:pt idx="122">
                  <c:v>27-05-2021</c:v>
                </c:pt>
                <c:pt idx="123">
                  <c:v>27-05-2021</c:v>
                </c:pt>
                <c:pt idx="124">
                  <c:v>27-05-2021</c:v>
                </c:pt>
                <c:pt idx="125">
                  <c:v>27-05-2021</c:v>
                </c:pt>
                <c:pt idx="126">
                  <c:v>27-05-2021</c:v>
                </c:pt>
                <c:pt idx="127">
                  <c:v>27-05-2021</c:v>
                </c:pt>
                <c:pt idx="128">
                  <c:v>27-05-2021</c:v>
                </c:pt>
                <c:pt idx="129">
                  <c:v>27-05-2021</c:v>
                </c:pt>
                <c:pt idx="130">
                  <c:v>27-05-2021</c:v>
                </c:pt>
                <c:pt idx="131">
                  <c:v>27-05-2021</c:v>
                </c:pt>
                <c:pt idx="132">
                  <c:v>27-05-2021</c:v>
                </c:pt>
                <c:pt idx="133">
                  <c:v>27-05-2021</c:v>
                </c:pt>
                <c:pt idx="134">
                  <c:v>27-05-2021</c:v>
                </c:pt>
                <c:pt idx="135">
                  <c:v>27-05-2021</c:v>
                </c:pt>
                <c:pt idx="136">
                  <c:v>27-05-2021</c:v>
                </c:pt>
                <c:pt idx="137">
                  <c:v>27-05-2021</c:v>
                </c:pt>
                <c:pt idx="138">
                  <c:v>27-05-2021</c:v>
                </c:pt>
                <c:pt idx="139">
                  <c:v>27-05-2021</c:v>
                </c:pt>
                <c:pt idx="140">
                  <c:v>27-05-2021</c:v>
                </c:pt>
                <c:pt idx="141">
                  <c:v>27-05-2021</c:v>
                </c:pt>
                <c:pt idx="142">
                  <c:v>27-05-2021</c:v>
                </c:pt>
                <c:pt idx="143">
                  <c:v>27-05-2021</c:v>
                </c:pt>
                <c:pt idx="144">
                  <c:v>28-05-2021</c:v>
                </c:pt>
                <c:pt idx="145">
                  <c:v>28-05-2021</c:v>
                </c:pt>
                <c:pt idx="146">
                  <c:v>28-05-2021</c:v>
                </c:pt>
                <c:pt idx="147">
                  <c:v>28-05-2021</c:v>
                </c:pt>
                <c:pt idx="148">
                  <c:v>28-05-2021</c:v>
                </c:pt>
                <c:pt idx="149">
                  <c:v>28-05-2021</c:v>
                </c:pt>
                <c:pt idx="150">
                  <c:v>28-05-2021</c:v>
                </c:pt>
                <c:pt idx="151">
                  <c:v>28-05-2021</c:v>
                </c:pt>
                <c:pt idx="152">
                  <c:v>28-05-2021</c:v>
                </c:pt>
                <c:pt idx="153">
                  <c:v>28-05-2021</c:v>
                </c:pt>
                <c:pt idx="154">
                  <c:v>28-05-2021</c:v>
                </c:pt>
                <c:pt idx="155">
                  <c:v>28-05-2021</c:v>
                </c:pt>
                <c:pt idx="156">
                  <c:v>28-05-2021</c:v>
                </c:pt>
                <c:pt idx="157">
                  <c:v>28-05-2021</c:v>
                </c:pt>
                <c:pt idx="158">
                  <c:v>28-05-2021</c:v>
                </c:pt>
                <c:pt idx="159">
                  <c:v>28-05-2021</c:v>
                </c:pt>
                <c:pt idx="160">
                  <c:v>28-05-2021</c:v>
                </c:pt>
                <c:pt idx="161">
                  <c:v>28-05-2021</c:v>
                </c:pt>
                <c:pt idx="162">
                  <c:v>28-05-2021</c:v>
                </c:pt>
                <c:pt idx="163">
                  <c:v>28-05-2021</c:v>
                </c:pt>
                <c:pt idx="164">
                  <c:v>28-05-2021</c:v>
                </c:pt>
                <c:pt idx="165">
                  <c:v>28-05-2021</c:v>
                </c:pt>
                <c:pt idx="166">
                  <c:v>28-05-2021</c:v>
                </c:pt>
                <c:pt idx="167">
                  <c:v>28-05-2021</c:v>
                </c:pt>
                <c:pt idx="168">
                  <c:v>29-05-2021</c:v>
                </c:pt>
                <c:pt idx="169">
                  <c:v>29-05-2021</c:v>
                </c:pt>
                <c:pt idx="170">
                  <c:v>29-05-2021</c:v>
                </c:pt>
                <c:pt idx="171">
                  <c:v>29-05-2021</c:v>
                </c:pt>
                <c:pt idx="172">
                  <c:v>29-05-2021</c:v>
                </c:pt>
                <c:pt idx="173">
                  <c:v>29-05-2021</c:v>
                </c:pt>
                <c:pt idx="174">
                  <c:v>29-05-2021</c:v>
                </c:pt>
                <c:pt idx="175">
                  <c:v>29-05-2021</c:v>
                </c:pt>
                <c:pt idx="176">
                  <c:v>29-05-2021</c:v>
                </c:pt>
                <c:pt idx="177">
                  <c:v>29-05-2021</c:v>
                </c:pt>
                <c:pt idx="178">
                  <c:v>29-05-2021</c:v>
                </c:pt>
                <c:pt idx="179">
                  <c:v>29-05-2021</c:v>
                </c:pt>
                <c:pt idx="180">
                  <c:v>29-05-2021</c:v>
                </c:pt>
                <c:pt idx="181">
                  <c:v>29-05-2021</c:v>
                </c:pt>
                <c:pt idx="182">
                  <c:v>29-05-2021</c:v>
                </c:pt>
                <c:pt idx="183">
                  <c:v>29-05-2021</c:v>
                </c:pt>
                <c:pt idx="184">
                  <c:v>29-05-2021</c:v>
                </c:pt>
                <c:pt idx="185">
                  <c:v>29-05-2021</c:v>
                </c:pt>
                <c:pt idx="186">
                  <c:v>29-05-2021</c:v>
                </c:pt>
                <c:pt idx="187">
                  <c:v>29-05-2021</c:v>
                </c:pt>
                <c:pt idx="188">
                  <c:v>29-05-2021</c:v>
                </c:pt>
                <c:pt idx="189">
                  <c:v>29-05-2021</c:v>
                </c:pt>
                <c:pt idx="190">
                  <c:v>29-05-2021</c:v>
                </c:pt>
                <c:pt idx="191">
                  <c:v>29-05-2021</c:v>
                </c:pt>
                <c:pt idx="192">
                  <c:v>30-05-2021</c:v>
                </c:pt>
                <c:pt idx="193">
                  <c:v>30-05-2021</c:v>
                </c:pt>
                <c:pt idx="194">
                  <c:v>30-05-2021</c:v>
                </c:pt>
                <c:pt idx="195">
                  <c:v>30-05-2021</c:v>
                </c:pt>
                <c:pt idx="196">
                  <c:v>30-05-2021</c:v>
                </c:pt>
                <c:pt idx="197">
                  <c:v>30-05-2021</c:v>
                </c:pt>
                <c:pt idx="198">
                  <c:v>30-05-2021</c:v>
                </c:pt>
                <c:pt idx="199">
                  <c:v>30-05-2021</c:v>
                </c:pt>
                <c:pt idx="200">
                  <c:v>30-05-2021</c:v>
                </c:pt>
                <c:pt idx="201">
                  <c:v>30-05-2021</c:v>
                </c:pt>
                <c:pt idx="202">
                  <c:v>30-05-2021</c:v>
                </c:pt>
                <c:pt idx="203">
                  <c:v>30-05-2021</c:v>
                </c:pt>
                <c:pt idx="204">
                  <c:v>30-05-2021</c:v>
                </c:pt>
                <c:pt idx="205">
                  <c:v>30-05-2021</c:v>
                </c:pt>
                <c:pt idx="206">
                  <c:v>30-05-2021</c:v>
                </c:pt>
                <c:pt idx="207">
                  <c:v>30-05-2021</c:v>
                </c:pt>
                <c:pt idx="208">
                  <c:v>30-05-2021</c:v>
                </c:pt>
                <c:pt idx="209">
                  <c:v>30-05-2021</c:v>
                </c:pt>
                <c:pt idx="210">
                  <c:v>30-05-2021</c:v>
                </c:pt>
                <c:pt idx="211">
                  <c:v>30-05-2021</c:v>
                </c:pt>
                <c:pt idx="212">
                  <c:v>30-05-2021</c:v>
                </c:pt>
                <c:pt idx="213">
                  <c:v>30-05-2021</c:v>
                </c:pt>
                <c:pt idx="214">
                  <c:v>30-05-2021</c:v>
                </c:pt>
                <c:pt idx="215">
                  <c:v>30-05-2021</c:v>
                </c:pt>
                <c:pt idx="216">
                  <c:v>31-05-2021</c:v>
                </c:pt>
                <c:pt idx="217">
                  <c:v>31-05-2021</c:v>
                </c:pt>
                <c:pt idx="218">
                  <c:v>31-05-2021</c:v>
                </c:pt>
                <c:pt idx="219">
                  <c:v>31-05-2021</c:v>
                </c:pt>
                <c:pt idx="220">
                  <c:v>31-05-2021</c:v>
                </c:pt>
                <c:pt idx="221">
                  <c:v>31-05-2021</c:v>
                </c:pt>
                <c:pt idx="222">
                  <c:v>31-05-2021</c:v>
                </c:pt>
                <c:pt idx="223">
                  <c:v>31-05-2021</c:v>
                </c:pt>
                <c:pt idx="224">
                  <c:v>31-05-2021</c:v>
                </c:pt>
                <c:pt idx="225">
                  <c:v>31-05-2021</c:v>
                </c:pt>
                <c:pt idx="226">
                  <c:v>31-05-2021</c:v>
                </c:pt>
                <c:pt idx="227">
                  <c:v>31-05-2021</c:v>
                </c:pt>
                <c:pt idx="228">
                  <c:v>31-05-2021</c:v>
                </c:pt>
                <c:pt idx="229">
                  <c:v>31-05-2021</c:v>
                </c:pt>
                <c:pt idx="230">
                  <c:v>31-05-2021</c:v>
                </c:pt>
                <c:pt idx="231">
                  <c:v>31-05-2021</c:v>
                </c:pt>
                <c:pt idx="232">
                  <c:v>31-05-2021</c:v>
                </c:pt>
                <c:pt idx="233">
                  <c:v>31-05-2021</c:v>
                </c:pt>
                <c:pt idx="234">
                  <c:v>31-05-2021</c:v>
                </c:pt>
                <c:pt idx="235">
                  <c:v>31-05-2021</c:v>
                </c:pt>
                <c:pt idx="236">
                  <c:v>31-05-2021</c:v>
                </c:pt>
                <c:pt idx="237">
                  <c:v>31-05-2021</c:v>
                </c:pt>
                <c:pt idx="238">
                  <c:v>31-05-2021</c:v>
                </c:pt>
                <c:pt idx="239">
                  <c:v>31-05-2021</c:v>
                </c:pt>
                <c:pt idx="240">
                  <c:v>01-06-2021</c:v>
                </c:pt>
                <c:pt idx="241">
                  <c:v>01-06-2021</c:v>
                </c:pt>
                <c:pt idx="242">
                  <c:v>01-06-2021</c:v>
                </c:pt>
                <c:pt idx="243">
                  <c:v>01-06-2021</c:v>
                </c:pt>
                <c:pt idx="244">
                  <c:v>01-06-2021</c:v>
                </c:pt>
                <c:pt idx="245">
                  <c:v>01-06-2021</c:v>
                </c:pt>
                <c:pt idx="246">
                  <c:v>01-06-2021</c:v>
                </c:pt>
                <c:pt idx="247">
                  <c:v>01-06-2021</c:v>
                </c:pt>
                <c:pt idx="248">
                  <c:v>01-06-2021</c:v>
                </c:pt>
                <c:pt idx="249">
                  <c:v>01-06-2021</c:v>
                </c:pt>
                <c:pt idx="250">
                  <c:v>01-06-2021</c:v>
                </c:pt>
                <c:pt idx="251">
                  <c:v>01-06-2021</c:v>
                </c:pt>
                <c:pt idx="252">
                  <c:v>01-06-2021</c:v>
                </c:pt>
                <c:pt idx="253">
                  <c:v>01-06-2021</c:v>
                </c:pt>
                <c:pt idx="254">
                  <c:v>01-06-2021</c:v>
                </c:pt>
                <c:pt idx="255">
                  <c:v>01-06-2021</c:v>
                </c:pt>
                <c:pt idx="256">
                  <c:v>01-06-2021</c:v>
                </c:pt>
                <c:pt idx="257">
                  <c:v>01-06-2021</c:v>
                </c:pt>
                <c:pt idx="258">
                  <c:v>01-06-2021</c:v>
                </c:pt>
                <c:pt idx="259">
                  <c:v>01-06-2021</c:v>
                </c:pt>
                <c:pt idx="260">
                  <c:v>01-06-2021</c:v>
                </c:pt>
                <c:pt idx="261">
                  <c:v>01-06-2021</c:v>
                </c:pt>
                <c:pt idx="262">
                  <c:v>01-06-2021</c:v>
                </c:pt>
                <c:pt idx="263">
                  <c:v>01-06-2021</c:v>
                </c:pt>
                <c:pt idx="264">
                  <c:v>02-06-2021</c:v>
                </c:pt>
                <c:pt idx="265">
                  <c:v>02-06-2021</c:v>
                </c:pt>
                <c:pt idx="266">
                  <c:v>02-06-2021</c:v>
                </c:pt>
                <c:pt idx="267">
                  <c:v>02-06-2021</c:v>
                </c:pt>
                <c:pt idx="268">
                  <c:v>02-06-2021</c:v>
                </c:pt>
                <c:pt idx="269">
                  <c:v>02-06-2021</c:v>
                </c:pt>
                <c:pt idx="270">
                  <c:v>02-06-2021</c:v>
                </c:pt>
                <c:pt idx="271">
                  <c:v>02-06-2021</c:v>
                </c:pt>
                <c:pt idx="272">
                  <c:v>02-06-2021</c:v>
                </c:pt>
                <c:pt idx="273">
                  <c:v>02-06-2021</c:v>
                </c:pt>
                <c:pt idx="274">
                  <c:v>02-06-2021</c:v>
                </c:pt>
                <c:pt idx="275">
                  <c:v>02-06-2021</c:v>
                </c:pt>
                <c:pt idx="276">
                  <c:v>02-06-2021</c:v>
                </c:pt>
                <c:pt idx="277">
                  <c:v>02-06-2021</c:v>
                </c:pt>
                <c:pt idx="278">
                  <c:v>02-06-2021</c:v>
                </c:pt>
                <c:pt idx="279">
                  <c:v>02-06-2021</c:v>
                </c:pt>
                <c:pt idx="280">
                  <c:v>02-06-2021</c:v>
                </c:pt>
                <c:pt idx="281">
                  <c:v>02-06-2021</c:v>
                </c:pt>
                <c:pt idx="282">
                  <c:v>02-06-2021</c:v>
                </c:pt>
                <c:pt idx="283">
                  <c:v>02-06-2021</c:v>
                </c:pt>
                <c:pt idx="284">
                  <c:v>02-06-2021</c:v>
                </c:pt>
                <c:pt idx="285">
                  <c:v>02-06-2021</c:v>
                </c:pt>
                <c:pt idx="286">
                  <c:v>02-06-2021</c:v>
                </c:pt>
                <c:pt idx="287">
                  <c:v>02-06-2021</c:v>
                </c:pt>
                <c:pt idx="288">
                  <c:v>03-06-2021</c:v>
                </c:pt>
                <c:pt idx="289">
                  <c:v>03-06-2021</c:v>
                </c:pt>
                <c:pt idx="290">
                  <c:v>03-06-2021</c:v>
                </c:pt>
                <c:pt idx="291">
                  <c:v>03-06-2021</c:v>
                </c:pt>
                <c:pt idx="292">
                  <c:v>03-06-2021</c:v>
                </c:pt>
                <c:pt idx="293">
                  <c:v>03-06-2021</c:v>
                </c:pt>
                <c:pt idx="294">
                  <c:v>03-06-2021</c:v>
                </c:pt>
                <c:pt idx="295">
                  <c:v>03-06-2021</c:v>
                </c:pt>
                <c:pt idx="296">
                  <c:v>03-06-2021</c:v>
                </c:pt>
                <c:pt idx="297">
                  <c:v>03-06-2021</c:v>
                </c:pt>
                <c:pt idx="298">
                  <c:v>03-06-2021</c:v>
                </c:pt>
                <c:pt idx="299">
                  <c:v>03-06-2021</c:v>
                </c:pt>
                <c:pt idx="300">
                  <c:v>03-06-2021</c:v>
                </c:pt>
                <c:pt idx="301">
                  <c:v>03-06-2021</c:v>
                </c:pt>
                <c:pt idx="302">
                  <c:v>03-06-2021</c:v>
                </c:pt>
                <c:pt idx="303">
                  <c:v>03-06-2021</c:v>
                </c:pt>
                <c:pt idx="304">
                  <c:v>03-06-2021</c:v>
                </c:pt>
                <c:pt idx="305">
                  <c:v>03-06-2021</c:v>
                </c:pt>
                <c:pt idx="306">
                  <c:v>03-06-2021</c:v>
                </c:pt>
                <c:pt idx="307">
                  <c:v>03-06-2021</c:v>
                </c:pt>
                <c:pt idx="308">
                  <c:v>03-06-2021</c:v>
                </c:pt>
                <c:pt idx="309">
                  <c:v>03-06-2021</c:v>
                </c:pt>
                <c:pt idx="310">
                  <c:v>03-06-2021</c:v>
                </c:pt>
                <c:pt idx="311">
                  <c:v>03-06-2021</c:v>
                </c:pt>
                <c:pt idx="312">
                  <c:v>04-06-2021</c:v>
                </c:pt>
                <c:pt idx="313">
                  <c:v>04-06-2021</c:v>
                </c:pt>
                <c:pt idx="314">
                  <c:v>04-06-2021</c:v>
                </c:pt>
                <c:pt idx="315">
                  <c:v>04-06-2021</c:v>
                </c:pt>
                <c:pt idx="316">
                  <c:v>04-06-2021</c:v>
                </c:pt>
                <c:pt idx="317">
                  <c:v>04-06-2021</c:v>
                </c:pt>
                <c:pt idx="318">
                  <c:v>04-06-2021</c:v>
                </c:pt>
                <c:pt idx="319">
                  <c:v>04-06-2021</c:v>
                </c:pt>
                <c:pt idx="320">
                  <c:v>04-06-2021</c:v>
                </c:pt>
                <c:pt idx="321">
                  <c:v>04-06-2021</c:v>
                </c:pt>
                <c:pt idx="322">
                  <c:v>04-06-2021</c:v>
                </c:pt>
                <c:pt idx="323">
                  <c:v>04-06-2021</c:v>
                </c:pt>
                <c:pt idx="324">
                  <c:v>04-06-2021</c:v>
                </c:pt>
                <c:pt idx="325">
                  <c:v>04-06-2021</c:v>
                </c:pt>
                <c:pt idx="326">
                  <c:v>04-06-2021</c:v>
                </c:pt>
                <c:pt idx="327">
                  <c:v>04-06-2021</c:v>
                </c:pt>
                <c:pt idx="328">
                  <c:v>04-06-2021</c:v>
                </c:pt>
                <c:pt idx="329">
                  <c:v>04-06-2021</c:v>
                </c:pt>
                <c:pt idx="330">
                  <c:v>04-06-2021</c:v>
                </c:pt>
                <c:pt idx="331">
                  <c:v>04-06-2021</c:v>
                </c:pt>
                <c:pt idx="332">
                  <c:v>04-06-2021</c:v>
                </c:pt>
                <c:pt idx="333">
                  <c:v>04-06-2021</c:v>
                </c:pt>
                <c:pt idx="334">
                  <c:v>04-06-2021</c:v>
                </c:pt>
                <c:pt idx="335">
                  <c:v>04-06-2021</c:v>
                </c:pt>
                <c:pt idx="336">
                  <c:v>05-06-2021</c:v>
                </c:pt>
                <c:pt idx="337">
                  <c:v>05-06-2021</c:v>
                </c:pt>
                <c:pt idx="338">
                  <c:v>05-06-2021</c:v>
                </c:pt>
                <c:pt idx="339">
                  <c:v>05-06-2021</c:v>
                </c:pt>
                <c:pt idx="340">
                  <c:v>05-06-2021</c:v>
                </c:pt>
                <c:pt idx="341">
                  <c:v>05-06-2021</c:v>
                </c:pt>
                <c:pt idx="342">
                  <c:v>05-06-2021</c:v>
                </c:pt>
                <c:pt idx="343">
                  <c:v>05-06-2021</c:v>
                </c:pt>
                <c:pt idx="344">
                  <c:v>05-06-2021</c:v>
                </c:pt>
                <c:pt idx="345">
                  <c:v>05-06-2021</c:v>
                </c:pt>
                <c:pt idx="346">
                  <c:v>05-06-2021</c:v>
                </c:pt>
                <c:pt idx="347">
                  <c:v>05-06-2021</c:v>
                </c:pt>
                <c:pt idx="348">
                  <c:v>05-06-2021</c:v>
                </c:pt>
                <c:pt idx="349">
                  <c:v>05-06-2021</c:v>
                </c:pt>
                <c:pt idx="350">
                  <c:v>05-06-2021</c:v>
                </c:pt>
                <c:pt idx="351">
                  <c:v>05-06-2021</c:v>
                </c:pt>
                <c:pt idx="352">
                  <c:v>05-06-2021</c:v>
                </c:pt>
                <c:pt idx="353">
                  <c:v>05-06-2021</c:v>
                </c:pt>
                <c:pt idx="354">
                  <c:v>05-06-2021</c:v>
                </c:pt>
                <c:pt idx="355">
                  <c:v>05-06-2021</c:v>
                </c:pt>
                <c:pt idx="356">
                  <c:v>05-06-2021</c:v>
                </c:pt>
                <c:pt idx="357">
                  <c:v>05-06-2021</c:v>
                </c:pt>
                <c:pt idx="358">
                  <c:v>05-06-2021</c:v>
                </c:pt>
                <c:pt idx="359">
                  <c:v>05-06-2021</c:v>
                </c:pt>
                <c:pt idx="360">
                  <c:v>06-06-2021</c:v>
                </c:pt>
                <c:pt idx="361">
                  <c:v>06-06-2021</c:v>
                </c:pt>
                <c:pt idx="362">
                  <c:v>06-06-2021</c:v>
                </c:pt>
                <c:pt idx="363">
                  <c:v>06-06-2021</c:v>
                </c:pt>
                <c:pt idx="364">
                  <c:v>06-06-2021</c:v>
                </c:pt>
                <c:pt idx="365">
                  <c:v>06-06-2021</c:v>
                </c:pt>
                <c:pt idx="366">
                  <c:v>06-06-2021</c:v>
                </c:pt>
                <c:pt idx="367">
                  <c:v>06-06-2021</c:v>
                </c:pt>
                <c:pt idx="368">
                  <c:v>06-06-2021</c:v>
                </c:pt>
                <c:pt idx="369">
                  <c:v>06-06-2021</c:v>
                </c:pt>
                <c:pt idx="370">
                  <c:v>06-06-2021</c:v>
                </c:pt>
                <c:pt idx="371">
                  <c:v>06-06-2021</c:v>
                </c:pt>
                <c:pt idx="372">
                  <c:v>06-06-2021</c:v>
                </c:pt>
                <c:pt idx="373">
                  <c:v>06-06-2021</c:v>
                </c:pt>
                <c:pt idx="374">
                  <c:v>06-06-2021</c:v>
                </c:pt>
                <c:pt idx="375">
                  <c:v>06-06-2021</c:v>
                </c:pt>
                <c:pt idx="376">
                  <c:v>06-06-2021</c:v>
                </c:pt>
                <c:pt idx="377">
                  <c:v>06-06-2021</c:v>
                </c:pt>
                <c:pt idx="378">
                  <c:v>06-06-2021</c:v>
                </c:pt>
                <c:pt idx="379">
                  <c:v>06-06-2021</c:v>
                </c:pt>
                <c:pt idx="380">
                  <c:v>06-06-2021</c:v>
                </c:pt>
                <c:pt idx="381">
                  <c:v>06-06-2021</c:v>
                </c:pt>
                <c:pt idx="382">
                  <c:v>06-06-2021</c:v>
                </c:pt>
                <c:pt idx="383">
                  <c:v>06-06-2021</c:v>
                </c:pt>
                <c:pt idx="384">
                  <c:v>07-06-2021</c:v>
                </c:pt>
                <c:pt idx="385">
                  <c:v>07-06-2021</c:v>
                </c:pt>
                <c:pt idx="386">
                  <c:v>07-06-2021</c:v>
                </c:pt>
                <c:pt idx="387">
                  <c:v>07-06-2021</c:v>
                </c:pt>
                <c:pt idx="388">
                  <c:v>07-06-2021</c:v>
                </c:pt>
                <c:pt idx="389">
                  <c:v>07-06-2021</c:v>
                </c:pt>
                <c:pt idx="390">
                  <c:v>07-06-2021</c:v>
                </c:pt>
                <c:pt idx="391">
                  <c:v>07-06-2021</c:v>
                </c:pt>
                <c:pt idx="392">
                  <c:v>07-06-2021</c:v>
                </c:pt>
                <c:pt idx="393">
                  <c:v>07-06-2021</c:v>
                </c:pt>
                <c:pt idx="394">
                  <c:v>07-06-2021</c:v>
                </c:pt>
                <c:pt idx="395">
                  <c:v>07-06-2021</c:v>
                </c:pt>
                <c:pt idx="396">
                  <c:v>07-06-2021</c:v>
                </c:pt>
                <c:pt idx="397">
                  <c:v>07-06-2021</c:v>
                </c:pt>
                <c:pt idx="398">
                  <c:v>07-06-2021</c:v>
                </c:pt>
                <c:pt idx="399">
                  <c:v>07-06-2021</c:v>
                </c:pt>
                <c:pt idx="400">
                  <c:v>07-06-2021</c:v>
                </c:pt>
                <c:pt idx="401">
                  <c:v>07-06-2021</c:v>
                </c:pt>
                <c:pt idx="402">
                  <c:v>07-06-2021</c:v>
                </c:pt>
                <c:pt idx="403">
                  <c:v>07-06-2021</c:v>
                </c:pt>
                <c:pt idx="404">
                  <c:v>07-06-2021</c:v>
                </c:pt>
                <c:pt idx="405">
                  <c:v>07-06-2021</c:v>
                </c:pt>
                <c:pt idx="406">
                  <c:v>07-06-2021</c:v>
                </c:pt>
                <c:pt idx="407">
                  <c:v>07-06-2021</c:v>
                </c:pt>
                <c:pt idx="408">
                  <c:v>08-06-2021</c:v>
                </c:pt>
                <c:pt idx="409">
                  <c:v>08-06-2021</c:v>
                </c:pt>
                <c:pt idx="410">
                  <c:v>08-06-2021</c:v>
                </c:pt>
                <c:pt idx="411">
                  <c:v>08-06-2021</c:v>
                </c:pt>
                <c:pt idx="412">
                  <c:v>08-06-2021</c:v>
                </c:pt>
                <c:pt idx="413">
                  <c:v>08-06-2021</c:v>
                </c:pt>
                <c:pt idx="414">
                  <c:v>08-06-2021</c:v>
                </c:pt>
                <c:pt idx="415">
                  <c:v>08-06-2021</c:v>
                </c:pt>
                <c:pt idx="416">
                  <c:v>08-06-2021</c:v>
                </c:pt>
                <c:pt idx="417">
                  <c:v>08-06-2021</c:v>
                </c:pt>
                <c:pt idx="418">
                  <c:v>08-06-2021</c:v>
                </c:pt>
                <c:pt idx="419">
                  <c:v>08-06-2021</c:v>
                </c:pt>
                <c:pt idx="420">
                  <c:v>08-06-2021</c:v>
                </c:pt>
                <c:pt idx="421">
                  <c:v>08-06-2021</c:v>
                </c:pt>
                <c:pt idx="422">
                  <c:v>08-06-2021</c:v>
                </c:pt>
                <c:pt idx="423">
                  <c:v>08-06-2021</c:v>
                </c:pt>
                <c:pt idx="424">
                  <c:v>08-06-2021</c:v>
                </c:pt>
                <c:pt idx="425">
                  <c:v>08-06-2021</c:v>
                </c:pt>
                <c:pt idx="426">
                  <c:v>08-06-2021</c:v>
                </c:pt>
                <c:pt idx="427">
                  <c:v>08-06-2021</c:v>
                </c:pt>
                <c:pt idx="428">
                  <c:v>08-06-2021</c:v>
                </c:pt>
                <c:pt idx="429">
                  <c:v>08-06-2021</c:v>
                </c:pt>
                <c:pt idx="430">
                  <c:v>08-06-2021</c:v>
                </c:pt>
                <c:pt idx="431">
                  <c:v>08-06-2021</c:v>
                </c:pt>
                <c:pt idx="432">
                  <c:v>09-06-2021</c:v>
                </c:pt>
                <c:pt idx="433">
                  <c:v>09-06-2021</c:v>
                </c:pt>
                <c:pt idx="434">
                  <c:v>09-06-2021</c:v>
                </c:pt>
                <c:pt idx="435">
                  <c:v>09-06-2021</c:v>
                </c:pt>
                <c:pt idx="436">
                  <c:v>09-06-2021</c:v>
                </c:pt>
                <c:pt idx="437">
                  <c:v>09-06-2021</c:v>
                </c:pt>
                <c:pt idx="438">
                  <c:v>09-06-2021</c:v>
                </c:pt>
                <c:pt idx="439">
                  <c:v>09-06-2021</c:v>
                </c:pt>
                <c:pt idx="440">
                  <c:v>09-06-2021</c:v>
                </c:pt>
                <c:pt idx="441">
                  <c:v>09-06-2021</c:v>
                </c:pt>
                <c:pt idx="442">
                  <c:v>09-06-2021</c:v>
                </c:pt>
                <c:pt idx="443">
                  <c:v>09-06-2021</c:v>
                </c:pt>
                <c:pt idx="444">
                  <c:v>09-06-2021</c:v>
                </c:pt>
                <c:pt idx="445">
                  <c:v>09-06-2021</c:v>
                </c:pt>
                <c:pt idx="446">
                  <c:v>09-06-2021</c:v>
                </c:pt>
                <c:pt idx="447">
                  <c:v>09-06-2021</c:v>
                </c:pt>
                <c:pt idx="448">
                  <c:v>09-06-2021</c:v>
                </c:pt>
                <c:pt idx="449">
                  <c:v>09-06-2021</c:v>
                </c:pt>
                <c:pt idx="450">
                  <c:v>09-06-2021</c:v>
                </c:pt>
                <c:pt idx="451">
                  <c:v>09-06-2021</c:v>
                </c:pt>
                <c:pt idx="452">
                  <c:v>09-06-2021</c:v>
                </c:pt>
                <c:pt idx="453">
                  <c:v>09-06-2021</c:v>
                </c:pt>
                <c:pt idx="454">
                  <c:v>09-06-2021</c:v>
                </c:pt>
                <c:pt idx="455">
                  <c:v>09-06-2021</c:v>
                </c:pt>
                <c:pt idx="456">
                  <c:v>10-06-2021</c:v>
                </c:pt>
                <c:pt idx="457">
                  <c:v>10-06-2021</c:v>
                </c:pt>
                <c:pt idx="458">
                  <c:v>10-06-2021</c:v>
                </c:pt>
                <c:pt idx="459">
                  <c:v>10-06-2021</c:v>
                </c:pt>
                <c:pt idx="460">
                  <c:v>10-06-2021</c:v>
                </c:pt>
                <c:pt idx="461">
                  <c:v>10-06-2021</c:v>
                </c:pt>
                <c:pt idx="462">
                  <c:v>10-06-2021</c:v>
                </c:pt>
                <c:pt idx="463">
                  <c:v>10-06-2021</c:v>
                </c:pt>
                <c:pt idx="464">
                  <c:v>10-06-2021</c:v>
                </c:pt>
                <c:pt idx="465">
                  <c:v>10-06-2021</c:v>
                </c:pt>
                <c:pt idx="466">
                  <c:v>10-06-2021</c:v>
                </c:pt>
                <c:pt idx="467">
                  <c:v>10-06-2021</c:v>
                </c:pt>
                <c:pt idx="468">
                  <c:v>10-06-2021</c:v>
                </c:pt>
                <c:pt idx="469">
                  <c:v>10-06-2021</c:v>
                </c:pt>
                <c:pt idx="470">
                  <c:v>10-06-2021</c:v>
                </c:pt>
                <c:pt idx="471">
                  <c:v>10-06-2021</c:v>
                </c:pt>
                <c:pt idx="472">
                  <c:v>10-06-2021</c:v>
                </c:pt>
                <c:pt idx="473">
                  <c:v>10-06-2021</c:v>
                </c:pt>
                <c:pt idx="474">
                  <c:v>10-06-2021</c:v>
                </c:pt>
                <c:pt idx="475">
                  <c:v>10-06-2021</c:v>
                </c:pt>
                <c:pt idx="476">
                  <c:v>10-06-2021</c:v>
                </c:pt>
                <c:pt idx="477">
                  <c:v>10-06-2021</c:v>
                </c:pt>
                <c:pt idx="478">
                  <c:v>10-06-2021</c:v>
                </c:pt>
                <c:pt idx="479">
                  <c:v>10-06-2021</c:v>
                </c:pt>
                <c:pt idx="480">
                  <c:v>11-06-2021</c:v>
                </c:pt>
                <c:pt idx="481">
                  <c:v>11-06-2021</c:v>
                </c:pt>
                <c:pt idx="482">
                  <c:v>11-06-2021</c:v>
                </c:pt>
                <c:pt idx="483">
                  <c:v>11-06-2021</c:v>
                </c:pt>
                <c:pt idx="484">
                  <c:v>11-06-2021</c:v>
                </c:pt>
                <c:pt idx="485">
                  <c:v>11-06-2021</c:v>
                </c:pt>
                <c:pt idx="486">
                  <c:v>11-06-2021</c:v>
                </c:pt>
                <c:pt idx="487">
                  <c:v>11-06-2021</c:v>
                </c:pt>
                <c:pt idx="488">
                  <c:v>11-06-2021</c:v>
                </c:pt>
                <c:pt idx="489">
                  <c:v>11-06-2021</c:v>
                </c:pt>
                <c:pt idx="490">
                  <c:v>11-06-2021</c:v>
                </c:pt>
                <c:pt idx="491">
                  <c:v>11-06-2021</c:v>
                </c:pt>
                <c:pt idx="492">
                  <c:v>11-06-2021</c:v>
                </c:pt>
                <c:pt idx="493">
                  <c:v>11-06-2021</c:v>
                </c:pt>
                <c:pt idx="494">
                  <c:v>11-06-2021</c:v>
                </c:pt>
                <c:pt idx="495">
                  <c:v>11-06-2021</c:v>
                </c:pt>
                <c:pt idx="496">
                  <c:v>11-06-2021</c:v>
                </c:pt>
                <c:pt idx="497">
                  <c:v>11-06-2021</c:v>
                </c:pt>
                <c:pt idx="498">
                  <c:v>11-06-2021</c:v>
                </c:pt>
                <c:pt idx="499">
                  <c:v>11-06-2021</c:v>
                </c:pt>
                <c:pt idx="500">
                  <c:v>11-06-2021</c:v>
                </c:pt>
                <c:pt idx="501">
                  <c:v>11-06-2021</c:v>
                </c:pt>
                <c:pt idx="502">
                  <c:v>11-06-2021</c:v>
                </c:pt>
                <c:pt idx="503">
                  <c:v>11-06-2021</c:v>
                </c:pt>
                <c:pt idx="504">
                  <c:v>12-06-2021</c:v>
                </c:pt>
                <c:pt idx="505">
                  <c:v>12-06-2021</c:v>
                </c:pt>
                <c:pt idx="506">
                  <c:v>12-06-2021</c:v>
                </c:pt>
                <c:pt idx="507">
                  <c:v>12-06-2021</c:v>
                </c:pt>
                <c:pt idx="508">
                  <c:v>12-06-2021</c:v>
                </c:pt>
                <c:pt idx="509">
                  <c:v>12-06-2021</c:v>
                </c:pt>
                <c:pt idx="510">
                  <c:v>12-06-2021</c:v>
                </c:pt>
                <c:pt idx="511">
                  <c:v>12-06-2021</c:v>
                </c:pt>
                <c:pt idx="512">
                  <c:v>12-06-2021</c:v>
                </c:pt>
                <c:pt idx="513">
                  <c:v>12-06-2021</c:v>
                </c:pt>
                <c:pt idx="514">
                  <c:v>12-06-2021</c:v>
                </c:pt>
                <c:pt idx="515">
                  <c:v>12-06-2021</c:v>
                </c:pt>
                <c:pt idx="516">
                  <c:v>12-06-2021</c:v>
                </c:pt>
                <c:pt idx="517">
                  <c:v>12-06-2021</c:v>
                </c:pt>
                <c:pt idx="518">
                  <c:v>12-06-2021</c:v>
                </c:pt>
                <c:pt idx="519">
                  <c:v>12-06-2021</c:v>
                </c:pt>
                <c:pt idx="520">
                  <c:v>12-06-2021</c:v>
                </c:pt>
                <c:pt idx="521">
                  <c:v>12-06-2021</c:v>
                </c:pt>
                <c:pt idx="522">
                  <c:v>12-06-2021</c:v>
                </c:pt>
                <c:pt idx="523">
                  <c:v>12-06-2021</c:v>
                </c:pt>
                <c:pt idx="524">
                  <c:v>12-06-2021</c:v>
                </c:pt>
                <c:pt idx="525">
                  <c:v>12-06-2021</c:v>
                </c:pt>
                <c:pt idx="526">
                  <c:v>12-06-2021</c:v>
                </c:pt>
                <c:pt idx="527">
                  <c:v>12-06-2021</c:v>
                </c:pt>
                <c:pt idx="528">
                  <c:v>13-06-2021</c:v>
                </c:pt>
                <c:pt idx="529">
                  <c:v>13-06-2021</c:v>
                </c:pt>
                <c:pt idx="530">
                  <c:v>13-06-2021</c:v>
                </c:pt>
                <c:pt idx="531">
                  <c:v>13-06-2021</c:v>
                </c:pt>
                <c:pt idx="532">
                  <c:v>13-06-2021</c:v>
                </c:pt>
                <c:pt idx="533">
                  <c:v>13-06-2021</c:v>
                </c:pt>
                <c:pt idx="534">
                  <c:v>13-06-2021</c:v>
                </c:pt>
                <c:pt idx="535">
                  <c:v>13-06-2021</c:v>
                </c:pt>
                <c:pt idx="536">
                  <c:v>13-06-2021</c:v>
                </c:pt>
                <c:pt idx="537">
                  <c:v>13-06-2021</c:v>
                </c:pt>
                <c:pt idx="538">
                  <c:v>13-06-2021</c:v>
                </c:pt>
                <c:pt idx="539">
                  <c:v>13-06-2021</c:v>
                </c:pt>
                <c:pt idx="540">
                  <c:v>13-06-2021</c:v>
                </c:pt>
                <c:pt idx="541">
                  <c:v>13-06-2021</c:v>
                </c:pt>
                <c:pt idx="542">
                  <c:v>13-06-2021</c:v>
                </c:pt>
                <c:pt idx="543">
                  <c:v>13-06-2021</c:v>
                </c:pt>
                <c:pt idx="544">
                  <c:v>13-06-2021</c:v>
                </c:pt>
                <c:pt idx="545">
                  <c:v>13-06-2021</c:v>
                </c:pt>
                <c:pt idx="546">
                  <c:v>13-06-2021</c:v>
                </c:pt>
                <c:pt idx="547">
                  <c:v>13-06-2021</c:v>
                </c:pt>
                <c:pt idx="548">
                  <c:v>13-06-2021</c:v>
                </c:pt>
                <c:pt idx="549">
                  <c:v>13-06-2021</c:v>
                </c:pt>
                <c:pt idx="550">
                  <c:v>13-06-2021</c:v>
                </c:pt>
                <c:pt idx="551">
                  <c:v>13-06-2021</c:v>
                </c:pt>
                <c:pt idx="552">
                  <c:v>14-06-2021</c:v>
                </c:pt>
                <c:pt idx="553">
                  <c:v>14-06-2021</c:v>
                </c:pt>
                <c:pt idx="554">
                  <c:v>14-06-2021</c:v>
                </c:pt>
                <c:pt idx="555">
                  <c:v>14-06-2021</c:v>
                </c:pt>
                <c:pt idx="556">
                  <c:v>14-06-2021</c:v>
                </c:pt>
                <c:pt idx="557">
                  <c:v>14-06-2021</c:v>
                </c:pt>
                <c:pt idx="558">
                  <c:v>14-06-2021</c:v>
                </c:pt>
                <c:pt idx="559">
                  <c:v>14-06-2021</c:v>
                </c:pt>
                <c:pt idx="560">
                  <c:v>14-06-2021</c:v>
                </c:pt>
                <c:pt idx="561">
                  <c:v>14-06-2021</c:v>
                </c:pt>
                <c:pt idx="562">
                  <c:v>14-06-2021</c:v>
                </c:pt>
                <c:pt idx="563">
                  <c:v>14-06-2021</c:v>
                </c:pt>
                <c:pt idx="564">
                  <c:v>14-06-2021</c:v>
                </c:pt>
                <c:pt idx="565">
                  <c:v>14-06-2021</c:v>
                </c:pt>
                <c:pt idx="566">
                  <c:v>14-06-2021</c:v>
                </c:pt>
                <c:pt idx="567">
                  <c:v>14-06-2021</c:v>
                </c:pt>
                <c:pt idx="568">
                  <c:v>14-06-2021</c:v>
                </c:pt>
                <c:pt idx="569">
                  <c:v>14-06-2021</c:v>
                </c:pt>
                <c:pt idx="570">
                  <c:v>14-06-2021</c:v>
                </c:pt>
                <c:pt idx="571">
                  <c:v>14-06-2021</c:v>
                </c:pt>
                <c:pt idx="572">
                  <c:v>14-06-2021</c:v>
                </c:pt>
                <c:pt idx="573">
                  <c:v>14-06-2021</c:v>
                </c:pt>
                <c:pt idx="574">
                  <c:v>14-06-2021</c:v>
                </c:pt>
                <c:pt idx="575">
                  <c:v>14-06-2021</c:v>
                </c:pt>
                <c:pt idx="576">
                  <c:v>15-06-2021</c:v>
                </c:pt>
                <c:pt idx="577">
                  <c:v>15-06-2021</c:v>
                </c:pt>
                <c:pt idx="578">
                  <c:v>15-06-2021</c:v>
                </c:pt>
                <c:pt idx="579">
                  <c:v>15-06-2021</c:v>
                </c:pt>
                <c:pt idx="580">
                  <c:v>15-06-2021</c:v>
                </c:pt>
                <c:pt idx="581">
                  <c:v>15-06-2021</c:v>
                </c:pt>
                <c:pt idx="582">
                  <c:v>15-06-2021</c:v>
                </c:pt>
                <c:pt idx="583">
                  <c:v>15-06-2021</c:v>
                </c:pt>
                <c:pt idx="584">
                  <c:v>15-06-2021</c:v>
                </c:pt>
                <c:pt idx="585">
                  <c:v>15-06-2021</c:v>
                </c:pt>
                <c:pt idx="586">
                  <c:v>15-06-2021</c:v>
                </c:pt>
                <c:pt idx="587">
                  <c:v>15-06-2021</c:v>
                </c:pt>
                <c:pt idx="588">
                  <c:v>15-06-2021</c:v>
                </c:pt>
                <c:pt idx="589">
                  <c:v>15-06-2021</c:v>
                </c:pt>
                <c:pt idx="590">
                  <c:v>15-06-2021</c:v>
                </c:pt>
                <c:pt idx="591">
                  <c:v>15-06-2021</c:v>
                </c:pt>
                <c:pt idx="592">
                  <c:v>15-06-2021</c:v>
                </c:pt>
                <c:pt idx="593">
                  <c:v>15-06-2021</c:v>
                </c:pt>
                <c:pt idx="594">
                  <c:v>15-06-2021</c:v>
                </c:pt>
                <c:pt idx="595">
                  <c:v>15-06-2021</c:v>
                </c:pt>
                <c:pt idx="596">
                  <c:v>15-06-2021</c:v>
                </c:pt>
                <c:pt idx="597">
                  <c:v>15-06-2021</c:v>
                </c:pt>
                <c:pt idx="598">
                  <c:v>15-06-2021</c:v>
                </c:pt>
                <c:pt idx="599">
                  <c:v>15-06-2021</c:v>
                </c:pt>
                <c:pt idx="600">
                  <c:v>16-06-2021</c:v>
                </c:pt>
                <c:pt idx="601">
                  <c:v>16-06-2021</c:v>
                </c:pt>
                <c:pt idx="602">
                  <c:v>16-06-2021</c:v>
                </c:pt>
                <c:pt idx="603">
                  <c:v>16-06-2021</c:v>
                </c:pt>
                <c:pt idx="604">
                  <c:v>16-06-2021</c:v>
                </c:pt>
                <c:pt idx="605">
                  <c:v>16-06-2021</c:v>
                </c:pt>
                <c:pt idx="606">
                  <c:v>16-06-2021</c:v>
                </c:pt>
                <c:pt idx="607">
                  <c:v>16-06-2021</c:v>
                </c:pt>
                <c:pt idx="608">
                  <c:v>16-06-2021</c:v>
                </c:pt>
                <c:pt idx="609">
                  <c:v>16-06-2021</c:v>
                </c:pt>
                <c:pt idx="610">
                  <c:v>16-06-2021</c:v>
                </c:pt>
                <c:pt idx="611">
                  <c:v>16-06-2021</c:v>
                </c:pt>
                <c:pt idx="612">
                  <c:v>16-06-2021</c:v>
                </c:pt>
                <c:pt idx="613">
                  <c:v>16-06-2021</c:v>
                </c:pt>
                <c:pt idx="614">
                  <c:v>16-06-2021</c:v>
                </c:pt>
                <c:pt idx="615">
                  <c:v>16-06-2021</c:v>
                </c:pt>
                <c:pt idx="616">
                  <c:v>16-06-2021</c:v>
                </c:pt>
                <c:pt idx="617">
                  <c:v>16-06-2021</c:v>
                </c:pt>
                <c:pt idx="618">
                  <c:v>16-06-2021</c:v>
                </c:pt>
                <c:pt idx="619">
                  <c:v>16-06-2021</c:v>
                </c:pt>
                <c:pt idx="620">
                  <c:v>16-06-2021</c:v>
                </c:pt>
                <c:pt idx="621">
                  <c:v>16-06-2021</c:v>
                </c:pt>
                <c:pt idx="622">
                  <c:v>16-06-2021</c:v>
                </c:pt>
                <c:pt idx="623">
                  <c:v>16-06-2021</c:v>
                </c:pt>
                <c:pt idx="624">
                  <c:v>17-06-2021</c:v>
                </c:pt>
                <c:pt idx="625">
                  <c:v>17-06-2021</c:v>
                </c:pt>
                <c:pt idx="626">
                  <c:v>17-06-2021</c:v>
                </c:pt>
                <c:pt idx="627">
                  <c:v>17-06-2021</c:v>
                </c:pt>
                <c:pt idx="628">
                  <c:v>17-06-2021</c:v>
                </c:pt>
                <c:pt idx="629">
                  <c:v>17-06-2021</c:v>
                </c:pt>
                <c:pt idx="630">
                  <c:v>17-06-2021</c:v>
                </c:pt>
                <c:pt idx="631">
                  <c:v>17-06-2021</c:v>
                </c:pt>
                <c:pt idx="632">
                  <c:v>17-06-2021</c:v>
                </c:pt>
                <c:pt idx="633">
                  <c:v>17-06-2021</c:v>
                </c:pt>
                <c:pt idx="634">
                  <c:v>17-06-2021</c:v>
                </c:pt>
                <c:pt idx="635">
                  <c:v>17-06-2021</c:v>
                </c:pt>
                <c:pt idx="636">
                  <c:v>17-06-2021</c:v>
                </c:pt>
                <c:pt idx="637">
                  <c:v>17-06-2021</c:v>
                </c:pt>
                <c:pt idx="638">
                  <c:v>17-06-2021</c:v>
                </c:pt>
                <c:pt idx="639">
                  <c:v>17-06-2021</c:v>
                </c:pt>
                <c:pt idx="640">
                  <c:v>17-06-2021</c:v>
                </c:pt>
                <c:pt idx="641">
                  <c:v>17-06-2021</c:v>
                </c:pt>
                <c:pt idx="642">
                  <c:v>17-06-2021</c:v>
                </c:pt>
                <c:pt idx="643">
                  <c:v>17-06-2021</c:v>
                </c:pt>
                <c:pt idx="644">
                  <c:v>17-06-2021</c:v>
                </c:pt>
                <c:pt idx="645">
                  <c:v>17-06-2021</c:v>
                </c:pt>
                <c:pt idx="646">
                  <c:v>17-06-2021</c:v>
                </c:pt>
                <c:pt idx="647">
                  <c:v>17-06-2021</c:v>
                </c:pt>
                <c:pt idx="648">
                  <c:v>18-06-2021</c:v>
                </c:pt>
                <c:pt idx="649">
                  <c:v>18-06-2021</c:v>
                </c:pt>
                <c:pt idx="650">
                  <c:v>18-06-2021</c:v>
                </c:pt>
                <c:pt idx="651">
                  <c:v>18-06-2021</c:v>
                </c:pt>
                <c:pt idx="652">
                  <c:v>18-06-2021</c:v>
                </c:pt>
                <c:pt idx="653">
                  <c:v>18-06-2021</c:v>
                </c:pt>
                <c:pt idx="654">
                  <c:v>18-06-2021</c:v>
                </c:pt>
                <c:pt idx="655">
                  <c:v>18-06-2021</c:v>
                </c:pt>
                <c:pt idx="656">
                  <c:v>18-06-2021</c:v>
                </c:pt>
                <c:pt idx="657">
                  <c:v>18-06-2021</c:v>
                </c:pt>
                <c:pt idx="658">
                  <c:v>18-06-2021</c:v>
                </c:pt>
                <c:pt idx="659">
                  <c:v>18-06-2021</c:v>
                </c:pt>
                <c:pt idx="660">
                  <c:v>18-06-2021</c:v>
                </c:pt>
                <c:pt idx="661">
                  <c:v>18-06-2021</c:v>
                </c:pt>
                <c:pt idx="662">
                  <c:v>18-06-2021</c:v>
                </c:pt>
                <c:pt idx="663">
                  <c:v>18-06-2021</c:v>
                </c:pt>
                <c:pt idx="664">
                  <c:v>18-06-2021</c:v>
                </c:pt>
                <c:pt idx="665">
                  <c:v>18-06-2021</c:v>
                </c:pt>
                <c:pt idx="666">
                  <c:v>18-06-2021</c:v>
                </c:pt>
                <c:pt idx="667">
                  <c:v>18-06-2021</c:v>
                </c:pt>
                <c:pt idx="668">
                  <c:v>18-06-2021</c:v>
                </c:pt>
                <c:pt idx="669">
                  <c:v>18-06-2021</c:v>
                </c:pt>
                <c:pt idx="670">
                  <c:v>18-06-2021</c:v>
                </c:pt>
                <c:pt idx="671">
                  <c:v>18-06-2021</c:v>
                </c:pt>
                <c:pt idx="672">
                  <c:v>19-06-2021</c:v>
                </c:pt>
                <c:pt idx="673">
                  <c:v>19-06-2021</c:v>
                </c:pt>
                <c:pt idx="674">
                  <c:v>19-06-2021</c:v>
                </c:pt>
                <c:pt idx="675">
                  <c:v>19-06-2021</c:v>
                </c:pt>
                <c:pt idx="676">
                  <c:v>19-06-2021</c:v>
                </c:pt>
                <c:pt idx="677">
                  <c:v>19-06-2021</c:v>
                </c:pt>
                <c:pt idx="678">
                  <c:v>19-06-2021</c:v>
                </c:pt>
                <c:pt idx="679">
                  <c:v>19-06-2021</c:v>
                </c:pt>
                <c:pt idx="680">
                  <c:v>19-06-2021</c:v>
                </c:pt>
                <c:pt idx="681">
                  <c:v>19-06-2021</c:v>
                </c:pt>
                <c:pt idx="682">
                  <c:v>19-06-2021</c:v>
                </c:pt>
                <c:pt idx="683">
                  <c:v>19-06-2021</c:v>
                </c:pt>
                <c:pt idx="684">
                  <c:v>19-06-2021</c:v>
                </c:pt>
                <c:pt idx="685">
                  <c:v>19-06-2021</c:v>
                </c:pt>
                <c:pt idx="686">
                  <c:v>19-06-2021</c:v>
                </c:pt>
                <c:pt idx="687">
                  <c:v>19-06-2021</c:v>
                </c:pt>
                <c:pt idx="688">
                  <c:v>19-06-2021</c:v>
                </c:pt>
                <c:pt idx="689">
                  <c:v>19-06-2021</c:v>
                </c:pt>
                <c:pt idx="690">
                  <c:v>19-06-2021</c:v>
                </c:pt>
                <c:pt idx="691">
                  <c:v>19-06-2021</c:v>
                </c:pt>
                <c:pt idx="692">
                  <c:v>19-06-2021</c:v>
                </c:pt>
                <c:pt idx="693">
                  <c:v>19-06-2021</c:v>
                </c:pt>
                <c:pt idx="694">
                  <c:v>19-06-2021</c:v>
                </c:pt>
                <c:pt idx="695">
                  <c:v>19-06-2021</c:v>
                </c:pt>
                <c:pt idx="696">
                  <c:v>20-06-2021</c:v>
                </c:pt>
                <c:pt idx="697">
                  <c:v>20-06-2021</c:v>
                </c:pt>
                <c:pt idx="698">
                  <c:v>20-06-2021</c:v>
                </c:pt>
                <c:pt idx="699">
                  <c:v>20-06-2021</c:v>
                </c:pt>
                <c:pt idx="700">
                  <c:v>20-06-2021</c:v>
                </c:pt>
                <c:pt idx="701">
                  <c:v>20-06-2021</c:v>
                </c:pt>
                <c:pt idx="702">
                  <c:v>20-06-2021</c:v>
                </c:pt>
                <c:pt idx="703">
                  <c:v>20-06-2021</c:v>
                </c:pt>
                <c:pt idx="704">
                  <c:v>20-06-2021</c:v>
                </c:pt>
                <c:pt idx="705">
                  <c:v>20-06-2021</c:v>
                </c:pt>
                <c:pt idx="706">
                  <c:v>20-06-2021</c:v>
                </c:pt>
                <c:pt idx="707">
                  <c:v>20-06-2021</c:v>
                </c:pt>
                <c:pt idx="708">
                  <c:v>20-06-2021</c:v>
                </c:pt>
                <c:pt idx="709">
                  <c:v>20-06-2021</c:v>
                </c:pt>
                <c:pt idx="710">
                  <c:v>20-06-2021</c:v>
                </c:pt>
                <c:pt idx="711">
                  <c:v>20-06-2021</c:v>
                </c:pt>
                <c:pt idx="712">
                  <c:v>20-06-2021</c:v>
                </c:pt>
                <c:pt idx="713">
                  <c:v>20-06-2021</c:v>
                </c:pt>
                <c:pt idx="714">
                  <c:v>20-06-2021</c:v>
                </c:pt>
                <c:pt idx="715">
                  <c:v>20-06-2021</c:v>
                </c:pt>
                <c:pt idx="716">
                  <c:v>20-06-2021</c:v>
                </c:pt>
                <c:pt idx="717">
                  <c:v>20-06-2021</c:v>
                </c:pt>
                <c:pt idx="718">
                  <c:v>20-06-2021</c:v>
                </c:pt>
                <c:pt idx="719">
                  <c:v>20-06-2021</c:v>
                </c:pt>
                <c:pt idx="720">
                  <c:v>21-06-2021</c:v>
                </c:pt>
                <c:pt idx="721">
                  <c:v>21-06-2021</c:v>
                </c:pt>
                <c:pt idx="722">
                  <c:v>21-06-2021</c:v>
                </c:pt>
                <c:pt idx="723">
                  <c:v>21-06-2021</c:v>
                </c:pt>
                <c:pt idx="724">
                  <c:v>21-06-2021</c:v>
                </c:pt>
                <c:pt idx="725">
                  <c:v>21-06-2021</c:v>
                </c:pt>
                <c:pt idx="726">
                  <c:v>21-06-2021</c:v>
                </c:pt>
                <c:pt idx="727">
                  <c:v>21-06-2021</c:v>
                </c:pt>
                <c:pt idx="728">
                  <c:v>21-06-2021</c:v>
                </c:pt>
                <c:pt idx="729">
                  <c:v>21-06-2021</c:v>
                </c:pt>
                <c:pt idx="730">
                  <c:v>21-06-2021</c:v>
                </c:pt>
                <c:pt idx="731">
                  <c:v>21-06-2021</c:v>
                </c:pt>
                <c:pt idx="732">
                  <c:v>21-06-2021</c:v>
                </c:pt>
                <c:pt idx="733">
                  <c:v>21-06-2021</c:v>
                </c:pt>
                <c:pt idx="734">
                  <c:v>21-06-2021</c:v>
                </c:pt>
                <c:pt idx="735">
                  <c:v>21-06-2021</c:v>
                </c:pt>
                <c:pt idx="736">
                  <c:v>21-06-2021</c:v>
                </c:pt>
                <c:pt idx="737">
                  <c:v>21-06-2021</c:v>
                </c:pt>
                <c:pt idx="738">
                  <c:v>21-06-2021</c:v>
                </c:pt>
                <c:pt idx="739">
                  <c:v>21-06-2021</c:v>
                </c:pt>
                <c:pt idx="740">
                  <c:v>21-06-2021</c:v>
                </c:pt>
                <c:pt idx="741">
                  <c:v>21-06-2021</c:v>
                </c:pt>
                <c:pt idx="742">
                  <c:v>21-06-2021</c:v>
                </c:pt>
                <c:pt idx="743">
                  <c:v>21-06-2021</c:v>
                </c:pt>
                <c:pt idx="744">
                  <c:v>22-06-2021</c:v>
                </c:pt>
                <c:pt idx="745">
                  <c:v>22-06-2021</c:v>
                </c:pt>
                <c:pt idx="746">
                  <c:v>22-06-2021</c:v>
                </c:pt>
                <c:pt idx="747">
                  <c:v>22-06-2021</c:v>
                </c:pt>
                <c:pt idx="748">
                  <c:v>22-06-2021</c:v>
                </c:pt>
                <c:pt idx="749">
                  <c:v>22-06-2021</c:v>
                </c:pt>
                <c:pt idx="750">
                  <c:v>22-06-2021</c:v>
                </c:pt>
                <c:pt idx="751">
                  <c:v>22-06-2021</c:v>
                </c:pt>
                <c:pt idx="752">
                  <c:v>22-06-2021</c:v>
                </c:pt>
                <c:pt idx="753">
                  <c:v>22-06-2021</c:v>
                </c:pt>
                <c:pt idx="754">
                  <c:v>22-06-2021</c:v>
                </c:pt>
                <c:pt idx="755">
                  <c:v>22-06-2021</c:v>
                </c:pt>
                <c:pt idx="756">
                  <c:v>22-06-2021</c:v>
                </c:pt>
                <c:pt idx="757">
                  <c:v>22-06-2021</c:v>
                </c:pt>
                <c:pt idx="758">
                  <c:v>22-06-2021</c:v>
                </c:pt>
                <c:pt idx="759">
                  <c:v>22-06-2021</c:v>
                </c:pt>
                <c:pt idx="760">
                  <c:v>22-06-2021</c:v>
                </c:pt>
                <c:pt idx="761">
                  <c:v>22-06-2021</c:v>
                </c:pt>
                <c:pt idx="762">
                  <c:v>22-06-2021</c:v>
                </c:pt>
                <c:pt idx="763">
                  <c:v>22-06-2021</c:v>
                </c:pt>
                <c:pt idx="764">
                  <c:v>22-06-2021</c:v>
                </c:pt>
                <c:pt idx="765">
                  <c:v>22-06-2021</c:v>
                </c:pt>
                <c:pt idx="766">
                  <c:v>22-06-2021</c:v>
                </c:pt>
                <c:pt idx="767">
                  <c:v>22-06-2021</c:v>
                </c:pt>
                <c:pt idx="768">
                  <c:v>23-06-2021</c:v>
                </c:pt>
                <c:pt idx="769">
                  <c:v>23-06-2021</c:v>
                </c:pt>
                <c:pt idx="770">
                  <c:v>23-06-2021</c:v>
                </c:pt>
                <c:pt idx="771">
                  <c:v>23-06-2021</c:v>
                </c:pt>
                <c:pt idx="772">
                  <c:v>23-06-2021</c:v>
                </c:pt>
                <c:pt idx="773">
                  <c:v>23-06-2021</c:v>
                </c:pt>
                <c:pt idx="774">
                  <c:v>23-06-2021</c:v>
                </c:pt>
                <c:pt idx="775">
                  <c:v>23-06-2021</c:v>
                </c:pt>
                <c:pt idx="776">
                  <c:v>23-06-2021</c:v>
                </c:pt>
                <c:pt idx="777">
                  <c:v>23-06-2021</c:v>
                </c:pt>
                <c:pt idx="778">
                  <c:v>23-06-2021</c:v>
                </c:pt>
                <c:pt idx="779">
                  <c:v>23-06-2021</c:v>
                </c:pt>
                <c:pt idx="780">
                  <c:v>23-06-2021</c:v>
                </c:pt>
                <c:pt idx="781">
                  <c:v>23-06-2021</c:v>
                </c:pt>
                <c:pt idx="782">
                  <c:v>23-06-2021</c:v>
                </c:pt>
                <c:pt idx="783">
                  <c:v>23-06-2021</c:v>
                </c:pt>
                <c:pt idx="784">
                  <c:v>23-06-2021</c:v>
                </c:pt>
                <c:pt idx="785">
                  <c:v>23-06-2021</c:v>
                </c:pt>
                <c:pt idx="786">
                  <c:v>23-06-2021</c:v>
                </c:pt>
                <c:pt idx="787">
                  <c:v>23-06-2021</c:v>
                </c:pt>
                <c:pt idx="788">
                  <c:v>23-06-2021</c:v>
                </c:pt>
                <c:pt idx="789">
                  <c:v>23-06-2021</c:v>
                </c:pt>
                <c:pt idx="790">
                  <c:v>23-06-2021</c:v>
                </c:pt>
                <c:pt idx="791">
                  <c:v>23-06-2021</c:v>
                </c:pt>
                <c:pt idx="792">
                  <c:v>24-06-2021</c:v>
                </c:pt>
                <c:pt idx="793">
                  <c:v>24-06-2021</c:v>
                </c:pt>
                <c:pt idx="794">
                  <c:v>24-06-2021</c:v>
                </c:pt>
                <c:pt idx="795">
                  <c:v>24-06-2021</c:v>
                </c:pt>
                <c:pt idx="796">
                  <c:v>24-06-2021</c:v>
                </c:pt>
                <c:pt idx="797">
                  <c:v>24-06-2021</c:v>
                </c:pt>
                <c:pt idx="798">
                  <c:v>24-06-2021</c:v>
                </c:pt>
                <c:pt idx="799">
                  <c:v>24-06-2021</c:v>
                </c:pt>
                <c:pt idx="800">
                  <c:v>24-06-2021</c:v>
                </c:pt>
                <c:pt idx="801">
                  <c:v>24-06-2021</c:v>
                </c:pt>
                <c:pt idx="802">
                  <c:v>24-06-2021</c:v>
                </c:pt>
                <c:pt idx="803">
                  <c:v>24-06-2021</c:v>
                </c:pt>
                <c:pt idx="804">
                  <c:v>24-06-2021</c:v>
                </c:pt>
                <c:pt idx="805">
                  <c:v>24-06-2021</c:v>
                </c:pt>
                <c:pt idx="806">
                  <c:v>24-06-2021</c:v>
                </c:pt>
                <c:pt idx="807">
                  <c:v>24-06-2021</c:v>
                </c:pt>
                <c:pt idx="808">
                  <c:v>24-06-2021</c:v>
                </c:pt>
                <c:pt idx="809">
                  <c:v>24-06-2021</c:v>
                </c:pt>
                <c:pt idx="810">
                  <c:v>24-06-2021</c:v>
                </c:pt>
                <c:pt idx="811">
                  <c:v>24-06-2021</c:v>
                </c:pt>
                <c:pt idx="812">
                  <c:v>24-06-2021</c:v>
                </c:pt>
                <c:pt idx="813">
                  <c:v>24-06-2021</c:v>
                </c:pt>
                <c:pt idx="814">
                  <c:v>24-06-2021</c:v>
                </c:pt>
                <c:pt idx="815">
                  <c:v>24-06-2021</c:v>
                </c:pt>
                <c:pt idx="816">
                  <c:v>25-06-2021</c:v>
                </c:pt>
                <c:pt idx="817">
                  <c:v>25-06-2021</c:v>
                </c:pt>
                <c:pt idx="818">
                  <c:v>25-06-2021</c:v>
                </c:pt>
                <c:pt idx="819">
                  <c:v>25-06-2021</c:v>
                </c:pt>
                <c:pt idx="820">
                  <c:v>25-06-2021</c:v>
                </c:pt>
                <c:pt idx="821">
                  <c:v>25-06-2021</c:v>
                </c:pt>
                <c:pt idx="822">
                  <c:v>25-06-2021</c:v>
                </c:pt>
                <c:pt idx="823">
                  <c:v>25-06-2021</c:v>
                </c:pt>
                <c:pt idx="824">
                  <c:v>25-06-2021</c:v>
                </c:pt>
                <c:pt idx="825">
                  <c:v>25-06-2021</c:v>
                </c:pt>
                <c:pt idx="826">
                  <c:v>25-06-2021</c:v>
                </c:pt>
                <c:pt idx="827">
                  <c:v>25-06-2021</c:v>
                </c:pt>
                <c:pt idx="828">
                  <c:v>25-06-2021</c:v>
                </c:pt>
                <c:pt idx="829">
                  <c:v>25-06-2021</c:v>
                </c:pt>
                <c:pt idx="830">
                  <c:v>25-06-2021</c:v>
                </c:pt>
                <c:pt idx="831">
                  <c:v>25-06-2021</c:v>
                </c:pt>
                <c:pt idx="832">
                  <c:v>25-06-2021</c:v>
                </c:pt>
                <c:pt idx="833">
                  <c:v>25-06-2021</c:v>
                </c:pt>
                <c:pt idx="834">
                  <c:v>25-06-2021</c:v>
                </c:pt>
                <c:pt idx="835">
                  <c:v>25-06-2021</c:v>
                </c:pt>
                <c:pt idx="836">
                  <c:v>25-06-2021</c:v>
                </c:pt>
                <c:pt idx="837">
                  <c:v>25-06-2021</c:v>
                </c:pt>
                <c:pt idx="838">
                  <c:v>25-06-2021</c:v>
                </c:pt>
                <c:pt idx="839">
                  <c:v>25-06-2021</c:v>
                </c:pt>
                <c:pt idx="840">
                  <c:v>26-06-2021</c:v>
                </c:pt>
                <c:pt idx="841">
                  <c:v>26-06-2021</c:v>
                </c:pt>
                <c:pt idx="842">
                  <c:v>26-06-2021</c:v>
                </c:pt>
                <c:pt idx="843">
                  <c:v>26-06-2021</c:v>
                </c:pt>
                <c:pt idx="844">
                  <c:v>26-06-2021</c:v>
                </c:pt>
                <c:pt idx="845">
                  <c:v>26-06-2021</c:v>
                </c:pt>
                <c:pt idx="846">
                  <c:v>26-06-2021</c:v>
                </c:pt>
                <c:pt idx="847">
                  <c:v>26-06-2021</c:v>
                </c:pt>
                <c:pt idx="848">
                  <c:v>26-06-2021</c:v>
                </c:pt>
                <c:pt idx="849">
                  <c:v>26-06-2021</c:v>
                </c:pt>
                <c:pt idx="850">
                  <c:v>26-06-2021</c:v>
                </c:pt>
                <c:pt idx="851">
                  <c:v>26-06-2021</c:v>
                </c:pt>
                <c:pt idx="852">
                  <c:v>26-06-2021</c:v>
                </c:pt>
                <c:pt idx="853">
                  <c:v>26-06-2021</c:v>
                </c:pt>
                <c:pt idx="854">
                  <c:v>26-06-2021</c:v>
                </c:pt>
                <c:pt idx="855">
                  <c:v>26-06-2021</c:v>
                </c:pt>
                <c:pt idx="856">
                  <c:v>26-06-2021</c:v>
                </c:pt>
                <c:pt idx="857">
                  <c:v>26-06-2021</c:v>
                </c:pt>
                <c:pt idx="858">
                  <c:v>26-06-2021</c:v>
                </c:pt>
                <c:pt idx="859">
                  <c:v>26-06-2021</c:v>
                </c:pt>
                <c:pt idx="860">
                  <c:v>26-06-2021</c:v>
                </c:pt>
                <c:pt idx="861">
                  <c:v>26-06-2021</c:v>
                </c:pt>
                <c:pt idx="862">
                  <c:v>26-06-2021</c:v>
                </c:pt>
                <c:pt idx="863">
                  <c:v>26-06-2021</c:v>
                </c:pt>
                <c:pt idx="864">
                  <c:v>27-06-2021</c:v>
                </c:pt>
                <c:pt idx="865">
                  <c:v>27-06-2021</c:v>
                </c:pt>
                <c:pt idx="866">
                  <c:v>27-06-2021</c:v>
                </c:pt>
                <c:pt idx="867">
                  <c:v>27-06-2021</c:v>
                </c:pt>
                <c:pt idx="868">
                  <c:v>27-06-2021</c:v>
                </c:pt>
                <c:pt idx="869">
                  <c:v>27-06-2021</c:v>
                </c:pt>
                <c:pt idx="870">
                  <c:v>27-06-2021</c:v>
                </c:pt>
                <c:pt idx="871">
                  <c:v>27-06-2021</c:v>
                </c:pt>
                <c:pt idx="872">
                  <c:v>27-06-2021</c:v>
                </c:pt>
                <c:pt idx="873">
                  <c:v>27-06-2021</c:v>
                </c:pt>
                <c:pt idx="874">
                  <c:v>27-06-2021</c:v>
                </c:pt>
                <c:pt idx="875">
                  <c:v>27-06-2021</c:v>
                </c:pt>
                <c:pt idx="876">
                  <c:v>27-06-2021</c:v>
                </c:pt>
                <c:pt idx="877">
                  <c:v>27-06-2021</c:v>
                </c:pt>
                <c:pt idx="878">
                  <c:v>27-06-2021</c:v>
                </c:pt>
                <c:pt idx="879">
                  <c:v>27-06-2021</c:v>
                </c:pt>
                <c:pt idx="880">
                  <c:v>27-06-2021</c:v>
                </c:pt>
                <c:pt idx="881">
                  <c:v>27-06-2021</c:v>
                </c:pt>
                <c:pt idx="882">
                  <c:v>27-06-2021</c:v>
                </c:pt>
                <c:pt idx="883">
                  <c:v>27-06-2021</c:v>
                </c:pt>
                <c:pt idx="884">
                  <c:v>27-06-2021</c:v>
                </c:pt>
                <c:pt idx="885">
                  <c:v>27-06-2021</c:v>
                </c:pt>
                <c:pt idx="886">
                  <c:v>27-06-2021</c:v>
                </c:pt>
                <c:pt idx="887">
                  <c:v>27-06-2021</c:v>
                </c:pt>
                <c:pt idx="888">
                  <c:v>28-06-2021</c:v>
                </c:pt>
                <c:pt idx="889">
                  <c:v>28-06-2021</c:v>
                </c:pt>
                <c:pt idx="890">
                  <c:v>28-06-2021</c:v>
                </c:pt>
                <c:pt idx="891">
                  <c:v>28-06-2021</c:v>
                </c:pt>
                <c:pt idx="892">
                  <c:v>28-06-2021</c:v>
                </c:pt>
                <c:pt idx="893">
                  <c:v>28-06-2021</c:v>
                </c:pt>
                <c:pt idx="894">
                  <c:v>28-06-2021</c:v>
                </c:pt>
                <c:pt idx="895">
                  <c:v>28-06-2021</c:v>
                </c:pt>
                <c:pt idx="896">
                  <c:v>28-06-2021</c:v>
                </c:pt>
                <c:pt idx="897">
                  <c:v>28-06-2021</c:v>
                </c:pt>
                <c:pt idx="898">
                  <c:v>28-06-2021</c:v>
                </c:pt>
                <c:pt idx="899">
                  <c:v>28-06-2021</c:v>
                </c:pt>
                <c:pt idx="900">
                  <c:v>28-06-2021</c:v>
                </c:pt>
                <c:pt idx="901">
                  <c:v>28-06-2021</c:v>
                </c:pt>
                <c:pt idx="902">
                  <c:v>28-06-2021</c:v>
                </c:pt>
                <c:pt idx="903">
                  <c:v>28-06-2021</c:v>
                </c:pt>
                <c:pt idx="904">
                  <c:v>28-06-2021</c:v>
                </c:pt>
                <c:pt idx="905">
                  <c:v>28-06-2021</c:v>
                </c:pt>
                <c:pt idx="906">
                  <c:v>28-06-2021</c:v>
                </c:pt>
                <c:pt idx="907">
                  <c:v>28-06-2021</c:v>
                </c:pt>
                <c:pt idx="908">
                  <c:v>28-06-2021</c:v>
                </c:pt>
                <c:pt idx="909">
                  <c:v>28-06-2021</c:v>
                </c:pt>
                <c:pt idx="910">
                  <c:v>28-06-2021</c:v>
                </c:pt>
                <c:pt idx="911">
                  <c:v>28-06-2021</c:v>
                </c:pt>
                <c:pt idx="912">
                  <c:v>29-06-2021</c:v>
                </c:pt>
                <c:pt idx="913">
                  <c:v>29-06-2021</c:v>
                </c:pt>
                <c:pt idx="914">
                  <c:v>29-06-2021</c:v>
                </c:pt>
                <c:pt idx="915">
                  <c:v>29-06-2021</c:v>
                </c:pt>
                <c:pt idx="916">
                  <c:v>29-06-2021</c:v>
                </c:pt>
                <c:pt idx="917">
                  <c:v>29-06-2021</c:v>
                </c:pt>
                <c:pt idx="918">
                  <c:v>29-06-2021</c:v>
                </c:pt>
                <c:pt idx="919">
                  <c:v>29-06-2021</c:v>
                </c:pt>
                <c:pt idx="920">
                  <c:v>29-06-2021</c:v>
                </c:pt>
                <c:pt idx="921">
                  <c:v>29-06-2021</c:v>
                </c:pt>
                <c:pt idx="922">
                  <c:v>29-06-2021</c:v>
                </c:pt>
                <c:pt idx="923">
                  <c:v>29-06-2021</c:v>
                </c:pt>
                <c:pt idx="924">
                  <c:v>29-06-2021</c:v>
                </c:pt>
                <c:pt idx="925">
                  <c:v>29-06-2021</c:v>
                </c:pt>
                <c:pt idx="926">
                  <c:v>29-06-2021</c:v>
                </c:pt>
                <c:pt idx="927">
                  <c:v>29-06-2021</c:v>
                </c:pt>
                <c:pt idx="928">
                  <c:v>29-06-2021</c:v>
                </c:pt>
                <c:pt idx="929">
                  <c:v>29-06-2021</c:v>
                </c:pt>
                <c:pt idx="930">
                  <c:v>29-06-2021</c:v>
                </c:pt>
                <c:pt idx="931">
                  <c:v>29-06-2021</c:v>
                </c:pt>
                <c:pt idx="932">
                  <c:v>29-06-2021</c:v>
                </c:pt>
                <c:pt idx="933">
                  <c:v>29-06-2021</c:v>
                </c:pt>
                <c:pt idx="934">
                  <c:v>29-06-2021</c:v>
                </c:pt>
                <c:pt idx="935">
                  <c:v>29-06-2021</c:v>
                </c:pt>
                <c:pt idx="936">
                  <c:v>30-06-2021</c:v>
                </c:pt>
                <c:pt idx="937">
                  <c:v>30-06-2021</c:v>
                </c:pt>
                <c:pt idx="938">
                  <c:v>30-06-2021</c:v>
                </c:pt>
                <c:pt idx="939">
                  <c:v>30-06-2021</c:v>
                </c:pt>
                <c:pt idx="940">
                  <c:v>30-06-2021</c:v>
                </c:pt>
                <c:pt idx="941">
                  <c:v>30-06-2021</c:v>
                </c:pt>
                <c:pt idx="942">
                  <c:v>30-06-2021</c:v>
                </c:pt>
                <c:pt idx="943">
                  <c:v>30-06-2021</c:v>
                </c:pt>
                <c:pt idx="944">
                  <c:v>30-06-2021</c:v>
                </c:pt>
                <c:pt idx="945">
                  <c:v>30-06-2021</c:v>
                </c:pt>
                <c:pt idx="946">
                  <c:v>30-06-2021</c:v>
                </c:pt>
                <c:pt idx="947">
                  <c:v>30-06-2021</c:v>
                </c:pt>
                <c:pt idx="948">
                  <c:v>30-06-2021</c:v>
                </c:pt>
                <c:pt idx="949">
                  <c:v>30-06-2021</c:v>
                </c:pt>
                <c:pt idx="950">
                  <c:v>30-06-2021</c:v>
                </c:pt>
                <c:pt idx="951">
                  <c:v>30-06-2021</c:v>
                </c:pt>
                <c:pt idx="952">
                  <c:v>30-06-2021</c:v>
                </c:pt>
                <c:pt idx="953">
                  <c:v>30-06-2021</c:v>
                </c:pt>
                <c:pt idx="954">
                  <c:v>30-06-2021</c:v>
                </c:pt>
                <c:pt idx="955">
                  <c:v>30-06-2021</c:v>
                </c:pt>
                <c:pt idx="956">
                  <c:v>30-06-2021</c:v>
                </c:pt>
                <c:pt idx="957">
                  <c:v>30-06-2021</c:v>
                </c:pt>
                <c:pt idx="958">
                  <c:v>30-06-2021</c:v>
                </c:pt>
                <c:pt idx="959">
                  <c:v>30-06-2021</c:v>
                </c:pt>
                <c:pt idx="960">
                  <c:v>01-07-2021</c:v>
                </c:pt>
                <c:pt idx="961">
                  <c:v>01-07-2021</c:v>
                </c:pt>
                <c:pt idx="962">
                  <c:v>01-07-2021</c:v>
                </c:pt>
                <c:pt idx="963">
                  <c:v>01-07-2021</c:v>
                </c:pt>
                <c:pt idx="964">
                  <c:v>01-07-2021</c:v>
                </c:pt>
                <c:pt idx="965">
                  <c:v>01-07-2021</c:v>
                </c:pt>
                <c:pt idx="966">
                  <c:v>01-07-2021</c:v>
                </c:pt>
                <c:pt idx="967">
                  <c:v>01-07-2021</c:v>
                </c:pt>
                <c:pt idx="968">
                  <c:v>01-07-2021</c:v>
                </c:pt>
                <c:pt idx="969">
                  <c:v>01-07-2021</c:v>
                </c:pt>
                <c:pt idx="970">
                  <c:v>01-07-2021</c:v>
                </c:pt>
                <c:pt idx="971">
                  <c:v>01-07-2021</c:v>
                </c:pt>
                <c:pt idx="972">
                  <c:v>01-07-2021</c:v>
                </c:pt>
                <c:pt idx="973">
                  <c:v>01-07-2021</c:v>
                </c:pt>
                <c:pt idx="974">
                  <c:v>01-07-2021</c:v>
                </c:pt>
                <c:pt idx="975">
                  <c:v>01-07-2021</c:v>
                </c:pt>
                <c:pt idx="976">
                  <c:v>01-07-2021</c:v>
                </c:pt>
                <c:pt idx="977">
                  <c:v>01-07-2021</c:v>
                </c:pt>
                <c:pt idx="978">
                  <c:v>01-07-2021</c:v>
                </c:pt>
                <c:pt idx="979">
                  <c:v>01-07-2021</c:v>
                </c:pt>
                <c:pt idx="980">
                  <c:v>01-07-2021</c:v>
                </c:pt>
                <c:pt idx="981">
                  <c:v>01-07-2021</c:v>
                </c:pt>
                <c:pt idx="982">
                  <c:v>01-07-2021</c:v>
                </c:pt>
                <c:pt idx="983">
                  <c:v>01-07-2021</c:v>
                </c:pt>
                <c:pt idx="984">
                  <c:v>02-07-2021</c:v>
                </c:pt>
                <c:pt idx="985">
                  <c:v>02-07-2021</c:v>
                </c:pt>
                <c:pt idx="986">
                  <c:v>02-07-2021</c:v>
                </c:pt>
                <c:pt idx="987">
                  <c:v>02-07-2021</c:v>
                </c:pt>
                <c:pt idx="988">
                  <c:v>02-07-2021</c:v>
                </c:pt>
                <c:pt idx="989">
                  <c:v>02-07-2021</c:v>
                </c:pt>
                <c:pt idx="990">
                  <c:v>02-07-2021</c:v>
                </c:pt>
                <c:pt idx="991">
                  <c:v>02-07-2021</c:v>
                </c:pt>
                <c:pt idx="992">
                  <c:v>02-07-2021</c:v>
                </c:pt>
                <c:pt idx="993">
                  <c:v>02-07-2021</c:v>
                </c:pt>
                <c:pt idx="994">
                  <c:v>02-07-2021</c:v>
                </c:pt>
                <c:pt idx="995">
                  <c:v>02-07-2021</c:v>
                </c:pt>
                <c:pt idx="996">
                  <c:v>02-07-2021</c:v>
                </c:pt>
                <c:pt idx="997">
                  <c:v>02-07-2021</c:v>
                </c:pt>
                <c:pt idx="998">
                  <c:v>02-07-2021</c:v>
                </c:pt>
                <c:pt idx="999">
                  <c:v>02-07-2021</c:v>
                </c:pt>
                <c:pt idx="1000">
                  <c:v>02-07-2021</c:v>
                </c:pt>
                <c:pt idx="1001">
                  <c:v>02-07-2021</c:v>
                </c:pt>
                <c:pt idx="1002">
                  <c:v>02-07-2021</c:v>
                </c:pt>
                <c:pt idx="1003">
                  <c:v>02-07-2021</c:v>
                </c:pt>
                <c:pt idx="1004">
                  <c:v>02-07-2021</c:v>
                </c:pt>
                <c:pt idx="1005">
                  <c:v>02-07-2021</c:v>
                </c:pt>
                <c:pt idx="1006">
                  <c:v>02-07-2021</c:v>
                </c:pt>
                <c:pt idx="1007">
                  <c:v>02-07-2021</c:v>
                </c:pt>
                <c:pt idx="1008">
                  <c:v>03-07-2021</c:v>
                </c:pt>
                <c:pt idx="1009">
                  <c:v>03-07-2021</c:v>
                </c:pt>
                <c:pt idx="1010">
                  <c:v>03-07-2021</c:v>
                </c:pt>
                <c:pt idx="1011">
                  <c:v>03-07-2021</c:v>
                </c:pt>
                <c:pt idx="1012">
                  <c:v>03-07-2021</c:v>
                </c:pt>
                <c:pt idx="1013">
                  <c:v>03-07-2021</c:v>
                </c:pt>
                <c:pt idx="1014">
                  <c:v>03-07-2021</c:v>
                </c:pt>
                <c:pt idx="1015">
                  <c:v>03-07-2021</c:v>
                </c:pt>
                <c:pt idx="1016">
                  <c:v>03-07-2021</c:v>
                </c:pt>
                <c:pt idx="1017">
                  <c:v>03-07-2021</c:v>
                </c:pt>
                <c:pt idx="1018">
                  <c:v>03-07-2021</c:v>
                </c:pt>
                <c:pt idx="1019">
                  <c:v>03-07-2021</c:v>
                </c:pt>
                <c:pt idx="1020">
                  <c:v>03-07-2021</c:v>
                </c:pt>
                <c:pt idx="1021">
                  <c:v>03-07-2021</c:v>
                </c:pt>
                <c:pt idx="1022">
                  <c:v>03-07-2021</c:v>
                </c:pt>
                <c:pt idx="1023">
                  <c:v>03-07-2021</c:v>
                </c:pt>
                <c:pt idx="1024">
                  <c:v>03-07-2021</c:v>
                </c:pt>
                <c:pt idx="1025">
                  <c:v>03-07-2021</c:v>
                </c:pt>
                <c:pt idx="1026">
                  <c:v>03-07-2021</c:v>
                </c:pt>
                <c:pt idx="1027">
                  <c:v>03-07-2021</c:v>
                </c:pt>
                <c:pt idx="1028">
                  <c:v>03-07-2021</c:v>
                </c:pt>
                <c:pt idx="1029">
                  <c:v>03-07-2021</c:v>
                </c:pt>
                <c:pt idx="1030">
                  <c:v>03-07-2021</c:v>
                </c:pt>
                <c:pt idx="1031">
                  <c:v>03-07-2021</c:v>
                </c:pt>
                <c:pt idx="1032">
                  <c:v>04-07-2021</c:v>
                </c:pt>
                <c:pt idx="1033">
                  <c:v>04-07-2021</c:v>
                </c:pt>
                <c:pt idx="1034">
                  <c:v>04-07-2021</c:v>
                </c:pt>
                <c:pt idx="1035">
                  <c:v>04-07-2021</c:v>
                </c:pt>
                <c:pt idx="1036">
                  <c:v>04-07-2021</c:v>
                </c:pt>
                <c:pt idx="1037">
                  <c:v>04-07-2021</c:v>
                </c:pt>
                <c:pt idx="1038">
                  <c:v>04-07-2021</c:v>
                </c:pt>
                <c:pt idx="1039">
                  <c:v>04-07-2021</c:v>
                </c:pt>
                <c:pt idx="1040">
                  <c:v>04-07-2021</c:v>
                </c:pt>
                <c:pt idx="1041">
                  <c:v>04-07-2021</c:v>
                </c:pt>
                <c:pt idx="1042">
                  <c:v>04-07-2021</c:v>
                </c:pt>
                <c:pt idx="1043">
                  <c:v>04-07-2021</c:v>
                </c:pt>
                <c:pt idx="1044">
                  <c:v>04-07-2021</c:v>
                </c:pt>
                <c:pt idx="1045">
                  <c:v>04-07-2021</c:v>
                </c:pt>
                <c:pt idx="1046">
                  <c:v>04-07-2021</c:v>
                </c:pt>
                <c:pt idx="1047">
                  <c:v>04-07-2021</c:v>
                </c:pt>
                <c:pt idx="1048">
                  <c:v>04-07-2021</c:v>
                </c:pt>
                <c:pt idx="1049">
                  <c:v>04-07-2021</c:v>
                </c:pt>
                <c:pt idx="1050">
                  <c:v>04-07-2021</c:v>
                </c:pt>
                <c:pt idx="1051">
                  <c:v>04-07-2021</c:v>
                </c:pt>
                <c:pt idx="1052">
                  <c:v>04-07-2021</c:v>
                </c:pt>
                <c:pt idx="1053">
                  <c:v>04-07-2021</c:v>
                </c:pt>
                <c:pt idx="1054">
                  <c:v>04-07-2021</c:v>
                </c:pt>
                <c:pt idx="1055">
                  <c:v>04-07-2021</c:v>
                </c:pt>
                <c:pt idx="1056">
                  <c:v>05-07-2021</c:v>
                </c:pt>
                <c:pt idx="1057">
                  <c:v>05-07-2021</c:v>
                </c:pt>
                <c:pt idx="1058">
                  <c:v>05-07-2021</c:v>
                </c:pt>
                <c:pt idx="1059">
                  <c:v>05-07-2021</c:v>
                </c:pt>
                <c:pt idx="1060">
                  <c:v>05-07-2021</c:v>
                </c:pt>
                <c:pt idx="1061">
                  <c:v>05-07-2021</c:v>
                </c:pt>
                <c:pt idx="1062">
                  <c:v>05-07-2021</c:v>
                </c:pt>
                <c:pt idx="1063">
                  <c:v>05-07-2021</c:v>
                </c:pt>
                <c:pt idx="1064">
                  <c:v>05-07-2021</c:v>
                </c:pt>
                <c:pt idx="1065">
                  <c:v>05-07-2021</c:v>
                </c:pt>
                <c:pt idx="1066">
                  <c:v>05-07-2021</c:v>
                </c:pt>
                <c:pt idx="1067">
                  <c:v>05-07-2021</c:v>
                </c:pt>
                <c:pt idx="1068">
                  <c:v>05-07-2021</c:v>
                </c:pt>
                <c:pt idx="1069">
                  <c:v>05-07-2021</c:v>
                </c:pt>
                <c:pt idx="1070">
                  <c:v>05-07-2021</c:v>
                </c:pt>
                <c:pt idx="1071">
                  <c:v>05-07-2021</c:v>
                </c:pt>
                <c:pt idx="1072">
                  <c:v>05-07-2021</c:v>
                </c:pt>
                <c:pt idx="1073">
                  <c:v>05-07-2021</c:v>
                </c:pt>
                <c:pt idx="1074">
                  <c:v>05-07-2021</c:v>
                </c:pt>
                <c:pt idx="1075">
                  <c:v>05-07-2021</c:v>
                </c:pt>
                <c:pt idx="1076">
                  <c:v>05-07-2021</c:v>
                </c:pt>
                <c:pt idx="1077">
                  <c:v>05-07-2021</c:v>
                </c:pt>
                <c:pt idx="1078">
                  <c:v>05-07-2021</c:v>
                </c:pt>
                <c:pt idx="1079">
                  <c:v>05-07-2021</c:v>
                </c:pt>
                <c:pt idx="1080">
                  <c:v>06-07-2021</c:v>
                </c:pt>
                <c:pt idx="1081">
                  <c:v>06-07-2021</c:v>
                </c:pt>
                <c:pt idx="1082">
                  <c:v>06-07-2021</c:v>
                </c:pt>
                <c:pt idx="1083">
                  <c:v>06-07-2021</c:v>
                </c:pt>
                <c:pt idx="1084">
                  <c:v>06-07-2021</c:v>
                </c:pt>
                <c:pt idx="1085">
                  <c:v>06-07-2021</c:v>
                </c:pt>
                <c:pt idx="1086">
                  <c:v>06-07-2021</c:v>
                </c:pt>
                <c:pt idx="1087">
                  <c:v>06-07-2021</c:v>
                </c:pt>
                <c:pt idx="1088">
                  <c:v>06-07-2021</c:v>
                </c:pt>
                <c:pt idx="1089">
                  <c:v>06-07-2021</c:v>
                </c:pt>
                <c:pt idx="1090">
                  <c:v>06-07-2021</c:v>
                </c:pt>
                <c:pt idx="1091">
                  <c:v>06-07-2021</c:v>
                </c:pt>
                <c:pt idx="1092">
                  <c:v>06-07-2021</c:v>
                </c:pt>
                <c:pt idx="1093">
                  <c:v>06-07-2021</c:v>
                </c:pt>
                <c:pt idx="1094">
                  <c:v>06-07-2021</c:v>
                </c:pt>
                <c:pt idx="1095">
                  <c:v>06-07-2021</c:v>
                </c:pt>
                <c:pt idx="1096">
                  <c:v>06-07-2021</c:v>
                </c:pt>
                <c:pt idx="1097">
                  <c:v>06-07-2021</c:v>
                </c:pt>
                <c:pt idx="1098">
                  <c:v>06-07-2021</c:v>
                </c:pt>
                <c:pt idx="1099">
                  <c:v>06-07-2021</c:v>
                </c:pt>
                <c:pt idx="1100">
                  <c:v>06-07-2021</c:v>
                </c:pt>
                <c:pt idx="1101">
                  <c:v>06-07-2021</c:v>
                </c:pt>
                <c:pt idx="1102">
                  <c:v>06-07-2021</c:v>
                </c:pt>
                <c:pt idx="1103">
                  <c:v>06-07-2021</c:v>
                </c:pt>
                <c:pt idx="1104">
                  <c:v>07-07-2021</c:v>
                </c:pt>
                <c:pt idx="1105">
                  <c:v>07-07-2021</c:v>
                </c:pt>
                <c:pt idx="1106">
                  <c:v>07-07-2021</c:v>
                </c:pt>
                <c:pt idx="1107">
                  <c:v>07-07-2021</c:v>
                </c:pt>
                <c:pt idx="1108">
                  <c:v>07-07-2021</c:v>
                </c:pt>
                <c:pt idx="1109">
                  <c:v>07-07-2021</c:v>
                </c:pt>
                <c:pt idx="1110">
                  <c:v>07-07-2021</c:v>
                </c:pt>
                <c:pt idx="1111">
                  <c:v>07-07-2021</c:v>
                </c:pt>
                <c:pt idx="1112">
                  <c:v>07-07-2021</c:v>
                </c:pt>
                <c:pt idx="1113">
                  <c:v>07-07-2021</c:v>
                </c:pt>
                <c:pt idx="1114">
                  <c:v>07-07-2021</c:v>
                </c:pt>
                <c:pt idx="1115">
                  <c:v>07-07-2021</c:v>
                </c:pt>
                <c:pt idx="1116">
                  <c:v>07-07-2021</c:v>
                </c:pt>
                <c:pt idx="1117">
                  <c:v>07-07-2021</c:v>
                </c:pt>
                <c:pt idx="1118">
                  <c:v>07-07-2021</c:v>
                </c:pt>
                <c:pt idx="1119">
                  <c:v>07-07-2021</c:v>
                </c:pt>
                <c:pt idx="1120">
                  <c:v>07-07-2021</c:v>
                </c:pt>
                <c:pt idx="1121">
                  <c:v>07-07-2021</c:v>
                </c:pt>
                <c:pt idx="1122">
                  <c:v>07-07-2021</c:v>
                </c:pt>
                <c:pt idx="1123">
                  <c:v>07-07-2021</c:v>
                </c:pt>
                <c:pt idx="1124">
                  <c:v>07-07-2021</c:v>
                </c:pt>
                <c:pt idx="1125">
                  <c:v>07-07-2021</c:v>
                </c:pt>
                <c:pt idx="1126">
                  <c:v>07-07-2021</c:v>
                </c:pt>
                <c:pt idx="1127">
                  <c:v>07-07-2021</c:v>
                </c:pt>
                <c:pt idx="1128">
                  <c:v>08-07-2021</c:v>
                </c:pt>
                <c:pt idx="1129">
                  <c:v>08-07-2021</c:v>
                </c:pt>
                <c:pt idx="1130">
                  <c:v>08-07-2021</c:v>
                </c:pt>
                <c:pt idx="1131">
                  <c:v>08-07-2021</c:v>
                </c:pt>
                <c:pt idx="1132">
                  <c:v>08-07-2021</c:v>
                </c:pt>
                <c:pt idx="1133">
                  <c:v>08-07-2021</c:v>
                </c:pt>
                <c:pt idx="1134">
                  <c:v>08-07-2021</c:v>
                </c:pt>
                <c:pt idx="1135">
                  <c:v>08-07-2021</c:v>
                </c:pt>
                <c:pt idx="1136">
                  <c:v>08-07-2021</c:v>
                </c:pt>
                <c:pt idx="1137">
                  <c:v>08-07-2021</c:v>
                </c:pt>
                <c:pt idx="1138">
                  <c:v>08-07-2021</c:v>
                </c:pt>
                <c:pt idx="1139">
                  <c:v>08-07-2021</c:v>
                </c:pt>
                <c:pt idx="1140">
                  <c:v>08-07-2021</c:v>
                </c:pt>
                <c:pt idx="1141">
                  <c:v>08-07-2021</c:v>
                </c:pt>
                <c:pt idx="1142">
                  <c:v>08-07-2021</c:v>
                </c:pt>
                <c:pt idx="1143">
                  <c:v>08-07-2021</c:v>
                </c:pt>
                <c:pt idx="1144">
                  <c:v>08-07-2021</c:v>
                </c:pt>
                <c:pt idx="1145">
                  <c:v>08-07-2021</c:v>
                </c:pt>
                <c:pt idx="1146">
                  <c:v>08-07-2021</c:v>
                </c:pt>
                <c:pt idx="1147">
                  <c:v>08-07-2021</c:v>
                </c:pt>
                <c:pt idx="1148">
                  <c:v>08-07-2021</c:v>
                </c:pt>
                <c:pt idx="1149">
                  <c:v>08-07-2021</c:v>
                </c:pt>
                <c:pt idx="1150">
                  <c:v>08-07-2021</c:v>
                </c:pt>
                <c:pt idx="1151">
                  <c:v>08-07-2021</c:v>
                </c:pt>
                <c:pt idx="1152">
                  <c:v>09-07-2021</c:v>
                </c:pt>
                <c:pt idx="1153">
                  <c:v>09-07-2021</c:v>
                </c:pt>
                <c:pt idx="1154">
                  <c:v>09-07-2021</c:v>
                </c:pt>
                <c:pt idx="1155">
                  <c:v>09-07-2021</c:v>
                </c:pt>
                <c:pt idx="1156">
                  <c:v>09-07-2021</c:v>
                </c:pt>
                <c:pt idx="1157">
                  <c:v>09-07-2021</c:v>
                </c:pt>
                <c:pt idx="1158">
                  <c:v>09-07-2021</c:v>
                </c:pt>
                <c:pt idx="1159">
                  <c:v>09-07-2021</c:v>
                </c:pt>
                <c:pt idx="1160">
                  <c:v>09-07-2021</c:v>
                </c:pt>
                <c:pt idx="1161">
                  <c:v>09-07-2021</c:v>
                </c:pt>
                <c:pt idx="1162">
                  <c:v>09-07-2021</c:v>
                </c:pt>
                <c:pt idx="1163">
                  <c:v>09-07-2021</c:v>
                </c:pt>
                <c:pt idx="1164">
                  <c:v>09-07-2021</c:v>
                </c:pt>
                <c:pt idx="1165">
                  <c:v>09-07-2021</c:v>
                </c:pt>
                <c:pt idx="1166">
                  <c:v>09-07-2021</c:v>
                </c:pt>
                <c:pt idx="1167">
                  <c:v>09-07-2021</c:v>
                </c:pt>
                <c:pt idx="1168">
                  <c:v>09-07-2021</c:v>
                </c:pt>
                <c:pt idx="1169">
                  <c:v>09-07-2021</c:v>
                </c:pt>
                <c:pt idx="1170">
                  <c:v>09-07-2021</c:v>
                </c:pt>
                <c:pt idx="1171">
                  <c:v>09-07-2021</c:v>
                </c:pt>
                <c:pt idx="1172">
                  <c:v>09-07-2021</c:v>
                </c:pt>
                <c:pt idx="1173">
                  <c:v>09-07-2021</c:v>
                </c:pt>
                <c:pt idx="1174">
                  <c:v>09-07-2021</c:v>
                </c:pt>
                <c:pt idx="1175">
                  <c:v>09-07-2021</c:v>
                </c:pt>
                <c:pt idx="1176">
                  <c:v>10-07-2021</c:v>
                </c:pt>
                <c:pt idx="1177">
                  <c:v>10-07-2021</c:v>
                </c:pt>
                <c:pt idx="1178">
                  <c:v>10-07-2021</c:v>
                </c:pt>
                <c:pt idx="1179">
                  <c:v>10-07-2021</c:v>
                </c:pt>
                <c:pt idx="1180">
                  <c:v>10-07-2021</c:v>
                </c:pt>
                <c:pt idx="1181">
                  <c:v>10-07-2021</c:v>
                </c:pt>
                <c:pt idx="1182">
                  <c:v>10-07-2021</c:v>
                </c:pt>
                <c:pt idx="1183">
                  <c:v>10-07-2021</c:v>
                </c:pt>
                <c:pt idx="1184">
                  <c:v>10-07-2021</c:v>
                </c:pt>
                <c:pt idx="1185">
                  <c:v>10-07-2021</c:v>
                </c:pt>
                <c:pt idx="1186">
                  <c:v>10-07-2021</c:v>
                </c:pt>
                <c:pt idx="1187">
                  <c:v>10-07-2021</c:v>
                </c:pt>
                <c:pt idx="1188">
                  <c:v>10-07-2021</c:v>
                </c:pt>
                <c:pt idx="1189">
                  <c:v>10-07-2021</c:v>
                </c:pt>
                <c:pt idx="1190">
                  <c:v>10-07-2021</c:v>
                </c:pt>
                <c:pt idx="1191">
                  <c:v>10-07-2021</c:v>
                </c:pt>
                <c:pt idx="1192">
                  <c:v>10-07-2021</c:v>
                </c:pt>
                <c:pt idx="1193">
                  <c:v>10-07-2021</c:v>
                </c:pt>
                <c:pt idx="1194">
                  <c:v>10-07-2021</c:v>
                </c:pt>
                <c:pt idx="1195">
                  <c:v>10-07-2021</c:v>
                </c:pt>
                <c:pt idx="1196">
                  <c:v>10-07-2021</c:v>
                </c:pt>
                <c:pt idx="1197">
                  <c:v>10-07-2021</c:v>
                </c:pt>
                <c:pt idx="1198">
                  <c:v>10-07-2021</c:v>
                </c:pt>
                <c:pt idx="1199">
                  <c:v>10-07-2021</c:v>
                </c:pt>
                <c:pt idx="1200">
                  <c:v>11-07-2021</c:v>
                </c:pt>
                <c:pt idx="1201">
                  <c:v>11-07-2021</c:v>
                </c:pt>
                <c:pt idx="1202">
                  <c:v>11-07-2021</c:v>
                </c:pt>
                <c:pt idx="1203">
                  <c:v>11-07-2021</c:v>
                </c:pt>
                <c:pt idx="1204">
                  <c:v>11-07-2021</c:v>
                </c:pt>
                <c:pt idx="1205">
                  <c:v>11-07-2021</c:v>
                </c:pt>
                <c:pt idx="1206">
                  <c:v>11-07-2021</c:v>
                </c:pt>
                <c:pt idx="1207">
                  <c:v>11-07-2021</c:v>
                </c:pt>
                <c:pt idx="1208">
                  <c:v>11-07-2021</c:v>
                </c:pt>
                <c:pt idx="1209">
                  <c:v>11-07-2021</c:v>
                </c:pt>
                <c:pt idx="1210">
                  <c:v>11-07-2021</c:v>
                </c:pt>
                <c:pt idx="1211">
                  <c:v>11-07-2021</c:v>
                </c:pt>
                <c:pt idx="1212">
                  <c:v>11-07-2021</c:v>
                </c:pt>
                <c:pt idx="1213">
                  <c:v>11-07-2021</c:v>
                </c:pt>
                <c:pt idx="1214">
                  <c:v>11-07-2021</c:v>
                </c:pt>
                <c:pt idx="1215">
                  <c:v>11-07-2021</c:v>
                </c:pt>
                <c:pt idx="1216">
                  <c:v>11-07-2021</c:v>
                </c:pt>
                <c:pt idx="1217">
                  <c:v>11-07-2021</c:v>
                </c:pt>
                <c:pt idx="1218">
                  <c:v>11-07-2021</c:v>
                </c:pt>
                <c:pt idx="1219">
                  <c:v>11-07-2021</c:v>
                </c:pt>
                <c:pt idx="1220">
                  <c:v>11-07-2021</c:v>
                </c:pt>
                <c:pt idx="1221">
                  <c:v>11-07-2021</c:v>
                </c:pt>
                <c:pt idx="1222">
                  <c:v>11-07-2021</c:v>
                </c:pt>
                <c:pt idx="1223">
                  <c:v>11-07-2021</c:v>
                </c:pt>
                <c:pt idx="1224">
                  <c:v>12-07-2021</c:v>
                </c:pt>
                <c:pt idx="1225">
                  <c:v>12-07-2021</c:v>
                </c:pt>
                <c:pt idx="1226">
                  <c:v>12-07-2021</c:v>
                </c:pt>
                <c:pt idx="1227">
                  <c:v>12-07-2021</c:v>
                </c:pt>
                <c:pt idx="1228">
                  <c:v>12-07-2021</c:v>
                </c:pt>
                <c:pt idx="1229">
                  <c:v>12-07-2021</c:v>
                </c:pt>
                <c:pt idx="1230">
                  <c:v>12-07-2021</c:v>
                </c:pt>
                <c:pt idx="1231">
                  <c:v>12-07-2021</c:v>
                </c:pt>
                <c:pt idx="1232">
                  <c:v>12-07-2021</c:v>
                </c:pt>
                <c:pt idx="1233">
                  <c:v>12-07-2021</c:v>
                </c:pt>
                <c:pt idx="1234">
                  <c:v>12-07-2021</c:v>
                </c:pt>
                <c:pt idx="1235">
                  <c:v>12-07-2021</c:v>
                </c:pt>
                <c:pt idx="1236">
                  <c:v>12-07-2021</c:v>
                </c:pt>
                <c:pt idx="1237">
                  <c:v>12-07-2021</c:v>
                </c:pt>
                <c:pt idx="1238">
                  <c:v>12-07-2021</c:v>
                </c:pt>
                <c:pt idx="1239">
                  <c:v>12-07-2021</c:v>
                </c:pt>
                <c:pt idx="1240">
                  <c:v>12-07-2021</c:v>
                </c:pt>
                <c:pt idx="1241">
                  <c:v>12-07-2021</c:v>
                </c:pt>
                <c:pt idx="1242">
                  <c:v>12-07-2021</c:v>
                </c:pt>
                <c:pt idx="1243">
                  <c:v>12-07-2021</c:v>
                </c:pt>
                <c:pt idx="1244">
                  <c:v>12-07-2021</c:v>
                </c:pt>
                <c:pt idx="1245">
                  <c:v>12-07-2021</c:v>
                </c:pt>
                <c:pt idx="1246">
                  <c:v>12-07-2021</c:v>
                </c:pt>
                <c:pt idx="1247">
                  <c:v>12-07-2021</c:v>
                </c:pt>
                <c:pt idx="1248">
                  <c:v>13-07-2021</c:v>
                </c:pt>
                <c:pt idx="1249">
                  <c:v>13-07-2021</c:v>
                </c:pt>
                <c:pt idx="1250">
                  <c:v>13-07-2021</c:v>
                </c:pt>
                <c:pt idx="1251">
                  <c:v>13-07-2021</c:v>
                </c:pt>
                <c:pt idx="1252">
                  <c:v>13-07-2021</c:v>
                </c:pt>
                <c:pt idx="1253">
                  <c:v>13-07-2021</c:v>
                </c:pt>
                <c:pt idx="1254">
                  <c:v>13-07-2021</c:v>
                </c:pt>
                <c:pt idx="1255">
                  <c:v>13-07-2021</c:v>
                </c:pt>
                <c:pt idx="1256">
                  <c:v>13-07-2021</c:v>
                </c:pt>
                <c:pt idx="1257">
                  <c:v>13-07-2021</c:v>
                </c:pt>
                <c:pt idx="1258">
                  <c:v>13-07-2021</c:v>
                </c:pt>
                <c:pt idx="1259">
                  <c:v>13-07-2021</c:v>
                </c:pt>
                <c:pt idx="1260">
                  <c:v>13-07-2021</c:v>
                </c:pt>
                <c:pt idx="1261">
                  <c:v>13-07-2021</c:v>
                </c:pt>
                <c:pt idx="1262">
                  <c:v>13-07-2021</c:v>
                </c:pt>
                <c:pt idx="1263">
                  <c:v>13-07-2021</c:v>
                </c:pt>
                <c:pt idx="1264">
                  <c:v>13-07-2021</c:v>
                </c:pt>
                <c:pt idx="1265">
                  <c:v>13-07-2021</c:v>
                </c:pt>
                <c:pt idx="1266">
                  <c:v>13-07-2021</c:v>
                </c:pt>
                <c:pt idx="1267">
                  <c:v>13-07-2021</c:v>
                </c:pt>
                <c:pt idx="1268">
                  <c:v>13-07-2021</c:v>
                </c:pt>
                <c:pt idx="1269">
                  <c:v>13-07-2021</c:v>
                </c:pt>
                <c:pt idx="1270">
                  <c:v>13-07-2021</c:v>
                </c:pt>
                <c:pt idx="1271">
                  <c:v>13-07-2021</c:v>
                </c:pt>
                <c:pt idx="1272">
                  <c:v>14-07-2021</c:v>
                </c:pt>
                <c:pt idx="1273">
                  <c:v>14-07-2021</c:v>
                </c:pt>
                <c:pt idx="1274">
                  <c:v>14-07-2021</c:v>
                </c:pt>
                <c:pt idx="1275">
                  <c:v>14-07-2021</c:v>
                </c:pt>
                <c:pt idx="1276">
                  <c:v>14-07-2021</c:v>
                </c:pt>
                <c:pt idx="1277">
                  <c:v>14-07-2021</c:v>
                </c:pt>
                <c:pt idx="1278">
                  <c:v>14-07-2021</c:v>
                </c:pt>
                <c:pt idx="1279">
                  <c:v>14-07-2021</c:v>
                </c:pt>
                <c:pt idx="1280">
                  <c:v>14-07-2021</c:v>
                </c:pt>
                <c:pt idx="1281">
                  <c:v>14-07-2021</c:v>
                </c:pt>
                <c:pt idx="1282">
                  <c:v>14-07-2021</c:v>
                </c:pt>
                <c:pt idx="1283">
                  <c:v>14-07-2021</c:v>
                </c:pt>
                <c:pt idx="1284">
                  <c:v>14-07-2021</c:v>
                </c:pt>
                <c:pt idx="1285">
                  <c:v>14-07-2021</c:v>
                </c:pt>
                <c:pt idx="1286">
                  <c:v>14-07-2021</c:v>
                </c:pt>
                <c:pt idx="1287">
                  <c:v>14-07-2021</c:v>
                </c:pt>
                <c:pt idx="1288">
                  <c:v>14-07-2021</c:v>
                </c:pt>
                <c:pt idx="1289">
                  <c:v>14-07-2021</c:v>
                </c:pt>
                <c:pt idx="1290">
                  <c:v>14-07-2021</c:v>
                </c:pt>
                <c:pt idx="1291">
                  <c:v>14-07-2021</c:v>
                </c:pt>
                <c:pt idx="1292">
                  <c:v>14-07-2021</c:v>
                </c:pt>
                <c:pt idx="1293">
                  <c:v>14-07-2021</c:v>
                </c:pt>
                <c:pt idx="1294">
                  <c:v>14-07-2021</c:v>
                </c:pt>
                <c:pt idx="1295">
                  <c:v>14-07-2021</c:v>
                </c:pt>
                <c:pt idx="1296">
                  <c:v>15-07-2021</c:v>
                </c:pt>
                <c:pt idx="1297">
                  <c:v>15-07-2021</c:v>
                </c:pt>
                <c:pt idx="1298">
                  <c:v>15-07-2021</c:v>
                </c:pt>
                <c:pt idx="1299">
                  <c:v>15-07-2021</c:v>
                </c:pt>
                <c:pt idx="1300">
                  <c:v>15-07-2021</c:v>
                </c:pt>
                <c:pt idx="1301">
                  <c:v>15-07-2021</c:v>
                </c:pt>
                <c:pt idx="1302">
                  <c:v>15-07-2021</c:v>
                </c:pt>
                <c:pt idx="1303">
                  <c:v>15-07-2021</c:v>
                </c:pt>
                <c:pt idx="1304">
                  <c:v>15-07-2021</c:v>
                </c:pt>
                <c:pt idx="1305">
                  <c:v>15-07-2021</c:v>
                </c:pt>
                <c:pt idx="1306">
                  <c:v>15-07-2021</c:v>
                </c:pt>
                <c:pt idx="1307">
                  <c:v>15-07-2021</c:v>
                </c:pt>
                <c:pt idx="1308">
                  <c:v>15-07-2021</c:v>
                </c:pt>
                <c:pt idx="1309">
                  <c:v>15-07-2021</c:v>
                </c:pt>
                <c:pt idx="1310">
                  <c:v>15-07-2021</c:v>
                </c:pt>
                <c:pt idx="1311">
                  <c:v>15-07-2021</c:v>
                </c:pt>
                <c:pt idx="1312">
                  <c:v>15-07-2021</c:v>
                </c:pt>
                <c:pt idx="1313">
                  <c:v>15-07-2021</c:v>
                </c:pt>
                <c:pt idx="1314">
                  <c:v>15-07-2021</c:v>
                </c:pt>
                <c:pt idx="1315">
                  <c:v>15-07-2021</c:v>
                </c:pt>
                <c:pt idx="1316">
                  <c:v>15-07-2021</c:v>
                </c:pt>
                <c:pt idx="1317">
                  <c:v>15-07-2021</c:v>
                </c:pt>
                <c:pt idx="1318">
                  <c:v>15-07-2021</c:v>
                </c:pt>
                <c:pt idx="1319">
                  <c:v>15-07-2021</c:v>
                </c:pt>
                <c:pt idx="1320">
                  <c:v>16-07-2021</c:v>
                </c:pt>
                <c:pt idx="1321">
                  <c:v>16-07-2021</c:v>
                </c:pt>
                <c:pt idx="1322">
                  <c:v>16-07-2021</c:v>
                </c:pt>
                <c:pt idx="1323">
                  <c:v>16-07-2021</c:v>
                </c:pt>
                <c:pt idx="1324">
                  <c:v>16-07-2021</c:v>
                </c:pt>
                <c:pt idx="1325">
                  <c:v>16-07-2021</c:v>
                </c:pt>
                <c:pt idx="1326">
                  <c:v>16-07-2021</c:v>
                </c:pt>
                <c:pt idx="1327">
                  <c:v>16-07-2021</c:v>
                </c:pt>
                <c:pt idx="1328">
                  <c:v>16-07-2021</c:v>
                </c:pt>
                <c:pt idx="1329">
                  <c:v>16-07-2021</c:v>
                </c:pt>
                <c:pt idx="1330">
                  <c:v>16-07-2021</c:v>
                </c:pt>
                <c:pt idx="1331">
                  <c:v>16-07-2021</c:v>
                </c:pt>
                <c:pt idx="1332">
                  <c:v>16-07-2021</c:v>
                </c:pt>
                <c:pt idx="1333">
                  <c:v>16-07-2021</c:v>
                </c:pt>
                <c:pt idx="1334">
                  <c:v>16-07-2021</c:v>
                </c:pt>
                <c:pt idx="1335">
                  <c:v>16-07-2021</c:v>
                </c:pt>
                <c:pt idx="1336">
                  <c:v>16-07-2021</c:v>
                </c:pt>
                <c:pt idx="1337">
                  <c:v>16-07-2021</c:v>
                </c:pt>
                <c:pt idx="1338">
                  <c:v>16-07-2021</c:v>
                </c:pt>
                <c:pt idx="1339">
                  <c:v>16-07-2021</c:v>
                </c:pt>
                <c:pt idx="1340">
                  <c:v>16-07-2021</c:v>
                </c:pt>
                <c:pt idx="1341">
                  <c:v>16-07-2021</c:v>
                </c:pt>
                <c:pt idx="1342">
                  <c:v>16-07-2021</c:v>
                </c:pt>
                <c:pt idx="1343">
                  <c:v>16-07-2021</c:v>
                </c:pt>
                <c:pt idx="1344">
                  <c:v>17-07-2021</c:v>
                </c:pt>
                <c:pt idx="1345">
                  <c:v>17-07-2021</c:v>
                </c:pt>
                <c:pt idx="1346">
                  <c:v>17-07-2021</c:v>
                </c:pt>
                <c:pt idx="1347">
                  <c:v>17-07-2021</c:v>
                </c:pt>
                <c:pt idx="1348">
                  <c:v>17-07-2021</c:v>
                </c:pt>
                <c:pt idx="1349">
                  <c:v>17-07-2021</c:v>
                </c:pt>
                <c:pt idx="1350">
                  <c:v>17-07-2021</c:v>
                </c:pt>
                <c:pt idx="1351">
                  <c:v>17-07-2021</c:v>
                </c:pt>
                <c:pt idx="1352">
                  <c:v>17-07-2021</c:v>
                </c:pt>
                <c:pt idx="1353">
                  <c:v>17-07-2021</c:v>
                </c:pt>
                <c:pt idx="1354">
                  <c:v>17-07-2021</c:v>
                </c:pt>
                <c:pt idx="1355">
                  <c:v>17-07-2021</c:v>
                </c:pt>
                <c:pt idx="1356">
                  <c:v>17-07-2021</c:v>
                </c:pt>
                <c:pt idx="1357">
                  <c:v>17-07-2021</c:v>
                </c:pt>
                <c:pt idx="1358">
                  <c:v>17-07-2021</c:v>
                </c:pt>
                <c:pt idx="1359">
                  <c:v>17-07-2021</c:v>
                </c:pt>
                <c:pt idx="1360">
                  <c:v>17-07-2021</c:v>
                </c:pt>
                <c:pt idx="1361">
                  <c:v>17-07-2021</c:v>
                </c:pt>
                <c:pt idx="1362">
                  <c:v>17-07-2021</c:v>
                </c:pt>
                <c:pt idx="1363">
                  <c:v>17-07-2021</c:v>
                </c:pt>
                <c:pt idx="1364">
                  <c:v>17-07-2021</c:v>
                </c:pt>
                <c:pt idx="1365">
                  <c:v>17-07-2021</c:v>
                </c:pt>
                <c:pt idx="1366">
                  <c:v>17-07-2021</c:v>
                </c:pt>
                <c:pt idx="1367">
                  <c:v>17-07-2021</c:v>
                </c:pt>
                <c:pt idx="1368">
                  <c:v>18-07-2021</c:v>
                </c:pt>
                <c:pt idx="1369">
                  <c:v>18-07-2021</c:v>
                </c:pt>
                <c:pt idx="1370">
                  <c:v>18-07-2021</c:v>
                </c:pt>
                <c:pt idx="1371">
                  <c:v>18-07-2021</c:v>
                </c:pt>
                <c:pt idx="1372">
                  <c:v>18-07-2021</c:v>
                </c:pt>
                <c:pt idx="1373">
                  <c:v>18-07-2021</c:v>
                </c:pt>
                <c:pt idx="1374">
                  <c:v>18-07-2021</c:v>
                </c:pt>
                <c:pt idx="1375">
                  <c:v>18-07-2021</c:v>
                </c:pt>
                <c:pt idx="1376">
                  <c:v>18-07-2021</c:v>
                </c:pt>
                <c:pt idx="1377">
                  <c:v>18-07-2021</c:v>
                </c:pt>
                <c:pt idx="1378">
                  <c:v>18-07-2021</c:v>
                </c:pt>
                <c:pt idx="1379">
                  <c:v>18-07-2021</c:v>
                </c:pt>
                <c:pt idx="1380">
                  <c:v>18-07-2021</c:v>
                </c:pt>
                <c:pt idx="1381">
                  <c:v>18-07-2021</c:v>
                </c:pt>
                <c:pt idx="1382">
                  <c:v>18-07-2021</c:v>
                </c:pt>
                <c:pt idx="1383">
                  <c:v>18-07-2021</c:v>
                </c:pt>
                <c:pt idx="1384">
                  <c:v>18-07-2021</c:v>
                </c:pt>
                <c:pt idx="1385">
                  <c:v>18-07-2021</c:v>
                </c:pt>
                <c:pt idx="1386">
                  <c:v>18-07-2021</c:v>
                </c:pt>
                <c:pt idx="1387">
                  <c:v>18-07-2021</c:v>
                </c:pt>
                <c:pt idx="1388">
                  <c:v>18-07-2021</c:v>
                </c:pt>
                <c:pt idx="1389">
                  <c:v>18-07-2021</c:v>
                </c:pt>
                <c:pt idx="1390">
                  <c:v>18-07-2021</c:v>
                </c:pt>
                <c:pt idx="1391">
                  <c:v>18-07-2021</c:v>
                </c:pt>
                <c:pt idx="1392">
                  <c:v>19-07-2021</c:v>
                </c:pt>
                <c:pt idx="1393">
                  <c:v>19-07-2021</c:v>
                </c:pt>
                <c:pt idx="1394">
                  <c:v>19-07-2021</c:v>
                </c:pt>
                <c:pt idx="1395">
                  <c:v>19-07-2021</c:v>
                </c:pt>
                <c:pt idx="1396">
                  <c:v>19-07-2021</c:v>
                </c:pt>
                <c:pt idx="1397">
                  <c:v>19-07-2021</c:v>
                </c:pt>
                <c:pt idx="1398">
                  <c:v>19-07-2021</c:v>
                </c:pt>
                <c:pt idx="1399">
                  <c:v>19-07-2021</c:v>
                </c:pt>
                <c:pt idx="1400">
                  <c:v>19-07-2021</c:v>
                </c:pt>
                <c:pt idx="1401">
                  <c:v>19-07-2021</c:v>
                </c:pt>
                <c:pt idx="1402">
                  <c:v>19-07-2021</c:v>
                </c:pt>
                <c:pt idx="1403">
                  <c:v>19-07-2021</c:v>
                </c:pt>
                <c:pt idx="1404">
                  <c:v>19-07-2021</c:v>
                </c:pt>
                <c:pt idx="1405">
                  <c:v>19-07-2021</c:v>
                </c:pt>
                <c:pt idx="1406">
                  <c:v>19-07-2021</c:v>
                </c:pt>
                <c:pt idx="1407">
                  <c:v>19-07-2021</c:v>
                </c:pt>
                <c:pt idx="1408">
                  <c:v>19-07-2021</c:v>
                </c:pt>
                <c:pt idx="1409">
                  <c:v>19-07-2021</c:v>
                </c:pt>
                <c:pt idx="1410">
                  <c:v>19-07-2021</c:v>
                </c:pt>
                <c:pt idx="1411">
                  <c:v>19-07-2021</c:v>
                </c:pt>
                <c:pt idx="1412">
                  <c:v>19-07-2021</c:v>
                </c:pt>
                <c:pt idx="1413">
                  <c:v>19-07-2021</c:v>
                </c:pt>
                <c:pt idx="1414">
                  <c:v>19-07-2021</c:v>
                </c:pt>
                <c:pt idx="1415">
                  <c:v>19-07-2021</c:v>
                </c:pt>
                <c:pt idx="1416">
                  <c:v>20-07-2021</c:v>
                </c:pt>
                <c:pt idx="1417">
                  <c:v>20-07-2021</c:v>
                </c:pt>
                <c:pt idx="1418">
                  <c:v>20-07-2021</c:v>
                </c:pt>
                <c:pt idx="1419">
                  <c:v>20-07-2021</c:v>
                </c:pt>
                <c:pt idx="1420">
                  <c:v>20-07-2021</c:v>
                </c:pt>
                <c:pt idx="1421">
                  <c:v>20-07-2021</c:v>
                </c:pt>
                <c:pt idx="1422">
                  <c:v>20-07-2021</c:v>
                </c:pt>
                <c:pt idx="1423">
                  <c:v>20-07-2021</c:v>
                </c:pt>
                <c:pt idx="1424">
                  <c:v>20-07-2021</c:v>
                </c:pt>
                <c:pt idx="1425">
                  <c:v>20-07-2021</c:v>
                </c:pt>
                <c:pt idx="1426">
                  <c:v>20-07-2021</c:v>
                </c:pt>
                <c:pt idx="1427">
                  <c:v>20-07-2021</c:v>
                </c:pt>
                <c:pt idx="1428">
                  <c:v>20-07-2021</c:v>
                </c:pt>
                <c:pt idx="1429">
                  <c:v>20-07-2021</c:v>
                </c:pt>
                <c:pt idx="1430">
                  <c:v>20-07-2021</c:v>
                </c:pt>
                <c:pt idx="1431">
                  <c:v>20-07-2021</c:v>
                </c:pt>
                <c:pt idx="1432">
                  <c:v>20-07-2021</c:v>
                </c:pt>
                <c:pt idx="1433">
                  <c:v>20-07-2021</c:v>
                </c:pt>
                <c:pt idx="1434">
                  <c:v>20-07-2021</c:v>
                </c:pt>
                <c:pt idx="1435">
                  <c:v>20-07-2021</c:v>
                </c:pt>
                <c:pt idx="1436">
                  <c:v>20-07-2021</c:v>
                </c:pt>
                <c:pt idx="1437">
                  <c:v>20-07-2021</c:v>
                </c:pt>
                <c:pt idx="1438">
                  <c:v>20-07-2021</c:v>
                </c:pt>
                <c:pt idx="1439">
                  <c:v>20-07-2021</c:v>
                </c:pt>
                <c:pt idx="1440">
                  <c:v>21-07-2021</c:v>
                </c:pt>
                <c:pt idx="1441">
                  <c:v>21-07-2021</c:v>
                </c:pt>
                <c:pt idx="1442">
                  <c:v>21-07-2021</c:v>
                </c:pt>
                <c:pt idx="1443">
                  <c:v>21-07-2021</c:v>
                </c:pt>
                <c:pt idx="1444">
                  <c:v>21-07-2021</c:v>
                </c:pt>
                <c:pt idx="1445">
                  <c:v>21-07-2021</c:v>
                </c:pt>
                <c:pt idx="1446">
                  <c:v>21-07-2021</c:v>
                </c:pt>
                <c:pt idx="1447">
                  <c:v>21-07-2021</c:v>
                </c:pt>
                <c:pt idx="1448">
                  <c:v>21-07-2021</c:v>
                </c:pt>
                <c:pt idx="1449">
                  <c:v>21-07-2021</c:v>
                </c:pt>
                <c:pt idx="1450">
                  <c:v>21-07-2021</c:v>
                </c:pt>
                <c:pt idx="1451">
                  <c:v>21-07-2021</c:v>
                </c:pt>
                <c:pt idx="1452">
                  <c:v>21-07-2021</c:v>
                </c:pt>
                <c:pt idx="1453">
                  <c:v>21-07-2021</c:v>
                </c:pt>
                <c:pt idx="1454">
                  <c:v>21-07-2021</c:v>
                </c:pt>
                <c:pt idx="1455">
                  <c:v>21-07-2021</c:v>
                </c:pt>
                <c:pt idx="1456">
                  <c:v>21-07-2021</c:v>
                </c:pt>
                <c:pt idx="1457">
                  <c:v>21-07-2021</c:v>
                </c:pt>
                <c:pt idx="1458">
                  <c:v>21-07-2021</c:v>
                </c:pt>
                <c:pt idx="1459">
                  <c:v>21-07-2021</c:v>
                </c:pt>
                <c:pt idx="1460">
                  <c:v>21-07-2021</c:v>
                </c:pt>
                <c:pt idx="1461">
                  <c:v>21-07-2021</c:v>
                </c:pt>
                <c:pt idx="1462">
                  <c:v>21-07-2021</c:v>
                </c:pt>
                <c:pt idx="1463">
                  <c:v>21-07-2021</c:v>
                </c:pt>
                <c:pt idx="1464">
                  <c:v>22-07-2021</c:v>
                </c:pt>
                <c:pt idx="1465">
                  <c:v>22-07-2021</c:v>
                </c:pt>
                <c:pt idx="1466">
                  <c:v>22-07-2021</c:v>
                </c:pt>
                <c:pt idx="1467">
                  <c:v>22-07-2021</c:v>
                </c:pt>
                <c:pt idx="1468">
                  <c:v>22-07-2021</c:v>
                </c:pt>
                <c:pt idx="1469">
                  <c:v>22-07-2021</c:v>
                </c:pt>
                <c:pt idx="1470">
                  <c:v>22-07-2021</c:v>
                </c:pt>
                <c:pt idx="1471">
                  <c:v>22-07-2021</c:v>
                </c:pt>
                <c:pt idx="1472">
                  <c:v>22-07-2021</c:v>
                </c:pt>
                <c:pt idx="1473">
                  <c:v>22-07-2021</c:v>
                </c:pt>
                <c:pt idx="1474">
                  <c:v>22-07-2021</c:v>
                </c:pt>
                <c:pt idx="1475">
                  <c:v>22-07-2021</c:v>
                </c:pt>
                <c:pt idx="1476">
                  <c:v>22-07-2021</c:v>
                </c:pt>
                <c:pt idx="1477">
                  <c:v>22-07-2021</c:v>
                </c:pt>
                <c:pt idx="1478">
                  <c:v>22-07-2021</c:v>
                </c:pt>
                <c:pt idx="1479">
                  <c:v>22-07-2021</c:v>
                </c:pt>
                <c:pt idx="1480">
                  <c:v>22-07-2021</c:v>
                </c:pt>
                <c:pt idx="1481">
                  <c:v>22-07-2021</c:v>
                </c:pt>
                <c:pt idx="1482">
                  <c:v>22-07-2021</c:v>
                </c:pt>
                <c:pt idx="1483">
                  <c:v>22-07-2021</c:v>
                </c:pt>
                <c:pt idx="1484">
                  <c:v>22-07-2021</c:v>
                </c:pt>
                <c:pt idx="1485">
                  <c:v>22-07-2021</c:v>
                </c:pt>
                <c:pt idx="1486">
                  <c:v>22-07-2021</c:v>
                </c:pt>
                <c:pt idx="1487">
                  <c:v>22-07-2021</c:v>
                </c:pt>
                <c:pt idx="1488">
                  <c:v>23-07-2021</c:v>
                </c:pt>
                <c:pt idx="1489">
                  <c:v>23-07-2021</c:v>
                </c:pt>
                <c:pt idx="1490">
                  <c:v>23-07-2021</c:v>
                </c:pt>
                <c:pt idx="1491">
                  <c:v>23-07-2021</c:v>
                </c:pt>
                <c:pt idx="1492">
                  <c:v>23-07-2021</c:v>
                </c:pt>
                <c:pt idx="1493">
                  <c:v>23-07-2021</c:v>
                </c:pt>
                <c:pt idx="1494">
                  <c:v>23-07-2021</c:v>
                </c:pt>
                <c:pt idx="1495">
                  <c:v>23-07-2021</c:v>
                </c:pt>
                <c:pt idx="1496">
                  <c:v>23-07-2021</c:v>
                </c:pt>
                <c:pt idx="1497">
                  <c:v>23-07-2021</c:v>
                </c:pt>
                <c:pt idx="1498">
                  <c:v>23-07-2021</c:v>
                </c:pt>
                <c:pt idx="1499">
                  <c:v>23-07-2021</c:v>
                </c:pt>
                <c:pt idx="1500">
                  <c:v>23-07-2021</c:v>
                </c:pt>
                <c:pt idx="1501">
                  <c:v>23-07-2021</c:v>
                </c:pt>
                <c:pt idx="1502">
                  <c:v>23-07-2021</c:v>
                </c:pt>
                <c:pt idx="1503">
                  <c:v>23-07-2021</c:v>
                </c:pt>
                <c:pt idx="1504">
                  <c:v>23-07-2021</c:v>
                </c:pt>
                <c:pt idx="1505">
                  <c:v>23-07-2021</c:v>
                </c:pt>
                <c:pt idx="1506">
                  <c:v>23-07-2021</c:v>
                </c:pt>
                <c:pt idx="1507">
                  <c:v>23-07-2021</c:v>
                </c:pt>
                <c:pt idx="1508">
                  <c:v>23-07-2021</c:v>
                </c:pt>
                <c:pt idx="1509">
                  <c:v>23-07-2021</c:v>
                </c:pt>
                <c:pt idx="1510">
                  <c:v>23-07-2021</c:v>
                </c:pt>
                <c:pt idx="1511">
                  <c:v>23-07-2021</c:v>
                </c:pt>
                <c:pt idx="1512">
                  <c:v>24-07-2021</c:v>
                </c:pt>
                <c:pt idx="1513">
                  <c:v>24-07-2021</c:v>
                </c:pt>
                <c:pt idx="1514">
                  <c:v>24-07-2021</c:v>
                </c:pt>
                <c:pt idx="1515">
                  <c:v>24-07-2021</c:v>
                </c:pt>
                <c:pt idx="1516">
                  <c:v>24-07-2021</c:v>
                </c:pt>
                <c:pt idx="1517">
                  <c:v>24-07-2021</c:v>
                </c:pt>
                <c:pt idx="1518">
                  <c:v>24-07-2021</c:v>
                </c:pt>
                <c:pt idx="1519">
                  <c:v>24-07-2021</c:v>
                </c:pt>
                <c:pt idx="1520">
                  <c:v>24-07-2021</c:v>
                </c:pt>
                <c:pt idx="1521">
                  <c:v>24-07-2021</c:v>
                </c:pt>
                <c:pt idx="1522">
                  <c:v>24-07-2021</c:v>
                </c:pt>
                <c:pt idx="1523">
                  <c:v>24-07-2021</c:v>
                </c:pt>
                <c:pt idx="1524">
                  <c:v>24-07-2021</c:v>
                </c:pt>
                <c:pt idx="1525">
                  <c:v>24-07-2021</c:v>
                </c:pt>
                <c:pt idx="1526">
                  <c:v>24-07-2021</c:v>
                </c:pt>
                <c:pt idx="1527">
                  <c:v>24-07-2021</c:v>
                </c:pt>
                <c:pt idx="1528">
                  <c:v>24-07-2021</c:v>
                </c:pt>
                <c:pt idx="1529">
                  <c:v>24-07-2021</c:v>
                </c:pt>
                <c:pt idx="1530">
                  <c:v>24-07-2021</c:v>
                </c:pt>
                <c:pt idx="1531">
                  <c:v>24-07-2021</c:v>
                </c:pt>
                <c:pt idx="1532">
                  <c:v>24-07-2021</c:v>
                </c:pt>
                <c:pt idx="1533">
                  <c:v>24-07-2021</c:v>
                </c:pt>
                <c:pt idx="1534">
                  <c:v>24-07-2021</c:v>
                </c:pt>
                <c:pt idx="1535">
                  <c:v>24-07-2021</c:v>
                </c:pt>
                <c:pt idx="1536">
                  <c:v>25-07-2021</c:v>
                </c:pt>
                <c:pt idx="1537">
                  <c:v>25-07-2021</c:v>
                </c:pt>
                <c:pt idx="1538">
                  <c:v>25-07-2021</c:v>
                </c:pt>
                <c:pt idx="1539">
                  <c:v>25-07-2021</c:v>
                </c:pt>
                <c:pt idx="1540">
                  <c:v>25-07-2021</c:v>
                </c:pt>
                <c:pt idx="1541">
                  <c:v>25-07-2021</c:v>
                </c:pt>
                <c:pt idx="1542">
                  <c:v>25-07-2021</c:v>
                </c:pt>
                <c:pt idx="1543">
                  <c:v>25-07-2021</c:v>
                </c:pt>
                <c:pt idx="1544">
                  <c:v>25-07-2021</c:v>
                </c:pt>
                <c:pt idx="1545">
                  <c:v>25-07-2021</c:v>
                </c:pt>
                <c:pt idx="1546">
                  <c:v>25-07-2021</c:v>
                </c:pt>
                <c:pt idx="1547">
                  <c:v>25-07-2021</c:v>
                </c:pt>
                <c:pt idx="1548">
                  <c:v>25-07-2021</c:v>
                </c:pt>
                <c:pt idx="1549">
                  <c:v>25-07-2021</c:v>
                </c:pt>
                <c:pt idx="1550">
                  <c:v>25-07-2021</c:v>
                </c:pt>
                <c:pt idx="1551">
                  <c:v>25-07-2021</c:v>
                </c:pt>
                <c:pt idx="1552">
                  <c:v>25-07-2021</c:v>
                </c:pt>
                <c:pt idx="1553">
                  <c:v>25-07-2021</c:v>
                </c:pt>
                <c:pt idx="1554">
                  <c:v>25-07-2021</c:v>
                </c:pt>
                <c:pt idx="1555">
                  <c:v>25-07-2021</c:v>
                </c:pt>
                <c:pt idx="1556">
                  <c:v>25-07-2021</c:v>
                </c:pt>
                <c:pt idx="1557">
                  <c:v>25-07-2021</c:v>
                </c:pt>
                <c:pt idx="1558">
                  <c:v>25-07-2021</c:v>
                </c:pt>
                <c:pt idx="1559">
                  <c:v>25-07-2021</c:v>
                </c:pt>
                <c:pt idx="1560">
                  <c:v>26-07-2021</c:v>
                </c:pt>
                <c:pt idx="1561">
                  <c:v>26-07-2021</c:v>
                </c:pt>
                <c:pt idx="1562">
                  <c:v>26-07-2021</c:v>
                </c:pt>
                <c:pt idx="1563">
                  <c:v>26-07-2021</c:v>
                </c:pt>
                <c:pt idx="1564">
                  <c:v>26-07-2021</c:v>
                </c:pt>
                <c:pt idx="1565">
                  <c:v>26-07-2021</c:v>
                </c:pt>
                <c:pt idx="1566">
                  <c:v>26-07-2021</c:v>
                </c:pt>
                <c:pt idx="1567">
                  <c:v>26-07-2021</c:v>
                </c:pt>
                <c:pt idx="1568">
                  <c:v>26-07-2021</c:v>
                </c:pt>
                <c:pt idx="1569">
                  <c:v>26-07-2021</c:v>
                </c:pt>
                <c:pt idx="1570">
                  <c:v>26-07-2021</c:v>
                </c:pt>
                <c:pt idx="1571">
                  <c:v>26-07-2021</c:v>
                </c:pt>
                <c:pt idx="1572">
                  <c:v>26-07-2021</c:v>
                </c:pt>
                <c:pt idx="1573">
                  <c:v>26-07-2021</c:v>
                </c:pt>
                <c:pt idx="1574">
                  <c:v>26-07-2021</c:v>
                </c:pt>
                <c:pt idx="1575">
                  <c:v>26-07-2021</c:v>
                </c:pt>
                <c:pt idx="1576">
                  <c:v>26-07-2021</c:v>
                </c:pt>
                <c:pt idx="1577">
                  <c:v>26-07-2021</c:v>
                </c:pt>
                <c:pt idx="1578">
                  <c:v>26-07-2021</c:v>
                </c:pt>
                <c:pt idx="1579">
                  <c:v>26-07-2021</c:v>
                </c:pt>
                <c:pt idx="1580">
                  <c:v>26-07-2021</c:v>
                </c:pt>
                <c:pt idx="1581">
                  <c:v>26-07-2021</c:v>
                </c:pt>
                <c:pt idx="1582">
                  <c:v>26-07-2021</c:v>
                </c:pt>
                <c:pt idx="1583">
                  <c:v>26-07-2021</c:v>
                </c:pt>
                <c:pt idx="1584">
                  <c:v>27-07-2021</c:v>
                </c:pt>
                <c:pt idx="1585">
                  <c:v>27-07-2021</c:v>
                </c:pt>
                <c:pt idx="1586">
                  <c:v>27-07-2021</c:v>
                </c:pt>
                <c:pt idx="1587">
                  <c:v>27-07-2021</c:v>
                </c:pt>
                <c:pt idx="1588">
                  <c:v>27-07-2021</c:v>
                </c:pt>
                <c:pt idx="1589">
                  <c:v>27-07-2021</c:v>
                </c:pt>
                <c:pt idx="1590">
                  <c:v>27-07-2021</c:v>
                </c:pt>
                <c:pt idx="1591">
                  <c:v>27-07-2021</c:v>
                </c:pt>
                <c:pt idx="1592">
                  <c:v>27-07-2021</c:v>
                </c:pt>
                <c:pt idx="1593">
                  <c:v>27-07-2021</c:v>
                </c:pt>
                <c:pt idx="1594">
                  <c:v>27-07-2021</c:v>
                </c:pt>
                <c:pt idx="1595">
                  <c:v>27-07-2021</c:v>
                </c:pt>
                <c:pt idx="1596">
                  <c:v>27-07-2021</c:v>
                </c:pt>
                <c:pt idx="1597">
                  <c:v>27-07-2021</c:v>
                </c:pt>
                <c:pt idx="1598">
                  <c:v>27-07-2021</c:v>
                </c:pt>
                <c:pt idx="1599">
                  <c:v>27-07-2021</c:v>
                </c:pt>
                <c:pt idx="1600">
                  <c:v>27-07-2021</c:v>
                </c:pt>
                <c:pt idx="1601">
                  <c:v>27-07-2021</c:v>
                </c:pt>
                <c:pt idx="1602">
                  <c:v>27-07-2021</c:v>
                </c:pt>
                <c:pt idx="1603">
                  <c:v>27-07-2021</c:v>
                </c:pt>
                <c:pt idx="1604">
                  <c:v>27-07-2021</c:v>
                </c:pt>
                <c:pt idx="1605">
                  <c:v>27-07-2021</c:v>
                </c:pt>
                <c:pt idx="1606">
                  <c:v>27-07-2021</c:v>
                </c:pt>
                <c:pt idx="1607">
                  <c:v>27-07-2021</c:v>
                </c:pt>
                <c:pt idx="1608">
                  <c:v>28-07-2021</c:v>
                </c:pt>
                <c:pt idx="1609">
                  <c:v>28-07-2021</c:v>
                </c:pt>
                <c:pt idx="1610">
                  <c:v>28-07-2021</c:v>
                </c:pt>
                <c:pt idx="1611">
                  <c:v>28-07-2021</c:v>
                </c:pt>
                <c:pt idx="1612">
                  <c:v>28-07-2021</c:v>
                </c:pt>
                <c:pt idx="1613">
                  <c:v>28-07-2021</c:v>
                </c:pt>
                <c:pt idx="1614">
                  <c:v>28-07-2021</c:v>
                </c:pt>
                <c:pt idx="1615">
                  <c:v>28-07-2021</c:v>
                </c:pt>
                <c:pt idx="1616">
                  <c:v>28-07-2021</c:v>
                </c:pt>
                <c:pt idx="1617">
                  <c:v>28-07-2021</c:v>
                </c:pt>
                <c:pt idx="1618">
                  <c:v>28-07-2021</c:v>
                </c:pt>
                <c:pt idx="1619">
                  <c:v>28-07-2021</c:v>
                </c:pt>
                <c:pt idx="1620">
                  <c:v>28-07-2021</c:v>
                </c:pt>
                <c:pt idx="1621">
                  <c:v>28-07-2021</c:v>
                </c:pt>
                <c:pt idx="1622">
                  <c:v>28-07-2021</c:v>
                </c:pt>
                <c:pt idx="1623">
                  <c:v>28-07-2021</c:v>
                </c:pt>
                <c:pt idx="1624">
                  <c:v>28-07-2021</c:v>
                </c:pt>
                <c:pt idx="1625">
                  <c:v>28-07-2021</c:v>
                </c:pt>
                <c:pt idx="1626">
                  <c:v>28-07-2021</c:v>
                </c:pt>
                <c:pt idx="1627">
                  <c:v>28-07-2021</c:v>
                </c:pt>
                <c:pt idx="1628">
                  <c:v>28-07-2021</c:v>
                </c:pt>
                <c:pt idx="1629">
                  <c:v>28-07-2021</c:v>
                </c:pt>
                <c:pt idx="1630">
                  <c:v>28-07-2021</c:v>
                </c:pt>
                <c:pt idx="1631">
                  <c:v>28-07-2021</c:v>
                </c:pt>
                <c:pt idx="1632">
                  <c:v>29-07-2021</c:v>
                </c:pt>
                <c:pt idx="1633">
                  <c:v>29-07-2021</c:v>
                </c:pt>
                <c:pt idx="1634">
                  <c:v>29-07-2021</c:v>
                </c:pt>
                <c:pt idx="1635">
                  <c:v>29-07-2021</c:v>
                </c:pt>
                <c:pt idx="1636">
                  <c:v>29-07-2021</c:v>
                </c:pt>
                <c:pt idx="1637">
                  <c:v>29-07-2021</c:v>
                </c:pt>
                <c:pt idx="1638">
                  <c:v>29-07-2021</c:v>
                </c:pt>
                <c:pt idx="1639">
                  <c:v>29-07-2021</c:v>
                </c:pt>
                <c:pt idx="1640">
                  <c:v>29-07-2021</c:v>
                </c:pt>
                <c:pt idx="1641">
                  <c:v>29-07-2021</c:v>
                </c:pt>
                <c:pt idx="1642">
                  <c:v>29-07-2021</c:v>
                </c:pt>
                <c:pt idx="1643">
                  <c:v>29-07-2021</c:v>
                </c:pt>
                <c:pt idx="1644">
                  <c:v>29-07-2021</c:v>
                </c:pt>
                <c:pt idx="1645">
                  <c:v>29-07-2021</c:v>
                </c:pt>
                <c:pt idx="1646">
                  <c:v>29-07-2021</c:v>
                </c:pt>
                <c:pt idx="1647">
                  <c:v>29-07-2021</c:v>
                </c:pt>
                <c:pt idx="1648">
                  <c:v>29-07-2021</c:v>
                </c:pt>
                <c:pt idx="1649">
                  <c:v>29-07-2021</c:v>
                </c:pt>
                <c:pt idx="1650">
                  <c:v>29-07-2021</c:v>
                </c:pt>
                <c:pt idx="1651">
                  <c:v>29-07-2021</c:v>
                </c:pt>
                <c:pt idx="1652">
                  <c:v>29-07-2021</c:v>
                </c:pt>
                <c:pt idx="1653">
                  <c:v>29-07-2021</c:v>
                </c:pt>
                <c:pt idx="1654">
                  <c:v>29-07-2021</c:v>
                </c:pt>
                <c:pt idx="1655">
                  <c:v>29-07-2021</c:v>
                </c:pt>
                <c:pt idx="1656">
                  <c:v>30-07-2021</c:v>
                </c:pt>
                <c:pt idx="1657">
                  <c:v>30-07-2021</c:v>
                </c:pt>
                <c:pt idx="1658">
                  <c:v>30-07-2021</c:v>
                </c:pt>
                <c:pt idx="1659">
                  <c:v>30-07-2021</c:v>
                </c:pt>
                <c:pt idx="1660">
                  <c:v>30-07-2021</c:v>
                </c:pt>
                <c:pt idx="1661">
                  <c:v>30-07-2021</c:v>
                </c:pt>
                <c:pt idx="1662">
                  <c:v>30-07-2021</c:v>
                </c:pt>
                <c:pt idx="1663">
                  <c:v>30-07-2021</c:v>
                </c:pt>
                <c:pt idx="1664">
                  <c:v>30-07-2021</c:v>
                </c:pt>
                <c:pt idx="1665">
                  <c:v>30-07-2021</c:v>
                </c:pt>
                <c:pt idx="1666">
                  <c:v>30-07-2021</c:v>
                </c:pt>
                <c:pt idx="1667">
                  <c:v>30-07-2021</c:v>
                </c:pt>
                <c:pt idx="1668">
                  <c:v>30-07-2021</c:v>
                </c:pt>
                <c:pt idx="1669">
                  <c:v>30-07-2021</c:v>
                </c:pt>
                <c:pt idx="1670">
                  <c:v>30-07-2021</c:v>
                </c:pt>
                <c:pt idx="1671">
                  <c:v>30-07-2021</c:v>
                </c:pt>
                <c:pt idx="1672">
                  <c:v>30-07-2021</c:v>
                </c:pt>
                <c:pt idx="1673">
                  <c:v>30-07-2021</c:v>
                </c:pt>
                <c:pt idx="1674">
                  <c:v>30-07-2021</c:v>
                </c:pt>
                <c:pt idx="1675">
                  <c:v>30-07-2021</c:v>
                </c:pt>
                <c:pt idx="1676">
                  <c:v>30-07-2021</c:v>
                </c:pt>
                <c:pt idx="1677">
                  <c:v>30-07-2021</c:v>
                </c:pt>
                <c:pt idx="1678">
                  <c:v>30-07-2021</c:v>
                </c:pt>
                <c:pt idx="1679">
                  <c:v>30-07-2021</c:v>
                </c:pt>
                <c:pt idx="1680">
                  <c:v>31-07-2021</c:v>
                </c:pt>
                <c:pt idx="1681">
                  <c:v>31-07-2021</c:v>
                </c:pt>
                <c:pt idx="1682">
                  <c:v>31-07-2021</c:v>
                </c:pt>
                <c:pt idx="1683">
                  <c:v>31-07-2021</c:v>
                </c:pt>
                <c:pt idx="1684">
                  <c:v>31-07-2021</c:v>
                </c:pt>
                <c:pt idx="1685">
                  <c:v>31-07-2021</c:v>
                </c:pt>
                <c:pt idx="1686">
                  <c:v>31-07-2021</c:v>
                </c:pt>
                <c:pt idx="1687">
                  <c:v>31-07-2021</c:v>
                </c:pt>
                <c:pt idx="1688">
                  <c:v>31-07-2021</c:v>
                </c:pt>
                <c:pt idx="1689">
                  <c:v>31-07-2021</c:v>
                </c:pt>
                <c:pt idx="1690">
                  <c:v>31-07-2021</c:v>
                </c:pt>
                <c:pt idx="1691">
                  <c:v>31-07-2021</c:v>
                </c:pt>
                <c:pt idx="1692">
                  <c:v>31-07-2021</c:v>
                </c:pt>
                <c:pt idx="1693">
                  <c:v>31-07-2021</c:v>
                </c:pt>
                <c:pt idx="1694">
                  <c:v>31-07-2021</c:v>
                </c:pt>
                <c:pt idx="1695">
                  <c:v>31-07-2021</c:v>
                </c:pt>
                <c:pt idx="1696">
                  <c:v>31-07-2021</c:v>
                </c:pt>
                <c:pt idx="1697">
                  <c:v>31-07-2021</c:v>
                </c:pt>
                <c:pt idx="1698">
                  <c:v>31-07-2021</c:v>
                </c:pt>
                <c:pt idx="1699">
                  <c:v>31-07-2021</c:v>
                </c:pt>
                <c:pt idx="1700">
                  <c:v>31-07-2021</c:v>
                </c:pt>
                <c:pt idx="1701">
                  <c:v>31-07-2021</c:v>
                </c:pt>
                <c:pt idx="1702">
                  <c:v>31-07-2021</c:v>
                </c:pt>
                <c:pt idx="1703">
                  <c:v>31-07-2021</c:v>
                </c:pt>
                <c:pt idx="1704">
                  <c:v>01-08-2021</c:v>
                </c:pt>
                <c:pt idx="1705">
                  <c:v>01-08-2021</c:v>
                </c:pt>
                <c:pt idx="1706">
                  <c:v>01-08-2021</c:v>
                </c:pt>
                <c:pt idx="1707">
                  <c:v>01-08-2021</c:v>
                </c:pt>
                <c:pt idx="1708">
                  <c:v>01-08-2021</c:v>
                </c:pt>
                <c:pt idx="1709">
                  <c:v>01-08-2021</c:v>
                </c:pt>
                <c:pt idx="1710">
                  <c:v>01-08-2021</c:v>
                </c:pt>
                <c:pt idx="1711">
                  <c:v>01-08-2021</c:v>
                </c:pt>
                <c:pt idx="1712">
                  <c:v>01-08-2021</c:v>
                </c:pt>
                <c:pt idx="1713">
                  <c:v>01-08-2021</c:v>
                </c:pt>
                <c:pt idx="1714">
                  <c:v>01-08-2021</c:v>
                </c:pt>
                <c:pt idx="1715">
                  <c:v>01-08-2021</c:v>
                </c:pt>
                <c:pt idx="1716">
                  <c:v>01-08-2021</c:v>
                </c:pt>
                <c:pt idx="1717">
                  <c:v>01-08-2021</c:v>
                </c:pt>
                <c:pt idx="1718">
                  <c:v>01-08-2021</c:v>
                </c:pt>
                <c:pt idx="1719">
                  <c:v>01-08-2021</c:v>
                </c:pt>
                <c:pt idx="1720">
                  <c:v>01-08-2021</c:v>
                </c:pt>
                <c:pt idx="1721">
                  <c:v>01-08-2021</c:v>
                </c:pt>
                <c:pt idx="1722">
                  <c:v>01-08-2021</c:v>
                </c:pt>
                <c:pt idx="1723">
                  <c:v>01-08-2021</c:v>
                </c:pt>
                <c:pt idx="1724">
                  <c:v>01-08-2021</c:v>
                </c:pt>
                <c:pt idx="1725">
                  <c:v>01-08-2021</c:v>
                </c:pt>
                <c:pt idx="1726">
                  <c:v>01-08-2021</c:v>
                </c:pt>
                <c:pt idx="1727">
                  <c:v>01-08-2021</c:v>
                </c:pt>
                <c:pt idx="1728">
                  <c:v>02-08-2021</c:v>
                </c:pt>
                <c:pt idx="1729">
                  <c:v>02-08-2021</c:v>
                </c:pt>
                <c:pt idx="1730">
                  <c:v>02-08-2021</c:v>
                </c:pt>
                <c:pt idx="1731">
                  <c:v>02-08-2021</c:v>
                </c:pt>
                <c:pt idx="1732">
                  <c:v>02-08-2021</c:v>
                </c:pt>
                <c:pt idx="1733">
                  <c:v>02-08-2021</c:v>
                </c:pt>
                <c:pt idx="1734">
                  <c:v>02-08-2021</c:v>
                </c:pt>
                <c:pt idx="1735">
                  <c:v>02-08-2021</c:v>
                </c:pt>
                <c:pt idx="1736">
                  <c:v>02-08-2021</c:v>
                </c:pt>
                <c:pt idx="1737">
                  <c:v>02-08-2021</c:v>
                </c:pt>
                <c:pt idx="1738">
                  <c:v>02-08-2021</c:v>
                </c:pt>
                <c:pt idx="1739">
                  <c:v>02-08-2021</c:v>
                </c:pt>
                <c:pt idx="1740">
                  <c:v>02-08-2021</c:v>
                </c:pt>
                <c:pt idx="1741">
                  <c:v>02-08-2021</c:v>
                </c:pt>
                <c:pt idx="1742">
                  <c:v>02-08-2021</c:v>
                </c:pt>
                <c:pt idx="1743">
                  <c:v>02-08-2021</c:v>
                </c:pt>
                <c:pt idx="1744">
                  <c:v>02-08-2021</c:v>
                </c:pt>
                <c:pt idx="1745">
                  <c:v>02-08-2021</c:v>
                </c:pt>
                <c:pt idx="1746">
                  <c:v>02-08-2021</c:v>
                </c:pt>
                <c:pt idx="1747">
                  <c:v>02-08-2021</c:v>
                </c:pt>
                <c:pt idx="1748">
                  <c:v>02-08-2021</c:v>
                </c:pt>
                <c:pt idx="1749">
                  <c:v>02-08-2021</c:v>
                </c:pt>
                <c:pt idx="1750">
                  <c:v>02-08-2021</c:v>
                </c:pt>
                <c:pt idx="1751">
                  <c:v>02-08-2021</c:v>
                </c:pt>
                <c:pt idx="1752">
                  <c:v>03-08-2021</c:v>
                </c:pt>
                <c:pt idx="1753">
                  <c:v>03-08-2021</c:v>
                </c:pt>
                <c:pt idx="1754">
                  <c:v>03-08-2021</c:v>
                </c:pt>
                <c:pt idx="1755">
                  <c:v>03-08-2021</c:v>
                </c:pt>
                <c:pt idx="1756">
                  <c:v>03-08-2021</c:v>
                </c:pt>
                <c:pt idx="1757">
                  <c:v>03-08-2021</c:v>
                </c:pt>
                <c:pt idx="1758">
                  <c:v>03-08-2021</c:v>
                </c:pt>
                <c:pt idx="1759">
                  <c:v>03-08-2021</c:v>
                </c:pt>
                <c:pt idx="1760">
                  <c:v>03-08-2021</c:v>
                </c:pt>
                <c:pt idx="1761">
                  <c:v>03-08-2021</c:v>
                </c:pt>
                <c:pt idx="1762">
                  <c:v>03-08-2021</c:v>
                </c:pt>
                <c:pt idx="1763">
                  <c:v>03-08-2021</c:v>
                </c:pt>
                <c:pt idx="1764">
                  <c:v>03-08-2021</c:v>
                </c:pt>
                <c:pt idx="1765">
                  <c:v>03-08-2021</c:v>
                </c:pt>
                <c:pt idx="1766">
                  <c:v>03-08-2021</c:v>
                </c:pt>
                <c:pt idx="1767">
                  <c:v>03-08-2021</c:v>
                </c:pt>
                <c:pt idx="1768">
                  <c:v>03-08-2021</c:v>
                </c:pt>
                <c:pt idx="1769">
                  <c:v>03-08-2021</c:v>
                </c:pt>
                <c:pt idx="1770">
                  <c:v>03-08-2021</c:v>
                </c:pt>
                <c:pt idx="1771">
                  <c:v>03-08-2021</c:v>
                </c:pt>
                <c:pt idx="1772">
                  <c:v>03-08-2021</c:v>
                </c:pt>
                <c:pt idx="1773">
                  <c:v>03-08-2021</c:v>
                </c:pt>
                <c:pt idx="1774">
                  <c:v>03-08-2021</c:v>
                </c:pt>
                <c:pt idx="1775">
                  <c:v>03-08-2021</c:v>
                </c:pt>
                <c:pt idx="1776">
                  <c:v>04-08-2021</c:v>
                </c:pt>
                <c:pt idx="1777">
                  <c:v>04-08-2021</c:v>
                </c:pt>
                <c:pt idx="1778">
                  <c:v>04-08-2021</c:v>
                </c:pt>
                <c:pt idx="1779">
                  <c:v>04-08-2021</c:v>
                </c:pt>
                <c:pt idx="1780">
                  <c:v>04-08-2021</c:v>
                </c:pt>
                <c:pt idx="1781">
                  <c:v>04-08-2021</c:v>
                </c:pt>
                <c:pt idx="1782">
                  <c:v>04-08-2021</c:v>
                </c:pt>
                <c:pt idx="1783">
                  <c:v>04-08-2021</c:v>
                </c:pt>
                <c:pt idx="1784">
                  <c:v>04-08-2021</c:v>
                </c:pt>
                <c:pt idx="1785">
                  <c:v>04-08-2021</c:v>
                </c:pt>
                <c:pt idx="1786">
                  <c:v>04-08-2021</c:v>
                </c:pt>
                <c:pt idx="1787">
                  <c:v>04-08-2021</c:v>
                </c:pt>
                <c:pt idx="1788">
                  <c:v>04-08-2021</c:v>
                </c:pt>
                <c:pt idx="1789">
                  <c:v>04-08-2021</c:v>
                </c:pt>
                <c:pt idx="1790">
                  <c:v>04-08-2021</c:v>
                </c:pt>
                <c:pt idx="1791">
                  <c:v>04-08-2021</c:v>
                </c:pt>
                <c:pt idx="1792">
                  <c:v>04-08-2021</c:v>
                </c:pt>
                <c:pt idx="1793">
                  <c:v>04-08-2021</c:v>
                </c:pt>
                <c:pt idx="1794">
                  <c:v>04-08-2021</c:v>
                </c:pt>
                <c:pt idx="1795">
                  <c:v>04-08-2021</c:v>
                </c:pt>
                <c:pt idx="1796">
                  <c:v>04-08-2021</c:v>
                </c:pt>
                <c:pt idx="1797">
                  <c:v>04-08-2021</c:v>
                </c:pt>
                <c:pt idx="1798">
                  <c:v>04-08-2021</c:v>
                </c:pt>
                <c:pt idx="1799">
                  <c:v>04-08-2021</c:v>
                </c:pt>
                <c:pt idx="1800">
                  <c:v>05-08-2021</c:v>
                </c:pt>
                <c:pt idx="1801">
                  <c:v>05-08-2021</c:v>
                </c:pt>
                <c:pt idx="1802">
                  <c:v>05-08-2021</c:v>
                </c:pt>
                <c:pt idx="1803">
                  <c:v>05-08-2021</c:v>
                </c:pt>
                <c:pt idx="1804">
                  <c:v>05-08-2021</c:v>
                </c:pt>
                <c:pt idx="1805">
                  <c:v>05-08-2021</c:v>
                </c:pt>
                <c:pt idx="1806">
                  <c:v>05-08-2021</c:v>
                </c:pt>
                <c:pt idx="1807">
                  <c:v>05-08-2021</c:v>
                </c:pt>
                <c:pt idx="1808">
                  <c:v>05-08-2021</c:v>
                </c:pt>
                <c:pt idx="1809">
                  <c:v>05-08-2021</c:v>
                </c:pt>
                <c:pt idx="1810">
                  <c:v>05-08-2021</c:v>
                </c:pt>
                <c:pt idx="1811">
                  <c:v>05-08-2021</c:v>
                </c:pt>
                <c:pt idx="1812">
                  <c:v>05-08-2021</c:v>
                </c:pt>
                <c:pt idx="1813">
                  <c:v>05-08-2021</c:v>
                </c:pt>
                <c:pt idx="1814">
                  <c:v>05-08-2021</c:v>
                </c:pt>
                <c:pt idx="1815">
                  <c:v>05-08-2021</c:v>
                </c:pt>
                <c:pt idx="1816">
                  <c:v>05-08-2021</c:v>
                </c:pt>
                <c:pt idx="1817">
                  <c:v>05-08-2021</c:v>
                </c:pt>
                <c:pt idx="1818">
                  <c:v>05-08-2021</c:v>
                </c:pt>
                <c:pt idx="1819">
                  <c:v>05-08-2021</c:v>
                </c:pt>
                <c:pt idx="1820">
                  <c:v>05-08-2021</c:v>
                </c:pt>
                <c:pt idx="1821">
                  <c:v>05-08-2021</c:v>
                </c:pt>
                <c:pt idx="1822">
                  <c:v>05-08-2021</c:v>
                </c:pt>
                <c:pt idx="1823">
                  <c:v>05-08-2021</c:v>
                </c:pt>
                <c:pt idx="1824">
                  <c:v>06-08-2021</c:v>
                </c:pt>
                <c:pt idx="1825">
                  <c:v>06-08-2021</c:v>
                </c:pt>
                <c:pt idx="1826">
                  <c:v>06-08-2021</c:v>
                </c:pt>
                <c:pt idx="1827">
                  <c:v>06-08-2021</c:v>
                </c:pt>
                <c:pt idx="1828">
                  <c:v>06-08-2021</c:v>
                </c:pt>
                <c:pt idx="1829">
                  <c:v>06-08-2021</c:v>
                </c:pt>
                <c:pt idx="1830">
                  <c:v>06-08-2021</c:v>
                </c:pt>
                <c:pt idx="1831">
                  <c:v>06-08-2021</c:v>
                </c:pt>
                <c:pt idx="1832">
                  <c:v>06-08-2021</c:v>
                </c:pt>
                <c:pt idx="1833">
                  <c:v>06-08-2021</c:v>
                </c:pt>
                <c:pt idx="1834">
                  <c:v>06-08-2021</c:v>
                </c:pt>
                <c:pt idx="1835">
                  <c:v>06-08-2021</c:v>
                </c:pt>
                <c:pt idx="1836">
                  <c:v>06-08-2021</c:v>
                </c:pt>
                <c:pt idx="1837">
                  <c:v>06-08-2021</c:v>
                </c:pt>
                <c:pt idx="1838">
                  <c:v>06-08-2021</c:v>
                </c:pt>
                <c:pt idx="1839">
                  <c:v>06-08-2021</c:v>
                </c:pt>
                <c:pt idx="1840">
                  <c:v>06-08-2021</c:v>
                </c:pt>
                <c:pt idx="1841">
                  <c:v>06-08-2021</c:v>
                </c:pt>
                <c:pt idx="1842">
                  <c:v>06-08-2021</c:v>
                </c:pt>
                <c:pt idx="1843">
                  <c:v>06-08-2021</c:v>
                </c:pt>
                <c:pt idx="1844">
                  <c:v>06-08-2021</c:v>
                </c:pt>
                <c:pt idx="1845">
                  <c:v>06-08-2021</c:v>
                </c:pt>
                <c:pt idx="1846">
                  <c:v>06-08-2021</c:v>
                </c:pt>
                <c:pt idx="1847">
                  <c:v>06-08-2021</c:v>
                </c:pt>
                <c:pt idx="1848">
                  <c:v>07-08-2021</c:v>
                </c:pt>
                <c:pt idx="1849">
                  <c:v>07-08-2021</c:v>
                </c:pt>
                <c:pt idx="1850">
                  <c:v>07-08-2021</c:v>
                </c:pt>
                <c:pt idx="1851">
                  <c:v>07-08-2021</c:v>
                </c:pt>
                <c:pt idx="1852">
                  <c:v>07-08-2021</c:v>
                </c:pt>
                <c:pt idx="1853">
                  <c:v>07-08-2021</c:v>
                </c:pt>
                <c:pt idx="1854">
                  <c:v>07-08-2021</c:v>
                </c:pt>
                <c:pt idx="1855">
                  <c:v>07-08-2021</c:v>
                </c:pt>
                <c:pt idx="1856">
                  <c:v>07-08-2021</c:v>
                </c:pt>
                <c:pt idx="1857">
                  <c:v>07-08-2021</c:v>
                </c:pt>
                <c:pt idx="1858">
                  <c:v>07-08-2021</c:v>
                </c:pt>
                <c:pt idx="1859">
                  <c:v>07-08-2021</c:v>
                </c:pt>
                <c:pt idx="1860">
                  <c:v>07-08-2021</c:v>
                </c:pt>
                <c:pt idx="1861">
                  <c:v>07-08-2021</c:v>
                </c:pt>
                <c:pt idx="1862">
                  <c:v>07-08-2021</c:v>
                </c:pt>
                <c:pt idx="1863">
                  <c:v>07-08-2021</c:v>
                </c:pt>
                <c:pt idx="1864">
                  <c:v>07-08-2021</c:v>
                </c:pt>
                <c:pt idx="1865">
                  <c:v>07-08-2021</c:v>
                </c:pt>
                <c:pt idx="1866">
                  <c:v>07-08-2021</c:v>
                </c:pt>
                <c:pt idx="1867">
                  <c:v>07-08-2021</c:v>
                </c:pt>
                <c:pt idx="1868">
                  <c:v>07-08-2021</c:v>
                </c:pt>
                <c:pt idx="1869">
                  <c:v>07-08-2021</c:v>
                </c:pt>
                <c:pt idx="1870">
                  <c:v>07-08-2021</c:v>
                </c:pt>
                <c:pt idx="1871">
                  <c:v>07-08-2021</c:v>
                </c:pt>
                <c:pt idx="1872">
                  <c:v>08-08-2021</c:v>
                </c:pt>
                <c:pt idx="1873">
                  <c:v>08-08-2021</c:v>
                </c:pt>
                <c:pt idx="1874">
                  <c:v>08-08-2021</c:v>
                </c:pt>
                <c:pt idx="1875">
                  <c:v>08-08-2021</c:v>
                </c:pt>
                <c:pt idx="1876">
                  <c:v>08-08-2021</c:v>
                </c:pt>
                <c:pt idx="1877">
                  <c:v>08-08-2021</c:v>
                </c:pt>
                <c:pt idx="1878">
                  <c:v>08-08-2021</c:v>
                </c:pt>
                <c:pt idx="1879">
                  <c:v>08-08-2021</c:v>
                </c:pt>
                <c:pt idx="1880">
                  <c:v>08-08-2021</c:v>
                </c:pt>
                <c:pt idx="1881">
                  <c:v>08-08-2021</c:v>
                </c:pt>
                <c:pt idx="1882">
                  <c:v>08-08-2021</c:v>
                </c:pt>
                <c:pt idx="1883">
                  <c:v>08-08-2021</c:v>
                </c:pt>
                <c:pt idx="1884">
                  <c:v>08-08-2021</c:v>
                </c:pt>
                <c:pt idx="1885">
                  <c:v>08-08-2021</c:v>
                </c:pt>
                <c:pt idx="1886">
                  <c:v>08-08-2021</c:v>
                </c:pt>
                <c:pt idx="1887">
                  <c:v>08-08-2021</c:v>
                </c:pt>
                <c:pt idx="1888">
                  <c:v>08-08-2021</c:v>
                </c:pt>
                <c:pt idx="1889">
                  <c:v>08-08-2021</c:v>
                </c:pt>
                <c:pt idx="1890">
                  <c:v>08-08-2021</c:v>
                </c:pt>
                <c:pt idx="1891">
                  <c:v>08-08-2021</c:v>
                </c:pt>
                <c:pt idx="1892">
                  <c:v>08-08-2021</c:v>
                </c:pt>
                <c:pt idx="1893">
                  <c:v>08-08-2021</c:v>
                </c:pt>
                <c:pt idx="1894">
                  <c:v>08-08-2021</c:v>
                </c:pt>
                <c:pt idx="1895">
                  <c:v>08-08-2021</c:v>
                </c:pt>
                <c:pt idx="1896">
                  <c:v>09-08-2021</c:v>
                </c:pt>
                <c:pt idx="1897">
                  <c:v>09-08-2021</c:v>
                </c:pt>
                <c:pt idx="1898">
                  <c:v>09-08-2021</c:v>
                </c:pt>
                <c:pt idx="1899">
                  <c:v>09-08-2021</c:v>
                </c:pt>
                <c:pt idx="1900">
                  <c:v>09-08-2021</c:v>
                </c:pt>
                <c:pt idx="1901">
                  <c:v>09-08-2021</c:v>
                </c:pt>
                <c:pt idx="1902">
                  <c:v>09-08-2021</c:v>
                </c:pt>
                <c:pt idx="1903">
                  <c:v>09-08-2021</c:v>
                </c:pt>
                <c:pt idx="1904">
                  <c:v>09-08-2021</c:v>
                </c:pt>
                <c:pt idx="1905">
                  <c:v>09-08-2021</c:v>
                </c:pt>
                <c:pt idx="1906">
                  <c:v>09-08-2021</c:v>
                </c:pt>
                <c:pt idx="1907">
                  <c:v>09-08-2021</c:v>
                </c:pt>
                <c:pt idx="1908">
                  <c:v>09-08-2021</c:v>
                </c:pt>
                <c:pt idx="1909">
                  <c:v>09-08-2021</c:v>
                </c:pt>
                <c:pt idx="1910">
                  <c:v>09-08-2021</c:v>
                </c:pt>
                <c:pt idx="1911">
                  <c:v>09-08-2021</c:v>
                </c:pt>
                <c:pt idx="1912">
                  <c:v>09-08-2021</c:v>
                </c:pt>
                <c:pt idx="1913">
                  <c:v>09-08-2021</c:v>
                </c:pt>
                <c:pt idx="1914">
                  <c:v>09-08-2021</c:v>
                </c:pt>
                <c:pt idx="1915">
                  <c:v>09-08-2021</c:v>
                </c:pt>
                <c:pt idx="1916">
                  <c:v>09-08-2021</c:v>
                </c:pt>
                <c:pt idx="1917">
                  <c:v>09-08-2021</c:v>
                </c:pt>
                <c:pt idx="1918">
                  <c:v>09-08-2021</c:v>
                </c:pt>
                <c:pt idx="1919">
                  <c:v>09-08-2021</c:v>
                </c:pt>
                <c:pt idx="1920">
                  <c:v>10-08-2021</c:v>
                </c:pt>
                <c:pt idx="1921">
                  <c:v>10-08-2021</c:v>
                </c:pt>
                <c:pt idx="1922">
                  <c:v>10-08-2021</c:v>
                </c:pt>
                <c:pt idx="1923">
                  <c:v>10-08-2021</c:v>
                </c:pt>
                <c:pt idx="1924">
                  <c:v>10-08-2021</c:v>
                </c:pt>
                <c:pt idx="1925">
                  <c:v>10-08-2021</c:v>
                </c:pt>
                <c:pt idx="1926">
                  <c:v>10-08-2021</c:v>
                </c:pt>
                <c:pt idx="1927">
                  <c:v>10-08-2021</c:v>
                </c:pt>
                <c:pt idx="1928">
                  <c:v>10-08-2021</c:v>
                </c:pt>
                <c:pt idx="1929">
                  <c:v>10-08-2021</c:v>
                </c:pt>
                <c:pt idx="1930">
                  <c:v>10-08-2021</c:v>
                </c:pt>
                <c:pt idx="1931">
                  <c:v>10-08-2021</c:v>
                </c:pt>
                <c:pt idx="1932">
                  <c:v>10-08-2021</c:v>
                </c:pt>
                <c:pt idx="1933">
                  <c:v>10-08-2021</c:v>
                </c:pt>
                <c:pt idx="1934">
                  <c:v>10-08-2021</c:v>
                </c:pt>
                <c:pt idx="1935">
                  <c:v>10-08-2021</c:v>
                </c:pt>
                <c:pt idx="1936">
                  <c:v>10-08-2021</c:v>
                </c:pt>
                <c:pt idx="1937">
                  <c:v>10-08-2021</c:v>
                </c:pt>
                <c:pt idx="1938">
                  <c:v>10-08-2021</c:v>
                </c:pt>
                <c:pt idx="1939">
                  <c:v>10-08-2021</c:v>
                </c:pt>
                <c:pt idx="1940">
                  <c:v>10-08-2021</c:v>
                </c:pt>
                <c:pt idx="1941">
                  <c:v>10-08-2021</c:v>
                </c:pt>
                <c:pt idx="1942">
                  <c:v>10-08-2021</c:v>
                </c:pt>
                <c:pt idx="1943">
                  <c:v>10-08-2021</c:v>
                </c:pt>
                <c:pt idx="1944">
                  <c:v>11-08-2021</c:v>
                </c:pt>
                <c:pt idx="1945">
                  <c:v>11-08-2021</c:v>
                </c:pt>
                <c:pt idx="1946">
                  <c:v>11-08-2021</c:v>
                </c:pt>
                <c:pt idx="1947">
                  <c:v>11-08-2021</c:v>
                </c:pt>
                <c:pt idx="1948">
                  <c:v>11-08-2021</c:v>
                </c:pt>
                <c:pt idx="1949">
                  <c:v>11-08-2021</c:v>
                </c:pt>
                <c:pt idx="1950">
                  <c:v>11-08-2021</c:v>
                </c:pt>
                <c:pt idx="1951">
                  <c:v>11-08-2021</c:v>
                </c:pt>
                <c:pt idx="1952">
                  <c:v>11-08-2021</c:v>
                </c:pt>
                <c:pt idx="1953">
                  <c:v>11-08-2021</c:v>
                </c:pt>
                <c:pt idx="1954">
                  <c:v>11-08-2021</c:v>
                </c:pt>
                <c:pt idx="1955">
                  <c:v>11-08-2021</c:v>
                </c:pt>
                <c:pt idx="1956">
                  <c:v>11-08-2021</c:v>
                </c:pt>
                <c:pt idx="1957">
                  <c:v>11-08-2021</c:v>
                </c:pt>
                <c:pt idx="1958">
                  <c:v>11-08-2021</c:v>
                </c:pt>
                <c:pt idx="1959">
                  <c:v>11-08-2021</c:v>
                </c:pt>
                <c:pt idx="1960">
                  <c:v>11-08-2021</c:v>
                </c:pt>
                <c:pt idx="1961">
                  <c:v>11-08-2021</c:v>
                </c:pt>
                <c:pt idx="1962">
                  <c:v>11-08-2021</c:v>
                </c:pt>
                <c:pt idx="1963">
                  <c:v>11-08-2021</c:v>
                </c:pt>
                <c:pt idx="1964">
                  <c:v>11-08-2021</c:v>
                </c:pt>
                <c:pt idx="1965">
                  <c:v>11-08-2021</c:v>
                </c:pt>
                <c:pt idx="1966">
                  <c:v>11-08-2021</c:v>
                </c:pt>
                <c:pt idx="1967">
                  <c:v>11-08-2021</c:v>
                </c:pt>
                <c:pt idx="1968">
                  <c:v>12-08-2021</c:v>
                </c:pt>
                <c:pt idx="1969">
                  <c:v>12-08-2021</c:v>
                </c:pt>
                <c:pt idx="1970">
                  <c:v>12-08-2021</c:v>
                </c:pt>
                <c:pt idx="1971">
                  <c:v>12-08-2021</c:v>
                </c:pt>
                <c:pt idx="1972">
                  <c:v>12-08-2021</c:v>
                </c:pt>
                <c:pt idx="1973">
                  <c:v>12-08-2021</c:v>
                </c:pt>
                <c:pt idx="1974">
                  <c:v>12-08-2021</c:v>
                </c:pt>
                <c:pt idx="1975">
                  <c:v>12-08-2021</c:v>
                </c:pt>
                <c:pt idx="1976">
                  <c:v>12-08-2021</c:v>
                </c:pt>
                <c:pt idx="1977">
                  <c:v>12-08-2021</c:v>
                </c:pt>
                <c:pt idx="1978">
                  <c:v>12-08-2021</c:v>
                </c:pt>
                <c:pt idx="1979">
                  <c:v>12-08-2021</c:v>
                </c:pt>
                <c:pt idx="1980">
                  <c:v>12-08-2021</c:v>
                </c:pt>
                <c:pt idx="1981">
                  <c:v>12-08-2021</c:v>
                </c:pt>
                <c:pt idx="1982">
                  <c:v>12-08-2021</c:v>
                </c:pt>
                <c:pt idx="1983">
                  <c:v>12-08-2021</c:v>
                </c:pt>
                <c:pt idx="1984">
                  <c:v>12-08-2021</c:v>
                </c:pt>
                <c:pt idx="1985">
                  <c:v>12-08-2021</c:v>
                </c:pt>
                <c:pt idx="1986">
                  <c:v>12-08-2021</c:v>
                </c:pt>
                <c:pt idx="1987">
                  <c:v>12-08-2021</c:v>
                </c:pt>
                <c:pt idx="1988">
                  <c:v>12-08-2021</c:v>
                </c:pt>
                <c:pt idx="1989">
                  <c:v>12-08-2021</c:v>
                </c:pt>
                <c:pt idx="1990">
                  <c:v>12-08-2021</c:v>
                </c:pt>
                <c:pt idx="1991">
                  <c:v>12-08-2021</c:v>
                </c:pt>
                <c:pt idx="1992">
                  <c:v>13-08-2021</c:v>
                </c:pt>
                <c:pt idx="1993">
                  <c:v>13-08-2021</c:v>
                </c:pt>
                <c:pt idx="1994">
                  <c:v>13-08-2021</c:v>
                </c:pt>
                <c:pt idx="1995">
                  <c:v>13-08-2021</c:v>
                </c:pt>
                <c:pt idx="1996">
                  <c:v>13-08-2021</c:v>
                </c:pt>
                <c:pt idx="1997">
                  <c:v>13-08-2021</c:v>
                </c:pt>
                <c:pt idx="1998">
                  <c:v>13-08-2021</c:v>
                </c:pt>
                <c:pt idx="1999">
                  <c:v>13-08-2021</c:v>
                </c:pt>
                <c:pt idx="2000">
                  <c:v>13-08-2021</c:v>
                </c:pt>
                <c:pt idx="2001">
                  <c:v>13-08-2021</c:v>
                </c:pt>
                <c:pt idx="2002">
                  <c:v>13-08-2021</c:v>
                </c:pt>
                <c:pt idx="2003">
                  <c:v>13-08-2021</c:v>
                </c:pt>
                <c:pt idx="2004">
                  <c:v>13-08-2021</c:v>
                </c:pt>
                <c:pt idx="2005">
                  <c:v>13-08-2021</c:v>
                </c:pt>
                <c:pt idx="2006">
                  <c:v>13-08-2021</c:v>
                </c:pt>
                <c:pt idx="2007">
                  <c:v>13-08-2021</c:v>
                </c:pt>
                <c:pt idx="2008">
                  <c:v>13-08-2021</c:v>
                </c:pt>
                <c:pt idx="2009">
                  <c:v>13-08-2021</c:v>
                </c:pt>
                <c:pt idx="2010">
                  <c:v>13-08-2021</c:v>
                </c:pt>
                <c:pt idx="2011">
                  <c:v>13-08-2021</c:v>
                </c:pt>
                <c:pt idx="2012">
                  <c:v>13-08-2021</c:v>
                </c:pt>
                <c:pt idx="2013">
                  <c:v>13-08-2021</c:v>
                </c:pt>
                <c:pt idx="2014">
                  <c:v>13-08-2021</c:v>
                </c:pt>
                <c:pt idx="2015">
                  <c:v>13-08-2021</c:v>
                </c:pt>
                <c:pt idx="2016">
                  <c:v>14-08-2021</c:v>
                </c:pt>
                <c:pt idx="2017">
                  <c:v>14-08-2021</c:v>
                </c:pt>
                <c:pt idx="2018">
                  <c:v>14-08-2021</c:v>
                </c:pt>
                <c:pt idx="2019">
                  <c:v>14-08-2021</c:v>
                </c:pt>
                <c:pt idx="2020">
                  <c:v>14-08-2021</c:v>
                </c:pt>
                <c:pt idx="2021">
                  <c:v>14-08-2021</c:v>
                </c:pt>
                <c:pt idx="2022">
                  <c:v>14-08-2021</c:v>
                </c:pt>
                <c:pt idx="2023">
                  <c:v>14-08-2021</c:v>
                </c:pt>
                <c:pt idx="2024">
                  <c:v>14-08-2021</c:v>
                </c:pt>
                <c:pt idx="2025">
                  <c:v>14-08-2021</c:v>
                </c:pt>
                <c:pt idx="2026">
                  <c:v>14-08-2021</c:v>
                </c:pt>
                <c:pt idx="2027">
                  <c:v>14-08-2021</c:v>
                </c:pt>
                <c:pt idx="2028">
                  <c:v>14-08-2021</c:v>
                </c:pt>
                <c:pt idx="2029">
                  <c:v>14-08-2021</c:v>
                </c:pt>
                <c:pt idx="2030">
                  <c:v>14-08-2021</c:v>
                </c:pt>
                <c:pt idx="2031">
                  <c:v>14-08-2021</c:v>
                </c:pt>
                <c:pt idx="2032">
                  <c:v>14-08-2021</c:v>
                </c:pt>
                <c:pt idx="2033">
                  <c:v>14-08-2021</c:v>
                </c:pt>
                <c:pt idx="2034">
                  <c:v>14-08-2021</c:v>
                </c:pt>
                <c:pt idx="2035">
                  <c:v>14-08-2021</c:v>
                </c:pt>
                <c:pt idx="2036">
                  <c:v>14-08-2021</c:v>
                </c:pt>
                <c:pt idx="2037">
                  <c:v>14-08-2021</c:v>
                </c:pt>
                <c:pt idx="2038">
                  <c:v>14-08-2021</c:v>
                </c:pt>
                <c:pt idx="2039">
                  <c:v>14-08-2021</c:v>
                </c:pt>
                <c:pt idx="2040">
                  <c:v>15-08-2021</c:v>
                </c:pt>
                <c:pt idx="2041">
                  <c:v>15-08-2021</c:v>
                </c:pt>
                <c:pt idx="2042">
                  <c:v>15-08-2021</c:v>
                </c:pt>
                <c:pt idx="2043">
                  <c:v>15-08-2021</c:v>
                </c:pt>
                <c:pt idx="2044">
                  <c:v>15-08-2021</c:v>
                </c:pt>
                <c:pt idx="2045">
                  <c:v>15-08-2021</c:v>
                </c:pt>
                <c:pt idx="2046">
                  <c:v>15-08-2021</c:v>
                </c:pt>
                <c:pt idx="2047">
                  <c:v>15-08-2021</c:v>
                </c:pt>
                <c:pt idx="2048">
                  <c:v>15-08-2021</c:v>
                </c:pt>
                <c:pt idx="2049">
                  <c:v>15-08-2021</c:v>
                </c:pt>
                <c:pt idx="2050">
                  <c:v>15-08-2021</c:v>
                </c:pt>
                <c:pt idx="2051">
                  <c:v>15-08-2021</c:v>
                </c:pt>
                <c:pt idx="2052">
                  <c:v>15-08-2021</c:v>
                </c:pt>
                <c:pt idx="2053">
                  <c:v>15-08-2021</c:v>
                </c:pt>
                <c:pt idx="2054">
                  <c:v>15-08-2021</c:v>
                </c:pt>
                <c:pt idx="2055">
                  <c:v>15-08-2021</c:v>
                </c:pt>
                <c:pt idx="2056">
                  <c:v>15-08-2021</c:v>
                </c:pt>
                <c:pt idx="2057">
                  <c:v>15-08-2021</c:v>
                </c:pt>
                <c:pt idx="2058">
                  <c:v>15-08-2021</c:v>
                </c:pt>
                <c:pt idx="2059">
                  <c:v>15-08-2021</c:v>
                </c:pt>
                <c:pt idx="2060">
                  <c:v>15-08-2021</c:v>
                </c:pt>
                <c:pt idx="2061">
                  <c:v>15-08-2021</c:v>
                </c:pt>
                <c:pt idx="2062">
                  <c:v>15-08-2021</c:v>
                </c:pt>
                <c:pt idx="2063">
                  <c:v>15-08-2021</c:v>
                </c:pt>
                <c:pt idx="2064">
                  <c:v>16-08-2021</c:v>
                </c:pt>
                <c:pt idx="2065">
                  <c:v>16-08-2021</c:v>
                </c:pt>
                <c:pt idx="2066">
                  <c:v>16-08-2021</c:v>
                </c:pt>
                <c:pt idx="2067">
                  <c:v>16-08-2021</c:v>
                </c:pt>
                <c:pt idx="2068">
                  <c:v>16-08-2021</c:v>
                </c:pt>
                <c:pt idx="2069">
                  <c:v>16-08-2021</c:v>
                </c:pt>
                <c:pt idx="2070">
                  <c:v>16-08-2021</c:v>
                </c:pt>
                <c:pt idx="2071">
                  <c:v>16-08-2021</c:v>
                </c:pt>
                <c:pt idx="2072">
                  <c:v>16-08-2021</c:v>
                </c:pt>
                <c:pt idx="2073">
                  <c:v>16-08-2021</c:v>
                </c:pt>
                <c:pt idx="2074">
                  <c:v>16-08-2021</c:v>
                </c:pt>
                <c:pt idx="2075">
                  <c:v>16-08-2021</c:v>
                </c:pt>
                <c:pt idx="2076">
                  <c:v>16-08-2021</c:v>
                </c:pt>
                <c:pt idx="2077">
                  <c:v>16-08-2021</c:v>
                </c:pt>
                <c:pt idx="2078">
                  <c:v>16-08-2021</c:v>
                </c:pt>
                <c:pt idx="2079">
                  <c:v>16-08-2021</c:v>
                </c:pt>
                <c:pt idx="2080">
                  <c:v>16-08-2021</c:v>
                </c:pt>
                <c:pt idx="2081">
                  <c:v>16-08-2021</c:v>
                </c:pt>
                <c:pt idx="2082">
                  <c:v>16-08-2021</c:v>
                </c:pt>
                <c:pt idx="2083">
                  <c:v>16-08-2021</c:v>
                </c:pt>
                <c:pt idx="2084">
                  <c:v>16-08-2021</c:v>
                </c:pt>
                <c:pt idx="2085">
                  <c:v>16-08-2021</c:v>
                </c:pt>
                <c:pt idx="2086">
                  <c:v>16-08-2021</c:v>
                </c:pt>
                <c:pt idx="2087">
                  <c:v>16-08-2021</c:v>
                </c:pt>
                <c:pt idx="2088">
                  <c:v>17-08-2021</c:v>
                </c:pt>
                <c:pt idx="2089">
                  <c:v>17-08-2021</c:v>
                </c:pt>
                <c:pt idx="2090">
                  <c:v>17-08-2021</c:v>
                </c:pt>
                <c:pt idx="2091">
                  <c:v>17-08-2021</c:v>
                </c:pt>
                <c:pt idx="2092">
                  <c:v>17-08-2021</c:v>
                </c:pt>
                <c:pt idx="2093">
                  <c:v>17-08-2021</c:v>
                </c:pt>
                <c:pt idx="2094">
                  <c:v>17-08-2021</c:v>
                </c:pt>
                <c:pt idx="2095">
                  <c:v>17-08-2021</c:v>
                </c:pt>
                <c:pt idx="2096">
                  <c:v>17-08-2021</c:v>
                </c:pt>
                <c:pt idx="2097">
                  <c:v>17-08-2021</c:v>
                </c:pt>
                <c:pt idx="2098">
                  <c:v>17-08-2021</c:v>
                </c:pt>
                <c:pt idx="2099">
                  <c:v>17-08-2021</c:v>
                </c:pt>
                <c:pt idx="2100">
                  <c:v>17-08-2021</c:v>
                </c:pt>
                <c:pt idx="2101">
                  <c:v>17-08-2021</c:v>
                </c:pt>
                <c:pt idx="2102">
                  <c:v>17-08-2021</c:v>
                </c:pt>
                <c:pt idx="2103">
                  <c:v>17-08-2021</c:v>
                </c:pt>
                <c:pt idx="2104">
                  <c:v>17-08-2021</c:v>
                </c:pt>
                <c:pt idx="2105">
                  <c:v>17-08-2021</c:v>
                </c:pt>
                <c:pt idx="2106">
                  <c:v>17-08-2021</c:v>
                </c:pt>
                <c:pt idx="2107">
                  <c:v>17-08-2021</c:v>
                </c:pt>
                <c:pt idx="2108">
                  <c:v>17-08-2021</c:v>
                </c:pt>
                <c:pt idx="2109">
                  <c:v>17-08-2021</c:v>
                </c:pt>
                <c:pt idx="2110">
                  <c:v>17-08-2021</c:v>
                </c:pt>
                <c:pt idx="2111">
                  <c:v>17-08-2021</c:v>
                </c:pt>
                <c:pt idx="2112">
                  <c:v>18-08-2021</c:v>
                </c:pt>
                <c:pt idx="2113">
                  <c:v>18-08-2021</c:v>
                </c:pt>
                <c:pt idx="2114">
                  <c:v>18-08-2021</c:v>
                </c:pt>
                <c:pt idx="2115">
                  <c:v>18-08-2021</c:v>
                </c:pt>
                <c:pt idx="2116">
                  <c:v>18-08-2021</c:v>
                </c:pt>
                <c:pt idx="2117">
                  <c:v>18-08-2021</c:v>
                </c:pt>
                <c:pt idx="2118">
                  <c:v>18-08-2021</c:v>
                </c:pt>
                <c:pt idx="2119">
                  <c:v>18-08-2021</c:v>
                </c:pt>
                <c:pt idx="2120">
                  <c:v>18-08-2021</c:v>
                </c:pt>
                <c:pt idx="2121">
                  <c:v>18-08-2021</c:v>
                </c:pt>
                <c:pt idx="2122">
                  <c:v>18-08-2021</c:v>
                </c:pt>
                <c:pt idx="2123">
                  <c:v>18-08-2021</c:v>
                </c:pt>
                <c:pt idx="2124">
                  <c:v>18-08-2021</c:v>
                </c:pt>
                <c:pt idx="2125">
                  <c:v>18-08-2021</c:v>
                </c:pt>
                <c:pt idx="2126">
                  <c:v>18-08-2021</c:v>
                </c:pt>
                <c:pt idx="2127">
                  <c:v>18-08-2021</c:v>
                </c:pt>
                <c:pt idx="2128">
                  <c:v>18-08-2021</c:v>
                </c:pt>
                <c:pt idx="2129">
                  <c:v>18-08-2021</c:v>
                </c:pt>
                <c:pt idx="2130">
                  <c:v>18-08-2021</c:v>
                </c:pt>
                <c:pt idx="2131">
                  <c:v>18-08-2021</c:v>
                </c:pt>
                <c:pt idx="2132">
                  <c:v>18-08-2021</c:v>
                </c:pt>
                <c:pt idx="2133">
                  <c:v>18-08-2021</c:v>
                </c:pt>
                <c:pt idx="2134">
                  <c:v>18-08-2021</c:v>
                </c:pt>
                <c:pt idx="2135">
                  <c:v>18-08-2021</c:v>
                </c:pt>
                <c:pt idx="2136">
                  <c:v>19-08-2021</c:v>
                </c:pt>
                <c:pt idx="2137">
                  <c:v>19-08-2021</c:v>
                </c:pt>
                <c:pt idx="2138">
                  <c:v>19-08-2021</c:v>
                </c:pt>
                <c:pt idx="2139">
                  <c:v>19-08-2021</c:v>
                </c:pt>
                <c:pt idx="2140">
                  <c:v>19-08-2021</c:v>
                </c:pt>
                <c:pt idx="2141">
                  <c:v>19-08-2021</c:v>
                </c:pt>
                <c:pt idx="2142">
                  <c:v>19-08-2021</c:v>
                </c:pt>
                <c:pt idx="2143">
                  <c:v>19-08-2021</c:v>
                </c:pt>
                <c:pt idx="2144">
                  <c:v>19-08-2021</c:v>
                </c:pt>
                <c:pt idx="2145">
                  <c:v>19-08-2021</c:v>
                </c:pt>
                <c:pt idx="2146">
                  <c:v>19-08-2021</c:v>
                </c:pt>
                <c:pt idx="2147">
                  <c:v>19-08-2021</c:v>
                </c:pt>
                <c:pt idx="2148">
                  <c:v>19-08-2021</c:v>
                </c:pt>
                <c:pt idx="2149">
                  <c:v>19-08-2021</c:v>
                </c:pt>
                <c:pt idx="2150">
                  <c:v>19-08-2021</c:v>
                </c:pt>
                <c:pt idx="2151">
                  <c:v>19-08-2021</c:v>
                </c:pt>
                <c:pt idx="2152">
                  <c:v>19-08-2021</c:v>
                </c:pt>
                <c:pt idx="2153">
                  <c:v>19-08-2021</c:v>
                </c:pt>
                <c:pt idx="2154">
                  <c:v>19-08-2021</c:v>
                </c:pt>
                <c:pt idx="2155">
                  <c:v>19-08-2021</c:v>
                </c:pt>
                <c:pt idx="2156">
                  <c:v>19-08-2021</c:v>
                </c:pt>
                <c:pt idx="2157">
                  <c:v>19-08-2021</c:v>
                </c:pt>
                <c:pt idx="2158">
                  <c:v>19-08-2021</c:v>
                </c:pt>
                <c:pt idx="2159">
                  <c:v>19-08-2021</c:v>
                </c:pt>
                <c:pt idx="2160">
                  <c:v>20-08-2021</c:v>
                </c:pt>
                <c:pt idx="2161">
                  <c:v>20-08-2021</c:v>
                </c:pt>
                <c:pt idx="2162">
                  <c:v>20-08-2021</c:v>
                </c:pt>
                <c:pt idx="2163">
                  <c:v>20-08-2021</c:v>
                </c:pt>
                <c:pt idx="2164">
                  <c:v>20-08-2021</c:v>
                </c:pt>
                <c:pt idx="2165">
                  <c:v>20-08-2021</c:v>
                </c:pt>
                <c:pt idx="2166">
                  <c:v>20-08-2021</c:v>
                </c:pt>
                <c:pt idx="2167">
                  <c:v>20-08-2021</c:v>
                </c:pt>
                <c:pt idx="2168">
                  <c:v>20-08-2021</c:v>
                </c:pt>
                <c:pt idx="2169">
                  <c:v>20-08-2021</c:v>
                </c:pt>
                <c:pt idx="2170">
                  <c:v>20-08-2021</c:v>
                </c:pt>
                <c:pt idx="2171">
                  <c:v>20-08-2021</c:v>
                </c:pt>
                <c:pt idx="2172">
                  <c:v>20-08-2021</c:v>
                </c:pt>
                <c:pt idx="2173">
                  <c:v>20-08-2021</c:v>
                </c:pt>
                <c:pt idx="2174">
                  <c:v>20-08-2021</c:v>
                </c:pt>
                <c:pt idx="2175">
                  <c:v>20-08-2021</c:v>
                </c:pt>
                <c:pt idx="2176">
                  <c:v>20-08-2021</c:v>
                </c:pt>
                <c:pt idx="2177">
                  <c:v>20-08-2021</c:v>
                </c:pt>
                <c:pt idx="2178">
                  <c:v>20-08-2021</c:v>
                </c:pt>
                <c:pt idx="2179">
                  <c:v>20-08-2021</c:v>
                </c:pt>
                <c:pt idx="2180">
                  <c:v>20-08-2021</c:v>
                </c:pt>
                <c:pt idx="2181">
                  <c:v>20-08-2021</c:v>
                </c:pt>
                <c:pt idx="2182">
                  <c:v>20-08-2021</c:v>
                </c:pt>
                <c:pt idx="2183">
                  <c:v>20-08-2021</c:v>
                </c:pt>
                <c:pt idx="2184">
                  <c:v>21-08-2021</c:v>
                </c:pt>
                <c:pt idx="2185">
                  <c:v>21-08-2021</c:v>
                </c:pt>
                <c:pt idx="2186">
                  <c:v>21-08-2021</c:v>
                </c:pt>
                <c:pt idx="2187">
                  <c:v>21-08-2021</c:v>
                </c:pt>
                <c:pt idx="2188">
                  <c:v>21-08-2021</c:v>
                </c:pt>
                <c:pt idx="2189">
                  <c:v>21-08-2021</c:v>
                </c:pt>
                <c:pt idx="2190">
                  <c:v>21-08-2021</c:v>
                </c:pt>
                <c:pt idx="2191">
                  <c:v>21-08-2021</c:v>
                </c:pt>
                <c:pt idx="2192">
                  <c:v>21-08-2021</c:v>
                </c:pt>
                <c:pt idx="2193">
                  <c:v>21-08-2021</c:v>
                </c:pt>
                <c:pt idx="2194">
                  <c:v>21-08-2021</c:v>
                </c:pt>
                <c:pt idx="2195">
                  <c:v>21-08-2021</c:v>
                </c:pt>
                <c:pt idx="2196">
                  <c:v>21-08-2021</c:v>
                </c:pt>
                <c:pt idx="2197">
                  <c:v>21-08-2021</c:v>
                </c:pt>
                <c:pt idx="2198">
                  <c:v>21-08-2021</c:v>
                </c:pt>
                <c:pt idx="2199">
                  <c:v>21-08-2021</c:v>
                </c:pt>
                <c:pt idx="2200">
                  <c:v>21-08-2021</c:v>
                </c:pt>
                <c:pt idx="2201">
                  <c:v>21-08-2021</c:v>
                </c:pt>
                <c:pt idx="2202">
                  <c:v>21-08-2021</c:v>
                </c:pt>
                <c:pt idx="2203">
                  <c:v>21-08-2021</c:v>
                </c:pt>
                <c:pt idx="2204">
                  <c:v>21-08-2021</c:v>
                </c:pt>
                <c:pt idx="2205">
                  <c:v>21-08-2021</c:v>
                </c:pt>
                <c:pt idx="2206">
                  <c:v>21-08-2021</c:v>
                </c:pt>
                <c:pt idx="2207">
                  <c:v>21-08-2021</c:v>
                </c:pt>
                <c:pt idx="2208">
                  <c:v>22-08-2021</c:v>
                </c:pt>
                <c:pt idx="2209">
                  <c:v>22-08-2021</c:v>
                </c:pt>
                <c:pt idx="2210">
                  <c:v>22-08-2021</c:v>
                </c:pt>
                <c:pt idx="2211">
                  <c:v>22-08-2021</c:v>
                </c:pt>
                <c:pt idx="2212">
                  <c:v>22-08-2021</c:v>
                </c:pt>
                <c:pt idx="2213">
                  <c:v>22-08-2021</c:v>
                </c:pt>
                <c:pt idx="2214">
                  <c:v>22-08-2021</c:v>
                </c:pt>
                <c:pt idx="2215">
                  <c:v>22-08-2021</c:v>
                </c:pt>
                <c:pt idx="2216">
                  <c:v>22-08-2021</c:v>
                </c:pt>
                <c:pt idx="2217">
                  <c:v>22-08-2021</c:v>
                </c:pt>
                <c:pt idx="2218">
                  <c:v>22-08-2021</c:v>
                </c:pt>
                <c:pt idx="2219">
                  <c:v>22-08-2021</c:v>
                </c:pt>
                <c:pt idx="2220">
                  <c:v>22-08-2021</c:v>
                </c:pt>
                <c:pt idx="2221">
                  <c:v>22-08-2021</c:v>
                </c:pt>
                <c:pt idx="2222">
                  <c:v>22-08-2021</c:v>
                </c:pt>
                <c:pt idx="2223">
                  <c:v>22-08-2021</c:v>
                </c:pt>
                <c:pt idx="2224">
                  <c:v>22-08-2021</c:v>
                </c:pt>
                <c:pt idx="2225">
                  <c:v>22-08-2021</c:v>
                </c:pt>
                <c:pt idx="2226">
                  <c:v>22-08-2021</c:v>
                </c:pt>
                <c:pt idx="2227">
                  <c:v>22-08-2021</c:v>
                </c:pt>
                <c:pt idx="2228">
                  <c:v>22-08-2021</c:v>
                </c:pt>
                <c:pt idx="2229">
                  <c:v>22-08-2021</c:v>
                </c:pt>
                <c:pt idx="2230">
                  <c:v>22-08-2021</c:v>
                </c:pt>
                <c:pt idx="2231">
                  <c:v>22-08-2021</c:v>
                </c:pt>
                <c:pt idx="2232">
                  <c:v>23-08-2021</c:v>
                </c:pt>
                <c:pt idx="2233">
                  <c:v>23-08-2021</c:v>
                </c:pt>
                <c:pt idx="2234">
                  <c:v>23-08-2021</c:v>
                </c:pt>
                <c:pt idx="2235">
                  <c:v>23-08-2021</c:v>
                </c:pt>
                <c:pt idx="2236">
                  <c:v>23-08-2021</c:v>
                </c:pt>
                <c:pt idx="2237">
                  <c:v>23-08-2021</c:v>
                </c:pt>
                <c:pt idx="2238">
                  <c:v>23-08-2021</c:v>
                </c:pt>
                <c:pt idx="2239">
                  <c:v>23-08-2021</c:v>
                </c:pt>
                <c:pt idx="2240">
                  <c:v>23-08-2021</c:v>
                </c:pt>
                <c:pt idx="2241">
                  <c:v>23-08-2021</c:v>
                </c:pt>
                <c:pt idx="2242">
                  <c:v>23-08-2021</c:v>
                </c:pt>
                <c:pt idx="2243">
                  <c:v>23-08-2021</c:v>
                </c:pt>
                <c:pt idx="2244">
                  <c:v>23-08-2021</c:v>
                </c:pt>
                <c:pt idx="2245">
                  <c:v>23-08-2021</c:v>
                </c:pt>
                <c:pt idx="2246">
                  <c:v>23-08-2021</c:v>
                </c:pt>
                <c:pt idx="2247">
                  <c:v>23-08-2021</c:v>
                </c:pt>
                <c:pt idx="2248">
                  <c:v>23-08-2021</c:v>
                </c:pt>
                <c:pt idx="2249">
                  <c:v>23-08-2021</c:v>
                </c:pt>
                <c:pt idx="2250">
                  <c:v>23-08-2021</c:v>
                </c:pt>
                <c:pt idx="2251">
                  <c:v>23-08-2021</c:v>
                </c:pt>
                <c:pt idx="2252">
                  <c:v>23-08-2021</c:v>
                </c:pt>
                <c:pt idx="2253">
                  <c:v>23-08-2021</c:v>
                </c:pt>
                <c:pt idx="2254">
                  <c:v>23-08-2021</c:v>
                </c:pt>
                <c:pt idx="2255">
                  <c:v>23-08-2021</c:v>
                </c:pt>
                <c:pt idx="2256">
                  <c:v>24-08-2021</c:v>
                </c:pt>
                <c:pt idx="2257">
                  <c:v>24-08-2021</c:v>
                </c:pt>
                <c:pt idx="2258">
                  <c:v>24-08-2021</c:v>
                </c:pt>
                <c:pt idx="2259">
                  <c:v>24-08-2021</c:v>
                </c:pt>
                <c:pt idx="2260">
                  <c:v>24-08-2021</c:v>
                </c:pt>
                <c:pt idx="2261">
                  <c:v>24-08-2021</c:v>
                </c:pt>
                <c:pt idx="2262">
                  <c:v>24-08-2021</c:v>
                </c:pt>
                <c:pt idx="2263">
                  <c:v>24-08-2021</c:v>
                </c:pt>
                <c:pt idx="2264">
                  <c:v>24-08-2021</c:v>
                </c:pt>
                <c:pt idx="2265">
                  <c:v>24-08-2021</c:v>
                </c:pt>
                <c:pt idx="2266">
                  <c:v>24-08-2021</c:v>
                </c:pt>
                <c:pt idx="2267">
                  <c:v>24-08-2021</c:v>
                </c:pt>
                <c:pt idx="2268">
                  <c:v>24-08-2021</c:v>
                </c:pt>
                <c:pt idx="2269">
                  <c:v>24-08-2021</c:v>
                </c:pt>
                <c:pt idx="2270">
                  <c:v>24-08-2021</c:v>
                </c:pt>
                <c:pt idx="2271">
                  <c:v>24-08-2021</c:v>
                </c:pt>
                <c:pt idx="2272">
                  <c:v>24-08-2021</c:v>
                </c:pt>
                <c:pt idx="2273">
                  <c:v>24-08-2021</c:v>
                </c:pt>
                <c:pt idx="2274">
                  <c:v>24-08-2021</c:v>
                </c:pt>
                <c:pt idx="2275">
                  <c:v>24-08-2021</c:v>
                </c:pt>
                <c:pt idx="2276">
                  <c:v>24-08-2021</c:v>
                </c:pt>
                <c:pt idx="2277">
                  <c:v>24-08-2021</c:v>
                </c:pt>
                <c:pt idx="2278">
                  <c:v>24-08-2021</c:v>
                </c:pt>
                <c:pt idx="2279">
                  <c:v>24-08-2021</c:v>
                </c:pt>
                <c:pt idx="2280">
                  <c:v>25-08-2021</c:v>
                </c:pt>
                <c:pt idx="2281">
                  <c:v>25-08-2021</c:v>
                </c:pt>
                <c:pt idx="2282">
                  <c:v>25-08-2021</c:v>
                </c:pt>
                <c:pt idx="2283">
                  <c:v>25-08-2021</c:v>
                </c:pt>
                <c:pt idx="2284">
                  <c:v>25-08-2021</c:v>
                </c:pt>
                <c:pt idx="2285">
                  <c:v>25-08-2021</c:v>
                </c:pt>
                <c:pt idx="2286">
                  <c:v>25-08-2021</c:v>
                </c:pt>
                <c:pt idx="2287">
                  <c:v>25-08-2021</c:v>
                </c:pt>
                <c:pt idx="2288">
                  <c:v>25-08-2021</c:v>
                </c:pt>
                <c:pt idx="2289">
                  <c:v>25-08-2021</c:v>
                </c:pt>
                <c:pt idx="2290">
                  <c:v>25-08-2021</c:v>
                </c:pt>
                <c:pt idx="2291">
                  <c:v>25-08-2021</c:v>
                </c:pt>
                <c:pt idx="2292">
                  <c:v>25-08-2021</c:v>
                </c:pt>
                <c:pt idx="2293">
                  <c:v>25-08-2021</c:v>
                </c:pt>
                <c:pt idx="2294">
                  <c:v>25-08-2021</c:v>
                </c:pt>
                <c:pt idx="2295">
                  <c:v>25-08-2021</c:v>
                </c:pt>
                <c:pt idx="2296">
                  <c:v>25-08-2021</c:v>
                </c:pt>
                <c:pt idx="2297">
                  <c:v>25-08-2021</c:v>
                </c:pt>
                <c:pt idx="2298">
                  <c:v>25-08-2021</c:v>
                </c:pt>
                <c:pt idx="2299">
                  <c:v>25-08-2021</c:v>
                </c:pt>
                <c:pt idx="2300">
                  <c:v>25-08-2021</c:v>
                </c:pt>
                <c:pt idx="2301">
                  <c:v>25-08-2021</c:v>
                </c:pt>
                <c:pt idx="2302">
                  <c:v>25-08-2021</c:v>
                </c:pt>
                <c:pt idx="2303">
                  <c:v>25-08-2021</c:v>
                </c:pt>
                <c:pt idx="2304">
                  <c:v>26-08-2021</c:v>
                </c:pt>
                <c:pt idx="2305">
                  <c:v>26-08-2021</c:v>
                </c:pt>
                <c:pt idx="2306">
                  <c:v>26-08-2021</c:v>
                </c:pt>
                <c:pt idx="2307">
                  <c:v>26-08-2021</c:v>
                </c:pt>
                <c:pt idx="2308">
                  <c:v>26-08-2021</c:v>
                </c:pt>
                <c:pt idx="2309">
                  <c:v>26-08-2021</c:v>
                </c:pt>
                <c:pt idx="2310">
                  <c:v>26-08-2021</c:v>
                </c:pt>
                <c:pt idx="2311">
                  <c:v>26-08-2021</c:v>
                </c:pt>
                <c:pt idx="2312">
                  <c:v>26-08-2021</c:v>
                </c:pt>
                <c:pt idx="2313">
                  <c:v>26-08-2021</c:v>
                </c:pt>
                <c:pt idx="2314">
                  <c:v>26-08-2021</c:v>
                </c:pt>
                <c:pt idx="2315">
                  <c:v>26-08-2021</c:v>
                </c:pt>
                <c:pt idx="2316">
                  <c:v>26-08-2021</c:v>
                </c:pt>
                <c:pt idx="2317">
                  <c:v>26-08-2021</c:v>
                </c:pt>
                <c:pt idx="2318">
                  <c:v>26-08-2021</c:v>
                </c:pt>
                <c:pt idx="2319">
                  <c:v>26-08-2021</c:v>
                </c:pt>
                <c:pt idx="2320">
                  <c:v>26-08-2021</c:v>
                </c:pt>
                <c:pt idx="2321">
                  <c:v>26-08-2021</c:v>
                </c:pt>
                <c:pt idx="2322">
                  <c:v>26-08-2021</c:v>
                </c:pt>
                <c:pt idx="2323">
                  <c:v>26-08-2021</c:v>
                </c:pt>
                <c:pt idx="2324">
                  <c:v>26-08-2021</c:v>
                </c:pt>
                <c:pt idx="2325">
                  <c:v>26-08-2021</c:v>
                </c:pt>
                <c:pt idx="2326">
                  <c:v>26-08-2021</c:v>
                </c:pt>
                <c:pt idx="2327">
                  <c:v>26-08-2021</c:v>
                </c:pt>
                <c:pt idx="2328">
                  <c:v>27-08-2021</c:v>
                </c:pt>
                <c:pt idx="2329">
                  <c:v>27-08-2021</c:v>
                </c:pt>
                <c:pt idx="2330">
                  <c:v>27-08-2021</c:v>
                </c:pt>
                <c:pt idx="2331">
                  <c:v>27-08-2021</c:v>
                </c:pt>
                <c:pt idx="2332">
                  <c:v>27-08-2021</c:v>
                </c:pt>
                <c:pt idx="2333">
                  <c:v>27-08-2021</c:v>
                </c:pt>
                <c:pt idx="2334">
                  <c:v>27-08-2021</c:v>
                </c:pt>
                <c:pt idx="2335">
                  <c:v>27-08-2021</c:v>
                </c:pt>
                <c:pt idx="2336">
                  <c:v>27-08-2021</c:v>
                </c:pt>
                <c:pt idx="2337">
                  <c:v>27-08-2021</c:v>
                </c:pt>
                <c:pt idx="2338">
                  <c:v>27-08-2021</c:v>
                </c:pt>
                <c:pt idx="2339">
                  <c:v>27-08-2021</c:v>
                </c:pt>
                <c:pt idx="2340">
                  <c:v>27-08-2021</c:v>
                </c:pt>
                <c:pt idx="2341">
                  <c:v>27-08-2021</c:v>
                </c:pt>
                <c:pt idx="2342">
                  <c:v>27-08-2021</c:v>
                </c:pt>
                <c:pt idx="2343">
                  <c:v>27-08-2021</c:v>
                </c:pt>
                <c:pt idx="2344">
                  <c:v>27-08-2021</c:v>
                </c:pt>
                <c:pt idx="2345">
                  <c:v>27-08-2021</c:v>
                </c:pt>
                <c:pt idx="2346">
                  <c:v>27-08-2021</c:v>
                </c:pt>
                <c:pt idx="2347">
                  <c:v>27-08-2021</c:v>
                </c:pt>
                <c:pt idx="2348">
                  <c:v>27-08-2021</c:v>
                </c:pt>
                <c:pt idx="2349">
                  <c:v>27-08-2021</c:v>
                </c:pt>
                <c:pt idx="2350">
                  <c:v>27-08-2021</c:v>
                </c:pt>
                <c:pt idx="2351">
                  <c:v>27-08-2021</c:v>
                </c:pt>
                <c:pt idx="2352">
                  <c:v>28-08-2021</c:v>
                </c:pt>
                <c:pt idx="2353">
                  <c:v>28-08-2021</c:v>
                </c:pt>
                <c:pt idx="2354">
                  <c:v>28-08-2021</c:v>
                </c:pt>
                <c:pt idx="2355">
                  <c:v>28-08-2021</c:v>
                </c:pt>
                <c:pt idx="2356">
                  <c:v>28-08-2021</c:v>
                </c:pt>
                <c:pt idx="2357">
                  <c:v>28-08-2021</c:v>
                </c:pt>
                <c:pt idx="2358">
                  <c:v>28-08-2021</c:v>
                </c:pt>
                <c:pt idx="2359">
                  <c:v>28-08-2021</c:v>
                </c:pt>
                <c:pt idx="2360">
                  <c:v>28-08-2021</c:v>
                </c:pt>
                <c:pt idx="2361">
                  <c:v>28-08-2021</c:v>
                </c:pt>
                <c:pt idx="2362">
                  <c:v>28-08-2021</c:v>
                </c:pt>
                <c:pt idx="2363">
                  <c:v>28-08-2021</c:v>
                </c:pt>
                <c:pt idx="2364">
                  <c:v>28-08-2021</c:v>
                </c:pt>
                <c:pt idx="2365">
                  <c:v>28-08-2021</c:v>
                </c:pt>
                <c:pt idx="2366">
                  <c:v>28-08-2021</c:v>
                </c:pt>
                <c:pt idx="2367">
                  <c:v>28-08-2021</c:v>
                </c:pt>
                <c:pt idx="2368">
                  <c:v>28-08-2021</c:v>
                </c:pt>
                <c:pt idx="2369">
                  <c:v>28-08-2021</c:v>
                </c:pt>
                <c:pt idx="2370">
                  <c:v>28-08-2021</c:v>
                </c:pt>
                <c:pt idx="2371">
                  <c:v>28-08-2021</c:v>
                </c:pt>
                <c:pt idx="2372">
                  <c:v>28-08-2021</c:v>
                </c:pt>
                <c:pt idx="2373">
                  <c:v>28-08-2021</c:v>
                </c:pt>
                <c:pt idx="2374">
                  <c:v>28-08-2021</c:v>
                </c:pt>
                <c:pt idx="2375">
                  <c:v>28-08-2021</c:v>
                </c:pt>
                <c:pt idx="2376">
                  <c:v>29-08-2021</c:v>
                </c:pt>
                <c:pt idx="2377">
                  <c:v>29-08-2021</c:v>
                </c:pt>
                <c:pt idx="2378">
                  <c:v>29-08-2021</c:v>
                </c:pt>
                <c:pt idx="2379">
                  <c:v>29-08-2021</c:v>
                </c:pt>
                <c:pt idx="2380">
                  <c:v>29-08-2021</c:v>
                </c:pt>
                <c:pt idx="2381">
                  <c:v>29-08-2021</c:v>
                </c:pt>
                <c:pt idx="2382">
                  <c:v>29-08-2021</c:v>
                </c:pt>
                <c:pt idx="2383">
                  <c:v>29-08-2021</c:v>
                </c:pt>
                <c:pt idx="2384">
                  <c:v>29-08-2021</c:v>
                </c:pt>
                <c:pt idx="2385">
                  <c:v>29-08-2021</c:v>
                </c:pt>
                <c:pt idx="2386">
                  <c:v>29-08-2021</c:v>
                </c:pt>
                <c:pt idx="2387">
                  <c:v>29-08-2021</c:v>
                </c:pt>
                <c:pt idx="2388">
                  <c:v>29-08-2021</c:v>
                </c:pt>
                <c:pt idx="2389">
                  <c:v>29-08-2021</c:v>
                </c:pt>
                <c:pt idx="2390">
                  <c:v>29-08-2021</c:v>
                </c:pt>
                <c:pt idx="2391">
                  <c:v>29-08-2021</c:v>
                </c:pt>
                <c:pt idx="2392">
                  <c:v>29-08-2021</c:v>
                </c:pt>
                <c:pt idx="2393">
                  <c:v>29-08-2021</c:v>
                </c:pt>
                <c:pt idx="2394">
                  <c:v>29-08-2021</c:v>
                </c:pt>
                <c:pt idx="2395">
                  <c:v>29-08-2021</c:v>
                </c:pt>
                <c:pt idx="2396">
                  <c:v>29-08-2021</c:v>
                </c:pt>
                <c:pt idx="2397">
                  <c:v>29-08-2021</c:v>
                </c:pt>
                <c:pt idx="2398">
                  <c:v>29-08-2021</c:v>
                </c:pt>
                <c:pt idx="2399">
                  <c:v>29-08-2021</c:v>
                </c:pt>
                <c:pt idx="2400">
                  <c:v>30-08-2021</c:v>
                </c:pt>
                <c:pt idx="2401">
                  <c:v>30-08-2021</c:v>
                </c:pt>
                <c:pt idx="2402">
                  <c:v>30-08-2021</c:v>
                </c:pt>
                <c:pt idx="2403">
                  <c:v>30-08-2021</c:v>
                </c:pt>
                <c:pt idx="2404">
                  <c:v>30-08-2021</c:v>
                </c:pt>
                <c:pt idx="2405">
                  <c:v>30-08-2021</c:v>
                </c:pt>
                <c:pt idx="2406">
                  <c:v>30-08-2021</c:v>
                </c:pt>
                <c:pt idx="2407">
                  <c:v>30-08-2021</c:v>
                </c:pt>
                <c:pt idx="2408">
                  <c:v>30-08-2021</c:v>
                </c:pt>
                <c:pt idx="2409">
                  <c:v>30-08-2021</c:v>
                </c:pt>
                <c:pt idx="2410">
                  <c:v>30-08-2021</c:v>
                </c:pt>
                <c:pt idx="2411">
                  <c:v>30-08-2021</c:v>
                </c:pt>
                <c:pt idx="2412">
                  <c:v>30-08-2021</c:v>
                </c:pt>
                <c:pt idx="2413">
                  <c:v>30-08-2021</c:v>
                </c:pt>
                <c:pt idx="2414">
                  <c:v>30-08-2021</c:v>
                </c:pt>
                <c:pt idx="2415">
                  <c:v>30-08-2021</c:v>
                </c:pt>
                <c:pt idx="2416">
                  <c:v>30-08-2021</c:v>
                </c:pt>
                <c:pt idx="2417">
                  <c:v>30-08-2021</c:v>
                </c:pt>
                <c:pt idx="2418">
                  <c:v>30-08-2021</c:v>
                </c:pt>
                <c:pt idx="2419">
                  <c:v>30-08-2021</c:v>
                </c:pt>
                <c:pt idx="2420">
                  <c:v>30-08-2021</c:v>
                </c:pt>
                <c:pt idx="2421">
                  <c:v>30-08-2021</c:v>
                </c:pt>
                <c:pt idx="2422">
                  <c:v>30-08-2021</c:v>
                </c:pt>
                <c:pt idx="2423">
                  <c:v>30-08-2021</c:v>
                </c:pt>
                <c:pt idx="2424">
                  <c:v>31-08-2021</c:v>
                </c:pt>
                <c:pt idx="2425">
                  <c:v>31-08-2021</c:v>
                </c:pt>
                <c:pt idx="2426">
                  <c:v>31-08-2021</c:v>
                </c:pt>
                <c:pt idx="2427">
                  <c:v>31-08-2021</c:v>
                </c:pt>
                <c:pt idx="2428">
                  <c:v>31-08-2021</c:v>
                </c:pt>
                <c:pt idx="2429">
                  <c:v>31-08-2021</c:v>
                </c:pt>
                <c:pt idx="2430">
                  <c:v>31-08-2021</c:v>
                </c:pt>
                <c:pt idx="2431">
                  <c:v>31-08-2021</c:v>
                </c:pt>
                <c:pt idx="2432">
                  <c:v>31-08-2021</c:v>
                </c:pt>
                <c:pt idx="2433">
                  <c:v>31-08-2021</c:v>
                </c:pt>
                <c:pt idx="2434">
                  <c:v>31-08-2021</c:v>
                </c:pt>
                <c:pt idx="2435">
                  <c:v>31-08-2021</c:v>
                </c:pt>
                <c:pt idx="2436">
                  <c:v>31-08-2021</c:v>
                </c:pt>
                <c:pt idx="2437">
                  <c:v>31-08-2021</c:v>
                </c:pt>
                <c:pt idx="2438">
                  <c:v>31-08-2021</c:v>
                </c:pt>
                <c:pt idx="2439">
                  <c:v>31-08-2021</c:v>
                </c:pt>
                <c:pt idx="2440">
                  <c:v>31-08-2021</c:v>
                </c:pt>
                <c:pt idx="2441">
                  <c:v>31-08-2021</c:v>
                </c:pt>
                <c:pt idx="2442">
                  <c:v>31-08-2021</c:v>
                </c:pt>
                <c:pt idx="2443">
                  <c:v>31-08-2021</c:v>
                </c:pt>
                <c:pt idx="2444">
                  <c:v>31-08-2021</c:v>
                </c:pt>
                <c:pt idx="2445">
                  <c:v>31-08-2021</c:v>
                </c:pt>
                <c:pt idx="2446">
                  <c:v>31-08-2021</c:v>
                </c:pt>
                <c:pt idx="2447">
                  <c:v>31-08-2021</c:v>
                </c:pt>
                <c:pt idx="2448">
                  <c:v>01-09-2021</c:v>
                </c:pt>
                <c:pt idx="2449">
                  <c:v>01-09-2021</c:v>
                </c:pt>
                <c:pt idx="2450">
                  <c:v>01-09-2021</c:v>
                </c:pt>
                <c:pt idx="2451">
                  <c:v>01-09-2021</c:v>
                </c:pt>
                <c:pt idx="2452">
                  <c:v>01-09-2021</c:v>
                </c:pt>
                <c:pt idx="2453">
                  <c:v>01-09-2021</c:v>
                </c:pt>
                <c:pt idx="2454">
                  <c:v>01-09-2021</c:v>
                </c:pt>
                <c:pt idx="2455">
                  <c:v>01-09-2021</c:v>
                </c:pt>
                <c:pt idx="2456">
                  <c:v>01-09-2021</c:v>
                </c:pt>
                <c:pt idx="2457">
                  <c:v>01-09-2021</c:v>
                </c:pt>
                <c:pt idx="2458">
                  <c:v>01-09-2021</c:v>
                </c:pt>
                <c:pt idx="2459">
                  <c:v>01-09-2021</c:v>
                </c:pt>
                <c:pt idx="2460">
                  <c:v>01-09-2021</c:v>
                </c:pt>
                <c:pt idx="2461">
                  <c:v>01-09-2021</c:v>
                </c:pt>
                <c:pt idx="2462">
                  <c:v>01-09-2021</c:v>
                </c:pt>
                <c:pt idx="2463">
                  <c:v>01-09-2021</c:v>
                </c:pt>
                <c:pt idx="2464">
                  <c:v>01-09-2021</c:v>
                </c:pt>
                <c:pt idx="2465">
                  <c:v>01-09-2021</c:v>
                </c:pt>
                <c:pt idx="2466">
                  <c:v>01-09-2021</c:v>
                </c:pt>
                <c:pt idx="2467">
                  <c:v>01-09-2021</c:v>
                </c:pt>
                <c:pt idx="2468">
                  <c:v>01-09-2021</c:v>
                </c:pt>
                <c:pt idx="2469">
                  <c:v>01-09-2021</c:v>
                </c:pt>
                <c:pt idx="2470">
                  <c:v>01-09-2021</c:v>
                </c:pt>
                <c:pt idx="2471">
                  <c:v>01-09-2021</c:v>
                </c:pt>
                <c:pt idx="2472">
                  <c:v>02-09-2021</c:v>
                </c:pt>
                <c:pt idx="2473">
                  <c:v>02-09-2021</c:v>
                </c:pt>
                <c:pt idx="2474">
                  <c:v>02-09-2021</c:v>
                </c:pt>
                <c:pt idx="2475">
                  <c:v>02-09-2021</c:v>
                </c:pt>
                <c:pt idx="2476">
                  <c:v>02-09-2021</c:v>
                </c:pt>
                <c:pt idx="2477">
                  <c:v>02-09-2021</c:v>
                </c:pt>
                <c:pt idx="2478">
                  <c:v>02-09-2021</c:v>
                </c:pt>
                <c:pt idx="2479">
                  <c:v>02-09-2021</c:v>
                </c:pt>
                <c:pt idx="2480">
                  <c:v>02-09-2021</c:v>
                </c:pt>
                <c:pt idx="2481">
                  <c:v>02-09-2021</c:v>
                </c:pt>
                <c:pt idx="2482">
                  <c:v>02-09-2021</c:v>
                </c:pt>
                <c:pt idx="2483">
                  <c:v>02-09-2021</c:v>
                </c:pt>
                <c:pt idx="2484">
                  <c:v>02-09-2021</c:v>
                </c:pt>
                <c:pt idx="2485">
                  <c:v>02-09-2021</c:v>
                </c:pt>
                <c:pt idx="2486">
                  <c:v>02-09-2021</c:v>
                </c:pt>
                <c:pt idx="2487">
                  <c:v>02-09-2021</c:v>
                </c:pt>
                <c:pt idx="2488">
                  <c:v>02-09-2021</c:v>
                </c:pt>
                <c:pt idx="2489">
                  <c:v>02-09-2021</c:v>
                </c:pt>
                <c:pt idx="2490">
                  <c:v>02-09-2021</c:v>
                </c:pt>
                <c:pt idx="2491">
                  <c:v>02-09-2021</c:v>
                </c:pt>
                <c:pt idx="2492">
                  <c:v>02-09-2021</c:v>
                </c:pt>
                <c:pt idx="2493">
                  <c:v>02-09-2021</c:v>
                </c:pt>
                <c:pt idx="2494">
                  <c:v>02-09-2021</c:v>
                </c:pt>
                <c:pt idx="2495">
                  <c:v>02-09-2021</c:v>
                </c:pt>
                <c:pt idx="2496">
                  <c:v>03-09-2021</c:v>
                </c:pt>
                <c:pt idx="2497">
                  <c:v>03-09-2021</c:v>
                </c:pt>
                <c:pt idx="2498">
                  <c:v>03-09-2021</c:v>
                </c:pt>
                <c:pt idx="2499">
                  <c:v>03-09-2021</c:v>
                </c:pt>
                <c:pt idx="2500">
                  <c:v>03-09-2021</c:v>
                </c:pt>
                <c:pt idx="2501">
                  <c:v>03-09-2021</c:v>
                </c:pt>
                <c:pt idx="2502">
                  <c:v>03-09-2021</c:v>
                </c:pt>
                <c:pt idx="2503">
                  <c:v>03-09-2021</c:v>
                </c:pt>
                <c:pt idx="2504">
                  <c:v>03-09-2021</c:v>
                </c:pt>
                <c:pt idx="2505">
                  <c:v>03-09-2021</c:v>
                </c:pt>
                <c:pt idx="2506">
                  <c:v>03-09-2021</c:v>
                </c:pt>
                <c:pt idx="2507">
                  <c:v>03-09-2021</c:v>
                </c:pt>
                <c:pt idx="2508">
                  <c:v>03-09-2021</c:v>
                </c:pt>
                <c:pt idx="2509">
                  <c:v>03-09-2021</c:v>
                </c:pt>
                <c:pt idx="2510">
                  <c:v>03-09-2021</c:v>
                </c:pt>
                <c:pt idx="2511">
                  <c:v>03-09-2021</c:v>
                </c:pt>
                <c:pt idx="2512">
                  <c:v>03-09-2021</c:v>
                </c:pt>
                <c:pt idx="2513">
                  <c:v>03-09-2021</c:v>
                </c:pt>
                <c:pt idx="2514">
                  <c:v>03-09-2021</c:v>
                </c:pt>
                <c:pt idx="2515">
                  <c:v>03-09-2021</c:v>
                </c:pt>
                <c:pt idx="2516">
                  <c:v>03-09-2021</c:v>
                </c:pt>
                <c:pt idx="2517">
                  <c:v>03-09-2021</c:v>
                </c:pt>
                <c:pt idx="2518">
                  <c:v>03-09-2021</c:v>
                </c:pt>
                <c:pt idx="2519">
                  <c:v>03-09-2021</c:v>
                </c:pt>
                <c:pt idx="2520">
                  <c:v>04-09-2021</c:v>
                </c:pt>
                <c:pt idx="2521">
                  <c:v>04-09-2021</c:v>
                </c:pt>
                <c:pt idx="2522">
                  <c:v>04-09-2021</c:v>
                </c:pt>
                <c:pt idx="2523">
                  <c:v>04-09-2021</c:v>
                </c:pt>
                <c:pt idx="2524">
                  <c:v>04-09-2021</c:v>
                </c:pt>
                <c:pt idx="2525">
                  <c:v>04-09-2021</c:v>
                </c:pt>
                <c:pt idx="2526">
                  <c:v>04-09-2021</c:v>
                </c:pt>
                <c:pt idx="2527">
                  <c:v>04-09-2021</c:v>
                </c:pt>
                <c:pt idx="2528">
                  <c:v>04-09-2021</c:v>
                </c:pt>
                <c:pt idx="2529">
                  <c:v>04-09-2021</c:v>
                </c:pt>
                <c:pt idx="2530">
                  <c:v>04-09-2021</c:v>
                </c:pt>
                <c:pt idx="2531">
                  <c:v>04-09-2021</c:v>
                </c:pt>
                <c:pt idx="2532">
                  <c:v>04-09-2021</c:v>
                </c:pt>
                <c:pt idx="2533">
                  <c:v>04-09-2021</c:v>
                </c:pt>
                <c:pt idx="2534">
                  <c:v>04-09-2021</c:v>
                </c:pt>
                <c:pt idx="2535">
                  <c:v>04-09-2021</c:v>
                </c:pt>
                <c:pt idx="2536">
                  <c:v>04-09-2021</c:v>
                </c:pt>
                <c:pt idx="2537">
                  <c:v>04-09-2021</c:v>
                </c:pt>
                <c:pt idx="2538">
                  <c:v>04-09-2021</c:v>
                </c:pt>
                <c:pt idx="2539">
                  <c:v>04-09-2021</c:v>
                </c:pt>
                <c:pt idx="2540">
                  <c:v>04-09-2021</c:v>
                </c:pt>
                <c:pt idx="2541">
                  <c:v>04-09-2021</c:v>
                </c:pt>
                <c:pt idx="2542">
                  <c:v>04-09-2021</c:v>
                </c:pt>
                <c:pt idx="2543">
                  <c:v>04-09-2021</c:v>
                </c:pt>
                <c:pt idx="2544">
                  <c:v>05-09-2021</c:v>
                </c:pt>
                <c:pt idx="2545">
                  <c:v>05-09-2021</c:v>
                </c:pt>
                <c:pt idx="2546">
                  <c:v>05-09-2021</c:v>
                </c:pt>
                <c:pt idx="2547">
                  <c:v>05-09-2021</c:v>
                </c:pt>
                <c:pt idx="2548">
                  <c:v>05-09-2021</c:v>
                </c:pt>
                <c:pt idx="2549">
                  <c:v>05-09-2021</c:v>
                </c:pt>
                <c:pt idx="2550">
                  <c:v>05-09-2021</c:v>
                </c:pt>
                <c:pt idx="2551">
                  <c:v>05-09-2021</c:v>
                </c:pt>
                <c:pt idx="2552">
                  <c:v>05-09-2021</c:v>
                </c:pt>
                <c:pt idx="2553">
                  <c:v>05-09-2021</c:v>
                </c:pt>
                <c:pt idx="2554">
                  <c:v>05-09-2021</c:v>
                </c:pt>
                <c:pt idx="2555">
                  <c:v>05-09-2021</c:v>
                </c:pt>
                <c:pt idx="2556">
                  <c:v>05-09-2021</c:v>
                </c:pt>
                <c:pt idx="2557">
                  <c:v>05-09-2021</c:v>
                </c:pt>
                <c:pt idx="2558">
                  <c:v>05-09-2021</c:v>
                </c:pt>
                <c:pt idx="2559">
                  <c:v>05-09-2021</c:v>
                </c:pt>
                <c:pt idx="2560">
                  <c:v>05-09-2021</c:v>
                </c:pt>
                <c:pt idx="2561">
                  <c:v>05-09-2021</c:v>
                </c:pt>
                <c:pt idx="2562">
                  <c:v>05-09-2021</c:v>
                </c:pt>
                <c:pt idx="2563">
                  <c:v>05-09-2021</c:v>
                </c:pt>
                <c:pt idx="2564">
                  <c:v>05-09-2021</c:v>
                </c:pt>
                <c:pt idx="2565">
                  <c:v>05-09-2021</c:v>
                </c:pt>
                <c:pt idx="2566">
                  <c:v>05-09-2021</c:v>
                </c:pt>
                <c:pt idx="2567">
                  <c:v>05-09-2021</c:v>
                </c:pt>
                <c:pt idx="2568">
                  <c:v>06-09-2021</c:v>
                </c:pt>
                <c:pt idx="2569">
                  <c:v>06-09-2021</c:v>
                </c:pt>
                <c:pt idx="2570">
                  <c:v>06-09-2021</c:v>
                </c:pt>
                <c:pt idx="2571">
                  <c:v>06-09-2021</c:v>
                </c:pt>
                <c:pt idx="2572">
                  <c:v>06-09-2021</c:v>
                </c:pt>
                <c:pt idx="2573">
                  <c:v>06-09-2021</c:v>
                </c:pt>
                <c:pt idx="2574">
                  <c:v>06-09-2021</c:v>
                </c:pt>
                <c:pt idx="2575">
                  <c:v>06-09-2021</c:v>
                </c:pt>
                <c:pt idx="2576">
                  <c:v>06-09-2021</c:v>
                </c:pt>
                <c:pt idx="2577">
                  <c:v>06-09-2021</c:v>
                </c:pt>
                <c:pt idx="2578">
                  <c:v>06-09-2021</c:v>
                </c:pt>
                <c:pt idx="2579">
                  <c:v>06-09-2021</c:v>
                </c:pt>
                <c:pt idx="2580">
                  <c:v>06-09-2021</c:v>
                </c:pt>
                <c:pt idx="2581">
                  <c:v>06-09-2021</c:v>
                </c:pt>
                <c:pt idx="2582">
                  <c:v>06-09-2021</c:v>
                </c:pt>
                <c:pt idx="2583">
                  <c:v>06-09-2021</c:v>
                </c:pt>
                <c:pt idx="2584">
                  <c:v>06-09-2021</c:v>
                </c:pt>
                <c:pt idx="2585">
                  <c:v>06-09-2021</c:v>
                </c:pt>
                <c:pt idx="2586">
                  <c:v>06-09-2021</c:v>
                </c:pt>
                <c:pt idx="2587">
                  <c:v>06-09-2021</c:v>
                </c:pt>
                <c:pt idx="2588">
                  <c:v>06-09-2021</c:v>
                </c:pt>
                <c:pt idx="2589">
                  <c:v>06-09-2021</c:v>
                </c:pt>
                <c:pt idx="2590">
                  <c:v>06-09-2021</c:v>
                </c:pt>
                <c:pt idx="2591">
                  <c:v>06-09-2021</c:v>
                </c:pt>
                <c:pt idx="2592">
                  <c:v>07-09-2021</c:v>
                </c:pt>
                <c:pt idx="2593">
                  <c:v>07-09-2021</c:v>
                </c:pt>
                <c:pt idx="2594">
                  <c:v>07-09-2021</c:v>
                </c:pt>
                <c:pt idx="2595">
                  <c:v>07-09-2021</c:v>
                </c:pt>
                <c:pt idx="2596">
                  <c:v>07-09-2021</c:v>
                </c:pt>
                <c:pt idx="2597">
                  <c:v>07-09-2021</c:v>
                </c:pt>
                <c:pt idx="2598">
                  <c:v>07-09-2021</c:v>
                </c:pt>
                <c:pt idx="2599">
                  <c:v>07-09-2021</c:v>
                </c:pt>
                <c:pt idx="2600">
                  <c:v>07-09-2021</c:v>
                </c:pt>
                <c:pt idx="2601">
                  <c:v>07-09-2021</c:v>
                </c:pt>
                <c:pt idx="2602">
                  <c:v>07-09-2021</c:v>
                </c:pt>
                <c:pt idx="2603">
                  <c:v>07-09-2021</c:v>
                </c:pt>
                <c:pt idx="2604">
                  <c:v>07-09-2021</c:v>
                </c:pt>
                <c:pt idx="2605">
                  <c:v>07-09-2021</c:v>
                </c:pt>
                <c:pt idx="2606">
                  <c:v>07-09-2021</c:v>
                </c:pt>
                <c:pt idx="2607">
                  <c:v>07-09-2021</c:v>
                </c:pt>
                <c:pt idx="2608">
                  <c:v>07-09-2021</c:v>
                </c:pt>
                <c:pt idx="2609">
                  <c:v>07-09-2021</c:v>
                </c:pt>
                <c:pt idx="2610">
                  <c:v>07-09-2021</c:v>
                </c:pt>
                <c:pt idx="2611">
                  <c:v>07-09-2021</c:v>
                </c:pt>
                <c:pt idx="2612">
                  <c:v>07-09-2021</c:v>
                </c:pt>
                <c:pt idx="2613">
                  <c:v>07-09-2021</c:v>
                </c:pt>
                <c:pt idx="2614">
                  <c:v>07-09-2021</c:v>
                </c:pt>
                <c:pt idx="2615">
                  <c:v>07-09-2021</c:v>
                </c:pt>
                <c:pt idx="2616">
                  <c:v>08-09-2021</c:v>
                </c:pt>
                <c:pt idx="2617">
                  <c:v>08-09-2021</c:v>
                </c:pt>
                <c:pt idx="2618">
                  <c:v>08-09-2021</c:v>
                </c:pt>
                <c:pt idx="2619">
                  <c:v>08-09-2021</c:v>
                </c:pt>
                <c:pt idx="2620">
                  <c:v>08-09-2021</c:v>
                </c:pt>
                <c:pt idx="2621">
                  <c:v>08-09-2021</c:v>
                </c:pt>
                <c:pt idx="2622">
                  <c:v>08-09-2021</c:v>
                </c:pt>
                <c:pt idx="2623">
                  <c:v>08-09-2021</c:v>
                </c:pt>
                <c:pt idx="2624">
                  <c:v>08-09-2021</c:v>
                </c:pt>
                <c:pt idx="2625">
                  <c:v>08-09-2021</c:v>
                </c:pt>
                <c:pt idx="2626">
                  <c:v>08-09-2021</c:v>
                </c:pt>
                <c:pt idx="2627">
                  <c:v>08-09-2021</c:v>
                </c:pt>
                <c:pt idx="2628">
                  <c:v>08-09-2021</c:v>
                </c:pt>
                <c:pt idx="2629">
                  <c:v>08-09-2021</c:v>
                </c:pt>
                <c:pt idx="2630">
                  <c:v>08-09-2021</c:v>
                </c:pt>
                <c:pt idx="2631">
                  <c:v>08-09-2021</c:v>
                </c:pt>
                <c:pt idx="2632">
                  <c:v>08-09-2021</c:v>
                </c:pt>
                <c:pt idx="2633">
                  <c:v>08-09-2021</c:v>
                </c:pt>
                <c:pt idx="2634">
                  <c:v>08-09-2021</c:v>
                </c:pt>
                <c:pt idx="2635">
                  <c:v>08-09-2021</c:v>
                </c:pt>
                <c:pt idx="2636">
                  <c:v>08-09-2021</c:v>
                </c:pt>
                <c:pt idx="2637">
                  <c:v>08-09-2021</c:v>
                </c:pt>
                <c:pt idx="2638">
                  <c:v>08-09-2021</c:v>
                </c:pt>
                <c:pt idx="2639">
                  <c:v>08-09-2021</c:v>
                </c:pt>
                <c:pt idx="2640">
                  <c:v>09-09-2021</c:v>
                </c:pt>
                <c:pt idx="2641">
                  <c:v>09-09-2021</c:v>
                </c:pt>
                <c:pt idx="2642">
                  <c:v>09-09-2021</c:v>
                </c:pt>
                <c:pt idx="2643">
                  <c:v>09-09-2021</c:v>
                </c:pt>
                <c:pt idx="2644">
                  <c:v>09-09-2021</c:v>
                </c:pt>
                <c:pt idx="2645">
                  <c:v>09-09-2021</c:v>
                </c:pt>
                <c:pt idx="2646">
                  <c:v>09-09-2021</c:v>
                </c:pt>
                <c:pt idx="2647">
                  <c:v>09-09-2021</c:v>
                </c:pt>
                <c:pt idx="2648">
                  <c:v>09-09-2021</c:v>
                </c:pt>
                <c:pt idx="2649">
                  <c:v>09-09-2021</c:v>
                </c:pt>
                <c:pt idx="2650">
                  <c:v>09-09-2021</c:v>
                </c:pt>
                <c:pt idx="2651">
                  <c:v>09-09-2021</c:v>
                </c:pt>
                <c:pt idx="2652">
                  <c:v>09-09-2021</c:v>
                </c:pt>
                <c:pt idx="2653">
                  <c:v>09-09-2021</c:v>
                </c:pt>
                <c:pt idx="2654">
                  <c:v>09-09-2021</c:v>
                </c:pt>
                <c:pt idx="2655">
                  <c:v>09-09-2021</c:v>
                </c:pt>
                <c:pt idx="2656">
                  <c:v>09-09-2021</c:v>
                </c:pt>
                <c:pt idx="2657">
                  <c:v>09-09-2021</c:v>
                </c:pt>
                <c:pt idx="2658">
                  <c:v>09-09-2021</c:v>
                </c:pt>
                <c:pt idx="2659">
                  <c:v>09-09-2021</c:v>
                </c:pt>
                <c:pt idx="2660">
                  <c:v>09-09-2021</c:v>
                </c:pt>
                <c:pt idx="2661">
                  <c:v>09-09-2021</c:v>
                </c:pt>
                <c:pt idx="2662">
                  <c:v>09-09-2021</c:v>
                </c:pt>
                <c:pt idx="2663">
                  <c:v>09-09-2021</c:v>
                </c:pt>
                <c:pt idx="2664">
                  <c:v>10-09-2021</c:v>
                </c:pt>
                <c:pt idx="2665">
                  <c:v>10-09-2021</c:v>
                </c:pt>
                <c:pt idx="2666">
                  <c:v>10-09-2021</c:v>
                </c:pt>
                <c:pt idx="2667">
                  <c:v>10-09-2021</c:v>
                </c:pt>
                <c:pt idx="2668">
                  <c:v>10-09-2021</c:v>
                </c:pt>
                <c:pt idx="2669">
                  <c:v>10-09-2021</c:v>
                </c:pt>
                <c:pt idx="2670">
                  <c:v>10-09-2021</c:v>
                </c:pt>
                <c:pt idx="2671">
                  <c:v>10-09-2021</c:v>
                </c:pt>
                <c:pt idx="2672">
                  <c:v>10-09-2021</c:v>
                </c:pt>
                <c:pt idx="2673">
                  <c:v>10-09-2021</c:v>
                </c:pt>
                <c:pt idx="2674">
                  <c:v>10-09-2021</c:v>
                </c:pt>
                <c:pt idx="2675">
                  <c:v>10-09-2021</c:v>
                </c:pt>
                <c:pt idx="2676">
                  <c:v>10-09-2021</c:v>
                </c:pt>
                <c:pt idx="2677">
                  <c:v>10-09-2021</c:v>
                </c:pt>
                <c:pt idx="2678">
                  <c:v>10-09-2021</c:v>
                </c:pt>
                <c:pt idx="2679">
                  <c:v>10-09-2021</c:v>
                </c:pt>
                <c:pt idx="2680">
                  <c:v>10-09-2021</c:v>
                </c:pt>
                <c:pt idx="2681">
                  <c:v>10-09-2021</c:v>
                </c:pt>
                <c:pt idx="2682">
                  <c:v>10-09-2021</c:v>
                </c:pt>
                <c:pt idx="2683">
                  <c:v>10-09-2021</c:v>
                </c:pt>
                <c:pt idx="2684">
                  <c:v>10-09-2021</c:v>
                </c:pt>
                <c:pt idx="2685">
                  <c:v>10-09-2021</c:v>
                </c:pt>
                <c:pt idx="2686">
                  <c:v>10-09-2021</c:v>
                </c:pt>
                <c:pt idx="2687">
                  <c:v>10-09-2021</c:v>
                </c:pt>
                <c:pt idx="2688">
                  <c:v>11-09-2021</c:v>
                </c:pt>
                <c:pt idx="2689">
                  <c:v>11-09-2021</c:v>
                </c:pt>
                <c:pt idx="2690">
                  <c:v>11-09-2021</c:v>
                </c:pt>
                <c:pt idx="2691">
                  <c:v>11-09-2021</c:v>
                </c:pt>
                <c:pt idx="2692">
                  <c:v>11-09-2021</c:v>
                </c:pt>
                <c:pt idx="2693">
                  <c:v>11-09-2021</c:v>
                </c:pt>
                <c:pt idx="2694">
                  <c:v>11-09-2021</c:v>
                </c:pt>
                <c:pt idx="2695">
                  <c:v>11-09-2021</c:v>
                </c:pt>
                <c:pt idx="2696">
                  <c:v>11-09-2021</c:v>
                </c:pt>
                <c:pt idx="2697">
                  <c:v>11-09-2021</c:v>
                </c:pt>
                <c:pt idx="2698">
                  <c:v>11-09-2021</c:v>
                </c:pt>
                <c:pt idx="2699">
                  <c:v>11-09-2021</c:v>
                </c:pt>
                <c:pt idx="2700">
                  <c:v>11-09-2021</c:v>
                </c:pt>
                <c:pt idx="2701">
                  <c:v>11-09-2021</c:v>
                </c:pt>
                <c:pt idx="2702">
                  <c:v>11-09-2021</c:v>
                </c:pt>
                <c:pt idx="2703">
                  <c:v>11-09-2021</c:v>
                </c:pt>
                <c:pt idx="2704">
                  <c:v>11-09-2021</c:v>
                </c:pt>
                <c:pt idx="2705">
                  <c:v>11-09-2021</c:v>
                </c:pt>
                <c:pt idx="2706">
                  <c:v>11-09-2021</c:v>
                </c:pt>
                <c:pt idx="2707">
                  <c:v>11-09-2021</c:v>
                </c:pt>
                <c:pt idx="2708">
                  <c:v>11-09-2021</c:v>
                </c:pt>
                <c:pt idx="2709">
                  <c:v>11-09-2021</c:v>
                </c:pt>
                <c:pt idx="2710">
                  <c:v>11-09-2021</c:v>
                </c:pt>
                <c:pt idx="2711">
                  <c:v>11-09-2021</c:v>
                </c:pt>
                <c:pt idx="2712">
                  <c:v>12-09-2021</c:v>
                </c:pt>
                <c:pt idx="2713">
                  <c:v>12-09-2021</c:v>
                </c:pt>
                <c:pt idx="2714">
                  <c:v>12-09-2021</c:v>
                </c:pt>
                <c:pt idx="2715">
                  <c:v>12-09-2021</c:v>
                </c:pt>
                <c:pt idx="2716">
                  <c:v>12-09-2021</c:v>
                </c:pt>
                <c:pt idx="2717">
                  <c:v>12-09-2021</c:v>
                </c:pt>
                <c:pt idx="2718">
                  <c:v>12-09-2021</c:v>
                </c:pt>
                <c:pt idx="2719">
                  <c:v>12-09-2021</c:v>
                </c:pt>
                <c:pt idx="2720">
                  <c:v>12-09-2021</c:v>
                </c:pt>
                <c:pt idx="2721">
                  <c:v>12-09-2021</c:v>
                </c:pt>
                <c:pt idx="2722">
                  <c:v>12-09-2021</c:v>
                </c:pt>
                <c:pt idx="2723">
                  <c:v>12-09-2021</c:v>
                </c:pt>
                <c:pt idx="2724">
                  <c:v>12-09-2021</c:v>
                </c:pt>
                <c:pt idx="2725">
                  <c:v>12-09-2021</c:v>
                </c:pt>
                <c:pt idx="2726">
                  <c:v>12-09-2021</c:v>
                </c:pt>
                <c:pt idx="2727">
                  <c:v>12-09-2021</c:v>
                </c:pt>
                <c:pt idx="2728">
                  <c:v>12-09-2021</c:v>
                </c:pt>
                <c:pt idx="2729">
                  <c:v>12-09-2021</c:v>
                </c:pt>
                <c:pt idx="2730">
                  <c:v>12-09-2021</c:v>
                </c:pt>
                <c:pt idx="2731">
                  <c:v>12-09-2021</c:v>
                </c:pt>
                <c:pt idx="2732">
                  <c:v>12-09-2021</c:v>
                </c:pt>
                <c:pt idx="2733">
                  <c:v>12-09-2021</c:v>
                </c:pt>
                <c:pt idx="2734">
                  <c:v>12-09-2021</c:v>
                </c:pt>
                <c:pt idx="2735">
                  <c:v>12-09-2021</c:v>
                </c:pt>
                <c:pt idx="2736">
                  <c:v>13-09-2021</c:v>
                </c:pt>
                <c:pt idx="2737">
                  <c:v>13-09-2021</c:v>
                </c:pt>
                <c:pt idx="2738">
                  <c:v>13-09-2021</c:v>
                </c:pt>
                <c:pt idx="2739">
                  <c:v>13-09-2021</c:v>
                </c:pt>
                <c:pt idx="2740">
                  <c:v>13-09-2021</c:v>
                </c:pt>
                <c:pt idx="2741">
                  <c:v>13-09-2021</c:v>
                </c:pt>
                <c:pt idx="2742">
                  <c:v>13-09-2021</c:v>
                </c:pt>
                <c:pt idx="2743">
                  <c:v>13-09-2021</c:v>
                </c:pt>
                <c:pt idx="2744">
                  <c:v>13-09-2021</c:v>
                </c:pt>
                <c:pt idx="2745">
                  <c:v>13-09-2021</c:v>
                </c:pt>
                <c:pt idx="2746">
                  <c:v>13-09-2021</c:v>
                </c:pt>
                <c:pt idx="2747">
                  <c:v>13-09-2021</c:v>
                </c:pt>
                <c:pt idx="2748">
                  <c:v>13-09-2021</c:v>
                </c:pt>
                <c:pt idx="2749">
                  <c:v>13-09-2021</c:v>
                </c:pt>
                <c:pt idx="2750">
                  <c:v>13-09-2021</c:v>
                </c:pt>
                <c:pt idx="2751">
                  <c:v>13-09-2021</c:v>
                </c:pt>
                <c:pt idx="2752">
                  <c:v>13-09-2021</c:v>
                </c:pt>
                <c:pt idx="2753">
                  <c:v>13-09-2021</c:v>
                </c:pt>
                <c:pt idx="2754">
                  <c:v>13-09-2021</c:v>
                </c:pt>
                <c:pt idx="2755">
                  <c:v>13-09-2021</c:v>
                </c:pt>
                <c:pt idx="2756">
                  <c:v>13-09-2021</c:v>
                </c:pt>
                <c:pt idx="2757">
                  <c:v>13-09-2021</c:v>
                </c:pt>
                <c:pt idx="2758">
                  <c:v>13-09-2021</c:v>
                </c:pt>
                <c:pt idx="2759">
                  <c:v>13-09-2021</c:v>
                </c:pt>
                <c:pt idx="2760">
                  <c:v>14-09-2021</c:v>
                </c:pt>
                <c:pt idx="2761">
                  <c:v>14-09-2021</c:v>
                </c:pt>
                <c:pt idx="2762">
                  <c:v>14-09-2021</c:v>
                </c:pt>
                <c:pt idx="2763">
                  <c:v>14-09-2021</c:v>
                </c:pt>
                <c:pt idx="2764">
                  <c:v>14-09-2021</c:v>
                </c:pt>
                <c:pt idx="2765">
                  <c:v>14-09-2021</c:v>
                </c:pt>
                <c:pt idx="2766">
                  <c:v>14-09-2021</c:v>
                </c:pt>
                <c:pt idx="2767">
                  <c:v>14-09-2021</c:v>
                </c:pt>
                <c:pt idx="2768">
                  <c:v>14-09-2021</c:v>
                </c:pt>
                <c:pt idx="2769">
                  <c:v>14-09-2021</c:v>
                </c:pt>
                <c:pt idx="2770">
                  <c:v>14-09-2021</c:v>
                </c:pt>
                <c:pt idx="2771">
                  <c:v>14-09-2021</c:v>
                </c:pt>
                <c:pt idx="2772">
                  <c:v>14-09-2021</c:v>
                </c:pt>
                <c:pt idx="2773">
                  <c:v>14-09-2021</c:v>
                </c:pt>
                <c:pt idx="2774">
                  <c:v>14-09-2021</c:v>
                </c:pt>
                <c:pt idx="2775">
                  <c:v>14-09-2021</c:v>
                </c:pt>
                <c:pt idx="2776">
                  <c:v>14-09-2021</c:v>
                </c:pt>
                <c:pt idx="2777">
                  <c:v>14-09-2021</c:v>
                </c:pt>
                <c:pt idx="2778">
                  <c:v>14-09-2021</c:v>
                </c:pt>
                <c:pt idx="2779">
                  <c:v>14-09-2021</c:v>
                </c:pt>
                <c:pt idx="2780">
                  <c:v>14-09-2021</c:v>
                </c:pt>
                <c:pt idx="2781">
                  <c:v>14-09-2021</c:v>
                </c:pt>
                <c:pt idx="2782">
                  <c:v>14-09-2021</c:v>
                </c:pt>
                <c:pt idx="2783">
                  <c:v>14-09-2021</c:v>
                </c:pt>
                <c:pt idx="2784">
                  <c:v>15-09-2021</c:v>
                </c:pt>
                <c:pt idx="2785">
                  <c:v>15-09-2021</c:v>
                </c:pt>
                <c:pt idx="2786">
                  <c:v>15-09-2021</c:v>
                </c:pt>
                <c:pt idx="2787">
                  <c:v>15-09-2021</c:v>
                </c:pt>
                <c:pt idx="2788">
                  <c:v>15-09-2021</c:v>
                </c:pt>
                <c:pt idx="2789">
                  <c:v>15-09-2021</c:v>
                </c:pt>
                <c:pt idx="2790">
                  <c:v>15-09-2021</c:v>
                </c:pt>
                <c:pt idx="2791">
                  <c:v>15-09-2021</c:v>
                </c:pt>
                <c:pt idx="2792">
                  <c:v>15-09-2021</c:v>
                </c:pt>
                <c:pt idx="2793">
                  <c:v>15-09-2021</c:v>
                </c:pt>
                <c:pt idx="2794">
                  <c:v>15-09-2021</c:v>
                </c:pt>
                <c:pt idx="2795">
                  <c:v>15-09-2021</c:v>
                </c:pt>
                <c:pt idx="2796">
                  <c:v>15-09-2021</c:v>
                </c:pt>
                <c:pt idx="2797">
                  <c:v>15-09-2021</c:v>
                </c:pt>
                <c:pt idx="2798">
                  <c:v>15-09-2021</c:v>
                </c:pt>
                <c:pt idx="2799">
                  <c:v>15-09-2021</c:v>
                </c:pt>
                <c:pt idx="2800">
                  <c:v>15-09-2021</c:v>
                </c:pt>
                <c:pt idx="2801">
                  <c:v>15-09-2021</c:v>
                </c:pt>
                <c:pt idx="2802">
                  <c:v>15-09-2021</c:v>
                </c:pt>
                <c:pt idx="2803">
                  <c:v>15-09-2021</c:v>
                </c:pt>
                <c:pt idx="2804">
                  <c:v>15-09-2021</c:v>
                </c:pt>
                <c:pt idx="2805">
                  <c:v>15-09-2021</c:v>
                </c:pt>
                <c:pt idx="2806">
                  <c:v>15-09-2021</c:v>
                </c:pt>
                <c:pt idx="2807">
                  <c:v>15-09-2021</c:v>
                </c:pt>
                <c:pt idx="2808">
                  <c:v>16-09-2021</c:v>
                </c:pt>
                <c:pt idx="2809">
                  <c:v>16-09-2021</c:v>
                </c:pt>
                <c:pt idx="2810">
                  <c:v>16-09-2021</c:v>
                </c:pt>
                <c:pt idx="2811">
                  <c:v>16-09-2021</c:v>
                </c:pt>
                <c:pt idx="2812">
                  <c:v>16-09-2021</c:v>
                </c:pt>
                <c:pt idx="2813">
                  <c:v>16-09-2021</c:v>
                </c:pt>
                <c:pt idx="2814">
                  <c:v>16-09-2021</c:v>
                </c:pt>
                <c:pt idx="2815">
                  <c:v>16-09-2021</c:v>
                </c:pt>
                <c:pt idx="2816">
                  <c:v>16-09-2021</c:v>
                </c:pt>
                <c:pt idx="2817">
                  <c:v>16-09-2021</c:v>
                </c:pt>
                <c:pt idx="2818">
                  <c:v>16-09-2021</c:v>
                </c:pt>
                <c:pt idx="2819">
                  <c:v>16-09-2021</c:v>
                </c:pt>
                <c:pt idx="2820">
                  <c:v>16-09-2021</c:v>
                </c:pt>
                <c:pt idx="2821">
                  <c:v>16-09-2021</c:v>
                </c:pt>
                <c:pt idx="2822">
                  <c:v>16-09-2021</c:v>
                </c:pt>
                <c:pt idx="2823">
                  <c:v>16-09-2021</c:v>
                </c:pt>
                <c:pt idx="2824">
                  <c:v>16-09-2021</c:v>
                </c:pt>
                <c:pt idx="2825">
                  <c:v>16-09-2021</c:v>
                </c:pt>
                <c:pt idx="2826">
                  <c:v>16-09-2021</c:v>
                </c:pt>
                <c:pt idx="2827">
                  <c:v>16-09-2021</c:v>
                </c:pt>
                <c:pt idx="2828">
                  <c:v>16-09-2021</c:v>
                </c:pt>
                <c:pt idx="2829">
                  <c:v>16-09-2021</c:v>
                </c:pt>
                <c:pt idx="2830">
                  <c:v>16-09-2021</c:v>
                </c:pt>
                <c:pt idx="2831">
                  <c:v>16-09-2021</c:v>
                </c:pt>
                <c:pt idx="2832">
                  <c:v>17-09-2021</c:v>
                </c:pt>
                <c:pt idx="2833">
                  <c:v>17-09-2021</c:v>
                </c:pt>
                <c:pt idx="2834">
                  <c:v>17-09-2021</c:v>
                </c:pt>
                <c:pt idx="2835">
                  <c:v>17-09-2021</c:v>
                </c:pt>
                <c:pt idx="2836">
                  <c:v>17-09-2021</c:v>
                </c:pt>
                <c:pt idx="2837">
                  <c:v>17-09-2021</c:v>
                </c:pt>
                <c:pt idx="2838">
                  <c:v>17-09-2021</c:v>
                </c:pt>
                <c:pt idx="2839">
                  <c:v>17-09-2021</c:v>
                </c:pt>
                <c:pt idx="2840">
                  <c:v>17-09-2021</c:v>
                </c:pt>
                <c:pt idx="2841">
                  <c:v>17-09-2021</c:v>
                </c:pt>
                <c:pt idx="2842">
                  <c:v>17-09-2021</c:v>
                </c:pt>
                <c:pt idx="2843">
                  <c:v>17-09-2021</c:v>
                </c:pt>
                <c:pt idx="2844">
                  <c:v>17-09-2021</c:v>
                </c:pt>
                <c:pt idx="2845">
                  <c:v>17-09-2021</c:v>
                </c:pt>
                <c:pt idx="2846">
                  <c:v>17-09-2021</c:v>
                </c:pt>
                <c:pt idx="2847">
                  <c:v>17-09-2021</c:v>
                </c:pt>
                <c:pt idx="2848">
                  <c:v>17-09-2021</c:v>
                </c:pt>
                <c:pt idx="2849">
                  <c:v>17-09-2021</c:v>
                </c:pt>
                <c:pt idx="2850">
                  <c:v>17-09-2021</c:v>
                </c:pt>
                <c:pt idx="2851">
                  <c:v>17-09-2021</c:v>
                </c:pt>
                <c:pt idx="2852">
                  <c:v>17-09-2021</c:v>
                </c:pt>
                <c:pt idx="2853">
                  <c:v>17-09-2021</c:v>
                </c:pt>
                <c:pt idx="2854">
                  <c:v>17-09-2021</c:v>
                </c:pt>
                <c:pt idx="2855">
                  <c:v>17-09-2021</c:v>
                </c:pt>
                <c:pt idx="2856">
                  <c:v>18-09-2021</c:v>
                </c:pt>
                <c:pt idx="2857">
                  <c:v>18-09-2021</c:v>
                </c:pt>
                <c:pt idx="2858">
                  <c:v>18-09-2021</c:v>
                </c:pt>
                <c:pt idx="2859">
                  <c:v>18-09-2021</c:v>
                </c:pt>
                <c:pt idx="2860">
                  <c:v>18-09-2021</c:v>
                </c:pt>
                <c:pt idx="2861">
                  <c:v>18-09-2021</c:v>
                </c:pt>
                <c:pt idx="2862">
                  <c:v>18-09-2021</c:v>
                </c:pt>
                <c:pt idx="2863">
                  <c:v>18-09-2021</c:v>
                </c:pt>
                <c:pt idx="2864">
                  <c:v>18-09-2021</c:v>
                </c:pt>
                <c:pt idx="2865">
                  <c:v>18-09-2021</c:v>
                </c:pt>
                <c:pt idx="2866">
                  <c:v>18-09-2021</c:v>
                </c:pt>
                <c:pt idx="2867">
                  <c:v>18-09-2021</c:v>
                </c:pt>
                <c:pt idx="2868">
                  <c:v>18-09-2021</c:v>
                </c:pt>
                <c:pt idx="2869">
                  <c:v>18-09-2021</c:v>
                </c:pt>
                <c:pt idx="2870">
                  <c:v>18-09-2021</c:v>
                </c:pt>
                <c:pt idx="2871">
                  <c:v>18-09-2021</c:v>
                </c:pt>
                <c:pt idx="2872">
                  <c:v>18-09-2021</c:v>
                </c:pt>
                <c:pt idx="2873">
                  <c:v>18-09-2021</c:v>
                </c:pt>
                <c:pt idx="2874">
                  <c:v>18-09-2021</c:v>
                </c:pt>
                <c:pt idx="2875">
                  <c:v>18-09-2021</c:v>
                </c:pt>
                <c:pt idx="2876">
                  <c:v>18-09-2021</c:v>
                </c:pt>
                <c:pt idx="2877">
                  <c:v>18-09-2021</c:v>
                </c:pt>
                <c:pt idx="2878">
                  <c:v>18-09-2021</c:v>
                </c:pt>
                <c:pt idx="2879">
                  <c:v>18-09-2021</c:v>
                </c:pt>
                <c:pt idx="2880">
                  <c:v>19-09-2021</c:v>
                </c:pt>
                <c:pt idx="2881">
                  <c:v>19-09-2021</c:v>
                </c:pt>
                <c:pt idx="2882">
                  <c:v>19-09-2021</c:v>
                </c:pt>
                <c:pt idx="2883">
                  <c:v>19-09-2021</c:v>
                </c:pt>
                <c:pt idx="2884">
                  <c:v>19-09-2021</c:v>
                </c:pt>
                <c:pt idx="2885">
                  <c:v>19-09-2021</c:v>
                </c:pt>
                <c:pt idx="2886">
                  <c:v>19-09-2021</c:v>
                </c:pt>
                <c:pt idx="2887">
                  <c:v>19-09-2021</c:v>
                </c:pt>
                <c:pt idx="2888">
                  <c:v>19-09-2021</c:v>
                </c:pt>
                <c:pt idx="2889">
                  <c:v>19-09-2021</c:v>
                </c:pt>
                <c:pt idx="2890">
                  <c:v>19-09-2021</c:v>
                </c:pt>
                <c:pt idx="2891">
                  <c:v>19-09-2021</c:v>
                </c:pt>
                <c:pt idx="2892">
                  <c:v>19-09-2021</c:v>
                </c:pt>
                <c:pt idx="2893">
                  <c:v>19-09-2021</c:v>
                </c:pt>
                <c:pt idx="2894">
                  <c:v>19-09-2021</c:v>
                </c:pt>
                <c:pt idx="2895">
                  <c:v>19-09-2021</c:v>
                </c:pt>
                <c:pt idx="2896">
                  <c:v>19-09-2021</c:v>
                </c:pt>
                <c:pt idx="2897">
                  <c:v>19-09-2021</c:v>
                </c:pt>
                <c:pt idx="2898">
                  <c:v>19-09-2021</c:v>
                </c:pt>
                <c:pt idx="2899">
                  <c:v>19-09-2021</c:v>
                </c:pt>
                <c:pt idx="2900">
                  <c:v>19-09-2021</c:v>
                </c:pt>
                <c:pt idx="2901">
                  <c:v>19-09-2021</c:v>
                </c:pt>
                <c:pt idx="2902">
                  <c:v>19-09-2021</c:v>
                </c:pt>
                <c:pt idx="2903">
                  <c:v>19-09-2021</c:v>
                </c:pt>
                <c:pt idx="2904">
                  <c:v>20-09-2021</c:v>
                </c:pt>
                <c:pt idx="2905">
                  <c:v>20-09-2021</c:v>
                </c:pt>
                <c:pt idx="2906">
                  <c:v>20-09-2021</c:v>
                </c:pt>
                <c:pt idx="2907">
                  <c:v>20-09-2021</c:v>
                </c:pt>
                <c:pt idx="2908">
                  <c:v>20-09-2021</c:v>
                </c:pt>
                <c:pt idx="2909">
                  <c:v>20-09-2021</c:v>
                </c:pt>
                <c:pt idx="2910">
                  <c:v>20-09-2021</c:v>
                </c:pt>
                <c:pt idx="2911">
                  <c:v>20-09-2021</c:v>
                </c:pt>
                <c:pt idx="2912">
                  <c:v>20-09-2021</c:v>
                </c:pt>
                <c:pt idx="2913">
                  <c:v>20-09-2021</c:v>
                </c:pt>
                <c:pt idx="2914">
                  <c:v>20-09-2021</c:v>
                </c:pt>
                <c:pt idx="2915">
                  <c:v>20-09-2021</c:v>
                </c:pt>
                <c:pt idx="2916">
                  <c:v>20-09-2021</c:v>
                </c:pt>
                <c:pt idx="2917">
                  <c:v>20-09-2021</c:v>
                </c:pt>
                <c:pt idx="2918">
                  <c:v>20-09-2021</c:v>
                </c:pt>
                <c:pt idx="2919">
                  <c:v>20-09-2021</c:v>
                </c:pt>
                <c:pt idx="2920">
                  <c:v>20-09-2021</c:v>
                </c:pt>
                <c:pt idx="2921">
                  <c:v>20-09-2021</c:v>
                </c:pt>
                <c:pt idx="2922">
                  <c:v>20-09-2021</c:v>
                </c:pt>
                <c:pt idx="2923">
                  <c:v>20-09-2021</c:v>
                </c:pt>
                <c:pt idx="2924">
                  <c:v>20-09-2021</c:v>
                </c:pt>
                <c:pt idx="2925">
                  <c:v>20-09-2021</c:v>
                </c:pt>
                <c:pt idx="2926">
                  <c:v>20-09-2021</c:v>
                </c:pt>
                <c:pt idx="2927">
                  <c:v>20-09-2021</c:v>
                </c:pt>
                <c:pt idx="2928">
                  <c:v>21-09-2021</c:v>
                </c:pt>
                <c:pt idx="2929">
                  <c:v>21-09-2021</c:v>
                </c:pt>
                <c:pt idx="2930">
                  <c:v>21-09-2021</c:v>
                </c:pt>
                <c:pt idx="2931">
                  <c:v>21-09-2021</c:v>
                </c:pt>
                <c:pt idx="2932">
                  <c:v>21-09-2021</c:v>
                </c:pt>
                <c:pt idx="2933">
                  <c:v>21-09-2021</c:v>
                </c:pt>
                <c:pt idx="2934">
                  <c:v>21-09-2021</c:v>
                </c:pt>
                <c:pt idx="2935">
                  <c:v>21-09-2021</c:v>
                </c:pt>
                <c:pt idx="2936">
                  <c:v>21-09-2021</c:v>
                </c:pt>
                <c:pt idx="2937">
                  <c:v>21-09-2021</c:v>
                </c:pt>
                <c:pt idx="2938">
                  <c:v>21-09-2021</c:v>
                </c:pt>
                <c:pt idx="2939">
                  <c:v>21-09-2021</c:v>
                </c:pt>
                <c:pt idx="2940">
                  <c:v>21-09-2021</c:v>
                </c:pt>
                <c:pt idx="2941">
                  <c:v>21-09-2021</c:v>
                </c:pt>
                <c:pt idx="2942">
                  <c:v>21-09-2021</c:v>
                </c:pt>
                <c:pt idx="2943">
                  <c:v>21-09-2021</c:v>
                </c:pt>
                <c:pt idx="2944">
                  <c:v>21-09-2021</c:v>
                </c:pt>
                <c:pt idx="2945">
                  <c:v>21-09-2021</c:v>
                </c:pt>
                <c:pt idx="2946">
                  <c:v>21-09-2021</c:v>
                </c:pt>
                <c:pt idx="2947">
                  <c:v>21-09-2021</c:v>
                </c:pt>
                <c:pt idx="2948">
                  <c:v>21-09-2021</c:v>
                </c:pt>
                <c:pt idx="2949">
                  <c:v>21-09-2021</c:v>
                </c:pt>
                <c:pt idx="2950">
                  <c:v>21-09-2021</c:v>
                </c:pt>
                <c:pt idx="2951">
                  <c:v>21-09-2021</c:v>
                </c:pt>
                <c:pt idx="2952">
                  <c:v>22-09-2021</c:v>
                </c:pt>
                <c:pt idx="2953">
                  <c:v>22-09-2021</c:v>
                </c:pt>
                <c:pt idx="2954">
                  <c:v>22-09-2021</c:v>
                </c:pt>
                <c:pt idx="2955">
                  <c:v>22-09-2021</c:v>
                </c:pt>
                <c:pt idx="2956">
                  <c:v>22-09-2021</c:v>
                </c:pt>
                <c:pt idx="2957">
                  <c:v>22-09-2021</c:v>
                </c:pt>
                <c:pt idx="2958">
                  <c:v>22-09-2021</c:v>
                </c:pt>
                <c:pt idx="2959">
                  <c:v>22-09-2021</c:v>
                </c:pt>
                <c:pt idx="2960">
                  <c:v>22-09-2021</c:v>
                </c:pt>
                <c:pt idx="2961">
                  <c:v>22-09-2021</c:v>
                </c:pt>
                <c:pt idx="2962">
                  <c:v>22-09-2021</c:v>
                </c:pt>
                <c:pt idx="2963">
                  <c:v>22-09-2021</c:v>
                </c:pt>
                <c:pt idx="2964">
                  <c:v>22-09-2021</c:v>
                </c:pt>
                <c:pt idx="2965">
                  <c:v>22-09-2021</c:v>
                </c:pt>
                <c:pt idx="2966">
                  <c:v>22-09-2021</c:v>
                </c:pt>
                <c:pt idx="2967">
                  <c:v>22-09-2021</c:v>
                </c:pt>
                <c:pt idx="2968">
                  <c:v>22-09-2021</c:v>
                </c:pt>
                <c:pt idx="2969">
                  <c:v>22-09-2021</c:v>
                </c:pt>
                <c:pt idx="2970">
                  <c:v>22-09-2021</c:v>
                </c:pt>
                <c:pt idx="2971">
                  <c:v>22-09-2021</c:v>
                </c:pt>
                <c:pt idx="2972">
                  <c:v>22-09-2021</c:v>
                </c:pt>
                <c:pt idx="2973">
                  <c:v>22-09-2021</c:v>
                </c:pt>
                <c:pt idx="2974">
                  <c:v>22-09-2021</c:v>
                </c:pt>
                <c:pt idx="2975">
                  <c:v>22-09-2021</c:v>
                </c:pt>
                <c:pt idx="2976">
                  <c:v>23-09-2021</c:v>
                </c:pt>
                <c:pt idx="2977">
                  <c:v>23-09-2021</c:v>
                </c:pt>
                <c:pt idx="2978">
                  <c:v>23-09-2021</c:v>
                </c:pt>
                <c:pt idx="2979">
                  <c:v>23-09-2021</c:v>
                </c:pt>
                <c:pt idx="2980">
                  <c:v>23-09-2021</c:v>
                </c:pt>
                <c:pt idx="2981">
                  <c:v>23-09-2021</c:v>
                </c:pt>
                <c:pt idx="2982">
                  <c:v>23-09-2021</c:v>
                </c:pt>
                <c:pt idx="2983">
                  <c:v>23-09-2021</c:v>
                </c:pt>
                <c:pt idx="2984">
                  <c:v>23-09-2021</c:v>
                </c:pt>
                <c:pt idx="2985">
                  <c:v>23-09-2021</c:v>
                </c:pt>
                <c:pt idx="2986">
                  <c:v>23-09-2021</c:v>
                </c:pt>
                <c:pt idx="2987">
                  <c:v>23-09-2021</c:v>
                </c:pt>
                <c:pt idx="2988">
                  <c:v>23-09-2021</c:v>
                </c:pt>
                <c:pt idx="2989">
                  <c:v>23-09-2021</c:v>
                </c:pt>
                <c:pt idx="2990">
                  <c:v>23-09-2021</c:v>
                </c:pt>
                <c:pt idx="2991">
                  <c:v>23-09-2021</c:v>
                </c:pt>
                <c:pt idx="2992">
                  <c:v>23-09-2021</c:v>
                </c:pt>
                <c:pt idx="2993">
                  <c:v>23-09-2021</c:v>
                </c:pt>
                <c:pt idx="2994">
                  <c:v>23-09-2021</c:v>
                </c:pt>
                <c:pt idx="2995">
                  <c:v>23-09-2021</c:v>
                </c:pt>
                <c:pt idx="2996">
                  <c:v>23-09-2021</c:v>
                </c:pt>
                <c:pt idx="2997">
                  <c:v>23-09-2021</c:v>
                </c:pt>
                <c:pt idx="2998">
                  <c:v>23-09-2021</c:v>
                </c:pt>
                <c:pt idx="2999">
                  <c:v>23-09-2021</c:v>
                </c:pt>
                <c:pt idx="3000">
                  <c:v>24-09-2021</c:v>
                </c:pt>
                <c:pt idx="3001">
                  <c:v>24-09-2021</c:v>
                </c:pt>
                <c:pt idx="3002">
                  <c:v>24-09-2021</c:v>
                </c:pt>
                <c:pt idx="3003">
                  <c:v>24-09-2021</c:v>
                </c:pt>
                <c:pt idx="3004">
                  <c:v>24-09-2021</c:v>
                </c:pt>
                <c:pt idx="3005">
                  <c:v>24-09-2021</c:v>
                </c:pt>
                <c:pt idx="3006">
                  <c:v>24-09-2021</c:v>
                </c:pt>
                <c:pt idx="3007">
                  <c:v>24-09-2021</c:v>
                </c:pt>
                <c:pt idx="3008">
                  <c:v>24-09-2021</c:v>
                </c:pt>
                <c:pt idx="3009">
                  <c:v>24-09-2021</c:v>
                </c:pt>
                <c:pt idx="3010">
                  <c:v>24-09-2021</c:v>
                </c:pt>
                <c:pt idx="3011">
                  <c:v>24-09-2021</c:v>
                </c:pt>
                <c:pt idx="3012">
                  <c:v>24-09-2021</c:v>
                </c:pt>
                <c:pt idx="3013">
                  <c:v>24-09-2021</c:v>
                </c:pt>
                <c:pt idx="3014">
                  <c:v>24-09-2021</c:v>
                </c:pt>
                <c:pt idx="3015">
                  <c:v>24-09-2021</c:v>
                </c:pt>
                <c:pt idx="3016">
                  <c:v>24-09-2021</c:v>
                </c:pt>
                <c:pt idx="3017">
                  <c:v>24-09-2021</c:v>
                </c:pt>
                <c:pt idx="3018">
                  <c:v>24-09-2021</c:v>
                </c:pt>
                <c:pt idx="3019">
                  <c:v>24-09-2021</c:v>
                </c:pt>
                <c:pt idx="3020">
                  <c:v>24-09-2021</c:v>
                </c:pt>
                <c:pt idx="3021">
                  <c:v>24-09-2021</c:v>
                </c:pt>
                <c:pt idx="3022">
                  <c:v>24-09-2021</c:v>
                </c:pt>
                <c:pt idx="3023">
                  <c:v>24-09-2021</c:v>
                </c:pt>
                <c:pt idx="3024">
                  <c:v>25-09-2021</c:v>
                </c:pt>
                <c:pt idx="3025">
                  <c:v>25-09-2021</c:v>
                </c:pt>
                <c:pt idx="3026">
                  <c:v>25-09-2021</c:v>
                </c:pt>
                <c:pt idx="3027">
                  <c:v>25-09-2021</c:v>
                </c:pt>
                <c:pt idx="3028">
                  <c:v>25-09-2021</c:v>
                </c:pt>
                <c:pt idx="3029">
                  <c:v>25-09-2021</c:v>
                </c:pt>
                <c:pt idx="3030">
                  <c:v>25-09-2021</c:v>
                </c:pt>
                <c:pt idx="3031">
                  <c:v>25-09-2021</c:v>
                </c:pt>
                <c:pt idx="3032">
                  <c:v>25-09-2021</c:v>
                </c:pt>
                <c:pt idx="3033">
                  <c:v>25-09-2021</c:v>
                </c:pt>
                <c:pt idx="3034">
                  <c:v>25-09-2021</c:v>
                </c:pt>
                <c:pt idx="3035">
                  <c:v>25-09-2021</c:v>
                </c:pt>
                <c:pt idx="3036">
                  <c:v>25-09-2021</c:v>
                </c:pt>
                <c:pt idx="3037">
                  <c:v>25-09-2021</c:v>
                </c:pt>
                <c:pt idx="3038">
                  <c:v>25-09-2021</c:v>
                </c:pt>
                <c:pt idx="3039">
                  <c:v>25-09-2021</c:v>
                </c:pt>
                <c:pt idx="3040">
                  <c:v>25-09-2021</c:v>
                </c:pt>
                <c:pt idx="3041">
                  <c:v>25-09-2021</c:v>
                </c:pt>
                <c:pt idx="3042">
                  <c:v>25-09-2021</c:v>
                </c:pt>
                <c:pt idx="3043">
                  <c:v>25-09-2021</c:v>
                </c:pt>
                <c:pt idx="3044">
                  <c:v>25-09-2021</c:v>
                </c:pt>
                <c:pt idx="3045">
                  <c:v>25-09-2021</c:v>
                </c:pt>
                <c:pt idx="3046">
                  <c:v>25-09-2021</c:v>
                </c:pt>
                <c:pt idx="3047">
                  <c:v>25-09-2021</c:v>
                </c:pt>
                <c:pt idx="3048">
                  <c:v>26-09-2021</c:v>
                </c:pt>
                <c:pt idx="3049">
                  <c:v>26-09-2021</c:v>
                </c:pt>
                <c:pt idx="3050">
                  <c:v>26-09-2021</c:v>
                </c:pt>
                <c:pt idx="3051">
                  <c:v>26-09-2021</c:v>
                </c:pt>
                <c:pt idx="3052">
                  <c:v>26-09-2021</c:v>
                </c:pt>
                <c:pt idx="3053">
                  <c:v>26-09-2021</c:v>
                </c:pt>
                <c:pt idx="3054">
                  <c:v>26-09-2021</c:v>
                </c:pt>
                <c:pt idx="3055">
                  <c:v>26-09-2021</c:v>
                </c:pt>
                <c:pt idx="3056">
                  <c:v>26-09-2021</c:v>
                </c:pt>
                <c:pt idx="3057">
                  <c:v>26-09-2021</c:v>
                </c:pt>
                <c:pt idx="3058">
                  <c:v>26-09-2021</c:v>
                </c:pt>
                <c:pt idx="3059">
                  <c:v>26-09-2021</c:v>
                </c:pt>
                <c:pt idx="3060">
                  <c:v>26-09-2021</c:v>
                </c:pt>
                <c:pt idx="3061">
                  <c:v>26-09-2021</c:v>
                </c:pt>
                <c:pt idx="3062">
                  <c:v>26-09-2021</c:v>
                </c:pt>
                <c:pt idx="3063">
                  <c:v>26-09-2021</c:v>
                </c:pt>
                <c:pt idx="3064">
                  <c:v>26-09-2021</c:v>
                </c:pt>
                <c:pt idx="3065">
                  <c:v>26-09-2021</c:v>
                </c:pt>
                <c:pt idx="3066">
                  <c:v>26-09-2021</c:v>
                </c:pt>
                <c:pt idx="3067">
                  <c:v>26-09-2021</c:v>
                </c:pt>
                <c:pt idx="3068">
                  <c:v>26-09-2021</c:v>
                </c:pt>
                <c:pt idx="3069">
                  <c:v>26-09-2021</c:v>
                </c:pt>
                <c:pt idx="3070">
                  <c:v>26-09-2021</c:v>
                </c:pt>
                <c:pt idx="3071">
                  <c:v>26-09-2021</c:v>
                </c:pt>
                <c:pt idx="3072">
                  <c:v>27-09-2021</c:v>
                </c:pt>
                <c:pt idx="3073">
                  <c:v>27-09-2021</c:v>
                </c:pt>
                <c:pt idx="3074">
                  <c:v>27-09-2021</c:v>
                </c:pt>
                <c:pt idx="3075">
                  <c:v>27-09-2021</c:v>
                </c:pt>
                <c:pt idx="3076">
                  <c:v>27-09-2021</c:v>
                </c:pt>
                <c:pt idx="3077">
                  <c:v>27-09-2021</c:v>
                </c:pt>
                <c:pt idx="3078">
                  <c:v>27-09-2021</c:v>
                </c:pt>
                <c:pt idx="3079">
                  <c:v>27-09-2021</c:v>
                </c:pt>
                <c:pt idx="3080">
                  <c:v>27-09-2021</c:v>
                </c:pt>
                <c:pt idx="3081">
                  <c:v>27-09-2021</c:v>
                </c:pt>
                <c:pt idx="3082">
                  <c:v>27-09-2021</c:v>
                </c:pt>
                <c:pt idx="3083">
                  <c:v>27-09-2021</c:v>
                </c:pt>
                <c:pt idx="3084">
                  <c:v>27-09-2021</c:v>
                </c:pt>
                <c:pt idx="3085">
                  <c:v>27-09-2021</c:v>
                </c:pt>
                <c:pt idx="3086">
                  <c:v>27-09-2021</c:v>
                </c:pt>
                <c:pt idx="3087">
                  <c:v>27-09-2021</c:v>
                </c:pt>
                <c:pt idx="3088">
                  <c:v>27-09-2021</c:v>
                </c:pt>
                <c:pt idx="3089">
                  <c:v>27-09-2021</c:v>
                </c:pt>
                <c:pt idx="3090">
                  <c:v>27-09-2021</c:v>
                </c:pt>
                <c:pt idx="3091">
                  <c:v>27-09-2021</c:v>
                </c:pt>
                <c:pt idx="3092">
                  <c:v>27-09-2021</c:v>
                </c:pt>
                <c:pt idx="3093">
                  <c:v>27-09-2021</c:v>
                </c:pt>
                <c:pt idx="3094">
                  <c:v>27-09-2021</c:v>
                </c:pt>
                <c:pt idx="3095">
                  <c:v>27-09-2021</c:v>
                </c:pt>
                <c:pt idx="3096">
                  <c:v>28-09-2021</c:v>
                </c:pt>
                <c:pt idx="3097">
                  <c:v>28-09-2021</c:v>
                </c:pt>
                <c:pt idx="3098">
                  <c:v>28-09-2021</c:v>
                </c:pt>
                <c:pt idx="3099">
                  <c:v>28-09-2021</c:v>
                </c:pt>
                <c:pt idx="3100">
                  <c:v>28-09-2021</c:v>
                </c:pt>
                <c:pt idx="3101">
                  <c:v>28-09-2021</c:v>
                </c:pt>
                <c:pt idx="3102">
                  <c:v>28-09-2021</c:v>
                </c:pt>
                <c:pt idx="3103">
                  <c:v>28-09-2021</c:v>
                </c:pt>
                <c:pt idx="3104">
                  <c:v>28-09-2021</c:v>
                </c:pt>
                <c:pt idx="3105">
                  <c:v>28-09-2021</c:v>
                </c:pt>
                <c:pt idx="3106">
                  <c:v>28-09-2021</c:v>
                </c:pt>
                <c:pt idx="3107">
                  <c:v>28-09-2021</c:v>
                </c:pt>
                <c:pt idx="3108">
                  <c:v>28-09-2021</c:v>
                </c:pt>
                <c:pt idx="3109">
                  <c:v>28-09-2021</c:v>
                </c:pt>
                <c:pt idx="3110">
                  <c:v>28-09-2021</c:v>
                </c:pt>
                <c:pt idx="3111">
                  <c:v>28-09-2021</c:v>
                </c:pt>
                <c:pt idx="3112">
                  <c:v>28-09-2021</c:v>
                </c:pt>
                <c:pt idx="3113">
                  <c:v>28-09-2021</c:v>
                </c:pt>
                <c:pt idx="3114">
                  <c:v>28-09-2021</c:v>
                </c:pt>
                <c:pt idx="3115">
                  <c:v>28-09-2021</c:v>
                </c:pt>
                <c:pt idx="3116">
                  <c:v>28-09-2021</c:v>
                </c:pt>
                <c:pt idx="3117">
                  <c:v>28-09-2021</c:v>
                </c:pt>
                <c:pt idx="3118">
                  <c:v>28-09-2021</c:v>
                </c:pt>
                <c:pt idx="3119">
                  <c:v>28-09-2021</c:v>
                </c:pt>
                <c:pt idx="3120">
                  <c:v>29-09-2021</c:v>
                </c:pt>
                <c:pt idx="3121">
                  <c:v>29-09-2021</c:v>
                </c:pt>
                <c:pt idx="3122">
                  <c:v>29-09-2021</c:v>
                </c:pt>
                <c:pt idx="3123">
                  <c:v>29-09-2021</c:v>
                </c:pt>
                <c:pt idx="3124">
                  <c:v>29-09-2021</c:v>
                </c:pt>
                <c:pt idx="3125">
                  <c:v>29-09-2021</c:v>
                </c:pt>
                <c:pt idx="3126">
                  <c:v>29-09-2021</c:v>
                </c:pt>
                <c:pt idx="3127">
                  <c:v>29-09-2021</c:v>
                </c:pt>
                <c:pt idx="3128">
                  <c:v>29-09-2021</c:v>
                </c:pt>
                <c:pt idx="3129">
                  <c:v>29-09-2021</c:v>
                </c:pt>
                <c:pt idx="3130">
                  <c:v>29-09-2021</c:v>
                </c:pt>
                <c:pt idx="3131">
                  <c:v>29-09-2021</c:v>
                </c:pt>
                <c:pt idx="3132">
                  <c:v>29-09-2021</c:v>
                </c:pt>
                <c:pt idx="3133">
                  <c:v>29-09-2021</c:v>
                </c:pt>
                <c:pt idx="3134">
                  <c:v>29-09-2021</c:v>
                </c:pt>
                <c:pt idx="3135">
                  <c:v>29-09-2021</c:v>
                </c:pt>
                <c:pt idx="3136">
                  <c:v>29-09-2021</c:v>
                </c:pt>
                <c:pt idx="3137">
                  <c:v>29-09-2021</c:v>
                </c:pt>
                <c:pt idx="3138">
                  <c:v>29-09-2021</c:v>
                </c:pt>
                <c:pt idx="3139">
                  <c:v>29-09-2021</c:v>
                </c:pt>
                <c:pt idx="3140">
                  <c:v>29-09-2021</c:v>
                </c:pt>
                <c:pt idx="3141">
                  <c:v>29-09-2021</c:v>
                </c:pt>
                <c:pt idx="3142">
                  <c:v>29-09-2021</c:v>
                </c:pt>
                <c:pt idx="3143">
                  <c:v>29-09-2021</c:v>
                </c:pt>
                <c:pt idx="3144">
                  <c:v>30-09-2021</c:v>
                </c:pt>
                <c:pt idx="3145">
                  <c:v>30-09-2021</c:v>
                </c:pt>
                <c:pt idx="3146">
                  <c:v>30-09-2021</c:v>
                </c:pt>
                <c:pt idx="3147">
                  <c:v>30-09-2021</c:v>
                </c:pt>
                <c:pt idx="3148">
                  <c:v>30-09-2021</c:v>
                </c:pt>
                <c:pt idx="3149">
                  <c:v>30-09-2021</c:v>
                </c:pt>
                <c:pt idx="3150">
                  <c:v>30-09-2021</c:v>
                </c:pt>
                <c:pt idx="3151">
                  <c:v>30-09-2021</c:v>
                </c:pt>
                <c:pt idx="3152">
                  <c:v>30-09-2021</c:v>
                </c:pt>
                <c:pt idx="3153">
                  <c:v>30-09-2021</c:v>
                </c:pt>
                <c:pt idx="3154">
                  <c:v>30-09-2021</c:v>
                </c:pt>
                <c:pt idx="3155">
                  <c:v>30-09-2021</c:v>
                </c:pt>
                <c:pt idx="3156">
                  <c:v>30-09-2021</c:v>
                </c:pt>
                <c:pt idx="3157">
                  <c:v>30-09-2021</c:v>
                </c:pt>
                <c:pt idx="3158">
                  <c:v>30-09-2021</c:v>
                </c:pt>
                <c:pt idx="3159">
                  <c:v>30-09-2021</c:v>
                </c:pt>
                <c:pt idx="3160">
                  <c:v>30-09-2021</c:v>
                </c:pt>
                <c:pt idx="3161">
                  <c:v>30-09-2021</c:v>
                </c:pt>
                <c:pt idx="3162">
                  <c:v>30-09-2021</c:v>
                </c:pt>
                <c:pt idx="3163">
                  <c:v>30-09-2021</c:v>
                </c:pt>
                <c:pt idx="3164">
                  <c:v>30-09-2021</c:v>
                </c:pt>
                <c:pt idx="3165">
                  <c:v>30-09-2021</c:v>
                </c:pt>
                <c:pt idx="3166">
                  <c:v>30-09-2021</c:v>
                </c:pt>
                <c:pt idx="3167">
                  <c:v>30-09-2021</c:v>
                </c:pt>
              </c:strCache>
            </c:strRef>
          </c:cat>
          <c:val>
            <c:numRef>
              <c:f>'P vs C LT-LV 2021'!$G$2:$G$3169</c:f>
              <c:numCache>
                <c:formatCode>General</c:formatCode>
                <c:ptCount val="3168"/>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37.159999999999997</c:v>
                </c:pt>
                <c:pt idx="97">
                  <c:v>32.19</c:v>
                </c:pt>
                <c:pt idx="98">
                  <c:v>30.27</c:v>
                </c:pt>
                <c:pt idx="99">
                  <c:v>29.68</c:v>
                </c:pt>
                <c:pt idx="100">
                  <c:v>21.080000000000002</c:v>
                </c:pt>
                <c:pt idx="101">
                  <c:v>0</c:v>
                </c:pt>
                <c:pt idx="102">
                  <c:v>0</c:v>
                </c:pt>
                <c:pt idx="103">
                  <c:v>0</c:v>
                </c:pt>
                <c:pt idx="104">
                  <c:v>0</c:v>
                </c:pt>
                <c:pt idx="105">
                  <c:v>0</c:v>
                </c:pt>
                <c:pt idx="106">
                  <c:v>0</c:v>
                </c:pt>
                <c:pt idx="107">
                  <c:v>0</c:v>
                </c:pt>
                <c:pt idx="108">
                  <c:v>0</c:v>
                </c:pt>
                <c:pt idx="109">
                  <c:v>0</c:v>
                </c:pt>
                <c:pt idx="110">
                  <c:v>0</c:v>
                </c:pt>
                <c:pt idx="111">
                  <c:v>0</c:v>
                </c:pt>
                <c:pt idx="112">
                  <c:v>3.1099999999999994</c:v>
                </c:pt>
                <c:pt idx="113">
                  <c:v>8.2999999999999972</c:v>
                </c:pt>
                <c:pt idx="114">
                  <c:v>0</c:v>
                </c:pt>
                <c:pt idx="115">
                  <c:v>0</c:v>
                </c:pt>
                <c:pt idx="116">
                  <c:v>49.1</c:v>
                </c:pt>
                <c:pt idx="117">
                  <c:v>44.540000000000006</c:v>
                </c:pt>
                <c:pt idx="118">
                  <c:v>46.56</c:v>
                </c:pt>
                <c:pt idx="119">
                  <c:v>9.8699999999999974</c:v>
                </c:pt>
                <c:pt idx="120">
                  <c:v>0</c:v>
                </c:pt>
                <c:pt idx="121">
                  <c:v>0</c:v>
                </c:pt>
                <c:pt idx="122">
                  <c:v>3.3800000000000026</c:v>
                </c:pt>
                <c:pt idx="123">
                  <c:v>30.089999999999996</c:v>
                </c:pt>
                <c:pt idx="124">
                  <c:v>17.620000000000005</c:v>
                </c:pt>
                <c:pt idx="125">
                  <c:v>6.1600000000000037</c:v>
                </c:pt>
                <c:pt idx="126">
                  <c:v>0</c:v>
                </c:pt>
                <c:pt idx="127">
                  <c:v>0</c:v>
                </c:pt>
                <c:pt idx="128">
                  <c:v>0</c:v>
                </c:pt>
                <c:pt idx="129">
                  <c:v>0</c:v>
                </c:pt>
                <c:pt idx="130">
                  <c:v>0</c:v>
                </c:pt>
                <c:pt idx="131">
                  <c:v>0</c:v>
                </c:pt>
                <c:pt idx="132">
                  <c:v>0</c:v>
                </c:pt>
                <c:pt idx="133">
                  <c:v>0</c:v>
                </c:pt>
                <c:pt idx="134">
                  <c:v>0</c:v>
                </c:pt>
                <c:pt idx="135">
                  <c:v>0</c:v>
                </c:pt>
                <c:pt idx="136">
                  <c:v>9.279999999999994</c:v>
                </c:pt>
                <c:pt idx="137">
                  <c:v>6.5900000000000034</c:v>
                </c:pt>
                <c:pt idx="138">
                  <c:v>0</c:v>
                </c:pt>
                <c:pt idx="139">
                  <c:v>0</c:v>
                </c:pt>
                <c:pt idx="140">
                  <c:v>0</c:v>
                </c:pt>
                <c:pt idx="141">
                  <c:v>0</c:v>
                </c:pt>
                <c:pt idx="142">
                  <c:v>0</c:v>
                </c:pt>
                <c:pt idx="143">
                  <c:v>28.209999999999994</c:v>
                </c:pt>
                <c:pt idx="144">
                  <c:v>18.629999999999995</c:v>
                </c:pt>
                <c:pt idx="145">
                  <c:v>10.560000000000002</c:v>
                </c:pt>
                <c:pt idx="146">
                  <c:v>23.419999999999998</c:v>
                </c:pt>
                <c:pt idx="147">
                  <c:v>21.419999999999998</c:v>
                </c:pt>
                <c:pt idx="148">
                  <c:v>20.9</c:v>
                </c:pt>
                <c:pt idx="149">
                  <c:v>16.21</c:v>
                </c:pt>
                <c:pt idx="150">
                  <c:v>0</c:v>
                </c:pt>
                <c:pt idx="151">
                  <c:v>0</c:v>
                </c:pt>
                <c:pt idx="152">
                  <c:v>0</c:v>
                </c:pt>
                <c:pt idx="153">
                  <c:v>0</c:v>
                </c:pt>
                <c:pt idx="154">
                  <c:v>0</c:v>
                </c:pt>
                <c:pt idx="155">
                  <c:v>0</c:v>
                </c:pt>
                <c:pt idx="156">
                  <c:v>0</c:v>
                </c:pt>
                <c:pt idx="157">
                  <c:v>0</c:v>
                </c:pt>
                <c:pt idx="158">
                  <c:v>5.7700000000000031</c:v>
                </c:pt>
                <c:pt idx="159">
                  <c:v>8.3100000000000023</c:v>
                </c:pt>
                <c:pt idx="160">
                  <c:v>10.050000000000004</c:v>
                </c:pt>
                <c:pt idx="161">
                  <c:v>20.690000000000005</c:v>
                </c:pt>
                <c:pt idx="162">
                  <c:v>0</c:v>
                </c:pt>
                <c:pt idx="163">
                  <c:v>0</c:v>
                </c:pt>
                <c:pt idx="164">
                  <c:v>0</c:v>
                </c:pt>
                <c:pt idx="165">
                  <c:v>0</c:v>
                </c:pt>
                <c:pt idx="166">
                  <c:v>0</c:v>
                </c:pt>
                <c:pt idx="167">
                  <c:v>22.86</c:v>
                </c:pt>
                <c:pt idx="168">
                  <c:v>38.15</c:v>
                </c:pt>
                <c:pt idx="169">
                  <c:v>32.489999999999995</c:v>
                </c:pt>
                <c:pt idx="170">
                  <c:v>31.8</c:v>
                </c:pt>
                <c:pt idx="171">
                  <c:v>19.659999999999997</c:v>
                </c:pt>
                <c:pt idx="172">
                  <c:v>18.07</c:v>
                </c:pt>
                <c:pt idx="173">
                  <c:v>0</c:v>
                </c:pt>
                <c:pt idx="174">
                  <c:v>11.450000000000003</c:v>
                </c:pt>
                <c:pt idx="175">
                  <c:v>11.560000000000002</c:v>
                </c:pt>
                <c:pt idx="176">
                  <c:v>11.349999999999994</c:v>
                </c:pt>
                <c:pt idx="177">
                  <c:v>10.530000000000001</c:v>
                </c:pt>
                <c:pt idx="178">
                  <c:v>6.509999999999998</c:v>
                </c:pt>
                <c:pt idx="179">
                  <c:v>1.6700000000000017</c:v>
                </c:pt>
                <c:pt idx="180">
                  <c:v>0</c:v>
                </c:pt>
                <c:pt idx="181">
                  <c:v>0</c:v>
                </c:pt>
                <c:pt idx="182">
                  <c:v>0</c:v>
                </c:pt>
                <c:pt idx="183">
                  <c:v>0</c:v>
                </c:pt>
                <c:pt idx="184">
                  <c:v>0</c:v>
                </c:pt>
                <c:pt idx="185">
                  <c:v>0</c:v>
                </c:pt>
                <c:pt idx="186">
                  <c:v>5.1399999999999935</c:v>
                </c:pt>
                <c:pt idx="187">
                  <c:v>12.71</c:v>
                </c:pt>
                <c:pt idx="188">
                  <c:v>19.149999999999991</c:v>
                </c:pt>
                <c:pt idx="189">
                  <c:v>18.97</c:v>
                </c:pt>
                <c:pt idx="190">
                  <c:v>17.219999999999992</c:v>
                </c:pt>
                <c:pt idx="191">
                  <c:v>10.669999999999995</c:v>
                </c:pt>
                <c:pt idx="192">
                  <c:v>27.689999999999998</c:v>
                </c:pt>
                <c:pt idx="193">
                  <c:v>24.150000000000002</c:v>
                </c:pt>
                <c:pt idx="194">
                  <c:v>20.360000000000003</c:v>
                </c:pt>
                <c:pt idx="195">
                  <c:v>18.879999999999995</c:v>
                </c:pt>
                <c:pt idx="196">
                  <c:v>0</c:v>
                </c:pt>
                <c:pt idx="197">
                  <c:v>17.27</c:v>
                </c:pt>
                <c:pt idx="198">
                  <c:v>14.86</c:v>
                </c:pt>
                <c:pt idx="199">
                  <c:v>12.530000000000001</c:v>
                </c:pt>
                <c:pt idx="200">
                  <c:v>4.3900000000000006</c:v>
                </c:pt>
                <c:pt idx="201">
                  <c:v>0</c:v>
                </c:pt>
                <c:pt idx="202">
                  <c:v>0</c:v>
                </c:pt>
                <c:pt idx="203">
                  <c:v>0</c:v>
                </c:pt>
                <c:pt idx="204">
                  <c:v>17.27</c:v>
                </c:pt>
                <c:pt idx="205">
                  <c:v>17.96</c:v>
                </c:pt>
                <c:pt idx="206">
                  <c:v>0</c:v>
                </c:pt>
                <c:pt idx="207">
                  <c:v>0</c:v>
                </c:pt>
                <c:pt idx="208">
                  <c:v>0</c:v>
                </c:pt>
                <c:pt idx="209">
                  <c:v>0</c:v>
                </c:pt>
                <c:pt idx="210">
                  <c:v>4.5600000000000023</c:v>
                </c:pt>
                <c:pt idx="211">
                  <c:v>20.340000000000003</c:v>
                </c:pt>
                <c:pt idx="212">
                  <c:v>41.72</c:v>
                </c:pt>
                <c:pt idx="213">
                  <c:v>40.13000000000001</c:v>
                </c:pt>
                <c:pt idx="214">
                  <c:v>46.930000000000007</c:v>
                </c:pt>
                <c:pt idx="215">
                  <c:v>38.799999999999997</c:v>
                </c:pt>
                <c:pt idx="216">
                  <c:v>0</c:v>
                </c:pt>
                <c:pt idx="217">
                  <c:v>0</c:v>
                </c:pt>
                <c:pt idx="218">
                  <c:v>0</c:v>
                </c:pt>
                <c:pt idx="219">
                  <c:v>0</c:v>
                </c:pt>
                <c:pt idx="220">
                  <c:v>0</c:v>
                </c:pt>
                <c:pt idx="221">
                  <c:v>5.8199999999999967</c:v>
                </c:pt>
                <c:pt idx="222">
                  <c:v>0</c:v>
                </c:pt>
                <c:pt idx="223">
                  <c:v>0</c:v>
                </c:pt>
                <c:pt idx="224">
                  <c:v>0</c:v>
                </c:pt>
                <c:pt idx="225">
                  <c:v>0</c:v>
                </c:pt>
                <c:pt idx="226">
                  <c:v>0</c:v>
                </c:pt>
                <c:pt idx="227">
                  <c:v>0</c:v>
                </c:pt>
                <c:pt idx="228">
                  <c:v>0</c:v>
                </c:pt>
                <c:pt idx="229">
                  <c:v>0</c:v>
                </c:pt>
                <c:pt idx="230">
                  <c:v>0</c:v>
                </c:pt>
                <c:pt idx="231">
                  <c:v>0</c:v>
                </c:pt>
                <c:pt idx="232">
                  <c:v>0</c:v>
                </c:pt>
                <c:pt idx="233">
                  <c:v>0</c:v>
                </c:pt>
                <c:pt idx="234">
                  <c:v>0</c:v>
                </c:pt>
                <c:pt idx="235">
                  <c:v>0</c:v>
                </c:pt>
                <c:pt idx="236">
                  <c:v>0</c:v>
                </c:pt>
                <c:pt idx="237">
                  <c:v>27.049999999999997</c:v>
                </c:pt>
                <c:pt idx="238">
                  <c:v>28.990000000000002</c:v>
                </c:pt>
                <c:pt idx="239">
                  <c:v>39.08</c:v>
                </c:pt>
                <c:pt idx="240">
                  <c:v>32.559999999999995</c:v>
                </c:pt>
                <c:pt idx="241">
                  <c:v>30.179999999999996</c:v>
                </c:pt>
                <c:pt idx="242">
                  <c:v>27.44</c:v>
                </c:pt>
                <c:pt idx="243">
                  <c:v>27.169999999999998</c:v>
                </c:pt>
                <c:pt idx="244">
                  <c:v>25.189999999999998</c:v>
                </c:pt>
                <c:pt idx="245">
                  <c:v>22.32</c:v>
                </c:pt>
                <c:pt idx="246">
                  <c:v>0</c:v>
                </c:pt>
                <c:pt idx="247">
                  <c:v>0</c:v>
                </c:pt>
                <c:pt idx="248">
                  <c:v>0</c:v>
                </c:pt>
                <c:pt idx="249">
                  <c:v>0</c:v>
                </c:pt>
                <c:pt idx="250">
                  <c:v>0</c:v>
                </c:pt>
                <c:pt idx="251">
                  <c:v>0</c:v>
                </c:pt>
                <c:pt idx="252">
                  <c:v>0</c:v>
                </c:pt>
                <c:pt idx="253">
                  <c:v>0</c:v>
                </c:pt>
                <c:pt idx="254">
                  <c:v>0</c:v>
                </c:pt>
                <c:pt idx="255">
                  <c:v>0</c:v>
                </c:pt>
                <c:pt idx="256">
                  <c:v>0</c:v>
                </c:pt>
                <c:pt idx="257">
                  <c:v>0</c:v>
                </c:pt>
                <c:pt idx="258">
                  <c:v>0</c:v>
                </c:pt>
                <c:pt idx="259">
                  <c:v>0</c:v>
                </c:pt>
                <c:pt idx="260">
                  <c:v>0</c:v>
                </c:pt>
                <c:pt idx="261">
                  <c:v>31.310000000000002</c:v>
                </c:pt>
                <c:pt idx="262">
                  <c:v>28.450000000000003</c:v>
                </c:pt>
                <c:pt idx="263">
                  <c:v>37.31</c:v>
                </c:pt>
                <c:pt idx="264">
                  <c:v>29.769999999999996</c:v>
                </c:pt>
                <c:pt idx="265">
                  <c:v>23.21</c:v>
                </c:pt>
                <c:pt idx="266">
                  <c:v>12.030000000000001</c:v>
                </c:pt>
                <c:pt idx="267">
                  <c:v>8.2199999999999989</c:v>
                </c:pt>
                <c:pt idx="268">
                  <c:v>0</c:v>
                </c:pt>
                <c:pt idx="269">
                  <c:v>10.79</c:v>
                </c:pt>
                <c:pt idx="270">
                  <c:v>0</c:v>
                </c:pt>
                <c:pt idx="271">
                  <c:v>0</c:v>
                </c:pt>
                <c:pt idx="272">
                  <c:v>0</c:v>
                </c:pt>
                <c:pt idx="273">
                  <c:v>0</c:v>
                </c:pt>
                <c:pt idx="274">
                  <c:v>0</c:v>
                </c:pt>
                <c:pt idx="275">
                  <c:v>0</c:v>
                </c:pt>
                <c:pt idx="276">
                  <c:v>0</c:v>
                </c:pt>
                <c:pt idx="277">
                  <c:v>0</c:v>
                </c:pt>
                <c:pt idx="278">
                  <c:v>0</c:v>
                </c:pt>
                <c:pt idx="279">
                  <c:v>0</c:v>
                </c:pt>
                <c:pt idx="280">
                  <c:v>0</c:v>
                </c:pt>
                <c:pt idx="281">
                  <c:v>0</c:v>
                </c:pt>
                <c:pt idx="282">
                  <c:v>0</c:v>
                </c:pt>
                <c:pt idx="283">
                  <c:v>0</c:v>
                </c:pt>
                <c:pt idx="284">
                  <c:v>0</c:v>
                </c:pt>
                <c:pt idx="285">
                  <c:v>0</c:v>
                </c:pt>
                <c:pt idx="286">
                  <c:v>8.9799999999999969</c:v>
                </c:pt>
                <c:pt idx="287">
                  <c:v>21.049999999999997</c:v>
                </c:pt>
                <c:pt idx="288">
                  <c:v>22.700000000000003</c:v>
                </c:pt>
                <c:pt idx="289">
                  <c:v>13.399999999999999</c:v>
                </c:pt>
                <c:pt idx="290">
                  <c:v>14.949999999999996</c:v>
                </c:pt>
                <c:pt idx="291">
                  <c:v>13.75</c:v>
                </c:pt>
                <c:pt idx="292">
                  <c:v>5.5999999999999943</c:v>
                </c:pt>
                <c:pt idx="293">
                  <c:v>0</c:v>
                </c:pt>
                <c:pt idx="294">
                  <c:v>0</c:v>
                </c:pt>
                <c:pt idx="295">
                  <c:v>0</c:v>
                </c:pt>
                <c:pt idx="296">
                  <c:v>0</c:v>
                </c:pt>
                <c:pt idx="297">
                  <c:v>0</c:v>
                </c:pt>
                <c:pt idx="298">
                  <c:v>0</c:v>
                </c:pt>
                <c:pt idx="299">
                  <c:v>0</c:v>
                </c:pt>
                <c:pt idx="300">
                  <c:v>0</c:v>
                </c:pt>
                <c:pt idx="301">
                  <c:v>0</c:v>
                </c:pt>
                <c:pt idx="302">
                  <c:v>0</c:v>
                </c:pt>
                <c:pt idx="303">
                  <c:v>0</c:v>
                </c:pt>
                <c:pt idx="304">
                  <c:v>0</c:v>
                </c:pt>
                <c:pt idx="305">
                  <c:v>0</c:v>
                </c:pt>
                <c:pt idx="306">
                  <c:v>0</c:v>
                </c:pt>
                <c:pt idx="307">
                  <c:v>0</c:v>
                </c:pt>
                <c:pt idx="308">
                  <c:v>0</c:v>
                </c:pt>
                <c:pt idx="309">
                  <c:v>0</c:v>
                </c:pt>
                <c:pt idx="310">
                  <c:v>0</c:v>
                </c:pt>
                <c:pt idx="311">
                  <c:v>4.730000000000004</c:v>
                </c:pt>
                <c:pt idx="312">
                  <c:v>22.97</c:v>
                </c:pt>
                <c:pt idx="313">
                  <c:v>19.189999999999998</c:v>
                </c:pt>
                <c:pt idx="314">
                  <c:v>17.920000000000002</c:v>
                </c:pt>
                <c:pt idx="315">
                  <c:v>19.910000000000004</c:v>
                </c:pt>
                <c:pt idx="316">
                  <c:v>21.610000000000007</c:v>
                </c:pt>
                <c:pt idx="317">
                  <c:v>10.870000000000005</c:v>
                </c:pt>
                <c:pt idx="318">
                  <c:v>0</c:v>
                </c:pt>
                <c:pt idx="319">
                  <c:v>0</c:v>
                </c:pt>
                <c:pt idx="320">
                  <c:v>0</c:v>
                </c:pt>
                <c:pt idx="321">
                  <c:v>0</c:v>
                </c:pt>
                <c:pt idx="322">
                  <c:v>0</c:v>
                </c:pt>
                <c:pt idx="323">
                  <c:v>0</c:v>
                </c:pt>
                <c:pt idx="324">
                  <c:v>0</c:v>
                </c:pt>
                <c:pt idx="325">
                  <c:v>0</c:v>
                </c:pt>
                <c:pt idx="326">
                  <c:v>0</c:v>
                </c:pt>
                <c:pt idx="327">
                  <c:v>0</c:v>
                </c:pt>
                <c:pt idx="328">
                  <c:v>0</c:v>
                </c:pt>
                <c:pt idx="329">
                  <c:v>0</c:v>
                </c:pt>
                <c:pt idx="330">
                  <c:v>0</c:v>
                </c:pt>
                <c:pt idx="331">
                  <c:v>0</c:v>
                </c:pt>
                <c:pt idx="332">
                  <c:v>0</c:v>
                </c:pt>
                <c:pt idx="333">
                  <c:v>0</c:v>
                </c:pt>
                <c:pt idx="334">
                  <c:v>0</c:v>
                </c:pt>
                <c:pt idx="335">
                  <c:v>23.150000000000006</c:v>
                </c:pt>
                <c:pt idx="336">
                  <c:v>0</c:v>
                </c:pt>
                <c:pt idx="337">
                  <c:v>0</c:v>
                </c:pt>
                <c:pt idx="338">
                  <c:v>0</c:v>
                </c:pt>
                <c:pt idx="339">
                  <c:v>0</c:v>
                </c:pt>
                <c:pt idx="340">
                  <c:v>0</c:v>
                </c:pt>
                <c:pt idx="341">
                  <c:v>0</c:v>
                </c:pt>
                <c:pt idx="342">
                  <c:v>0</c:v>
                </c:pt>
                <c:pt idx="343">
                  <c:v>0</c:v>
                </c:pt>
                <c:pt idx="344">
                  <c:v>0</c:v>
                </c:pt>
                <c:pt idx="345">
                  <c:v>0</c:v>
                </c:pt>
                <c:pt idx="346">
                  <c:v>0</c:v>
                </c:pt>
                <c:pt idx="347">
                  <c:v>0</c:v>
                </c:pt>
                <c:pt idx="348">
                  <c:v>0</c:v>
                </c:pt>
                <c:pt idx="349">
                  <c:v>0</c:v>
                </c:pt>
                <c:pt idx="350">
                  <c:v>0</c:v>
                </c:pt>
                <c:pt idx="351">
                  <c:v>2.8900000000000006</c:v>
                </c:pt>
                <c:pt idx="352">
                  <c:v>4.2700000000000031</c:v>
                </c:pt>
                <c:pt idx="353">
                  <c:v>0</c:v>
                </c:pt>
                <c:pt idx="354">
                  <c:v>0</c:v>
                </c:pt>
                <c:pt idx="355">
                  <c:v>0</c:v>
                </c:pt>
                <c:pt idx="356">
                  <c:v>0</c:v>
                </c:pt>
                <c:pt idx="357">
                  <c:v>0</c:v>
                </c:pt>
                <c:pt idx="358">
                  <c:v>21.390000000000008</c:v>
                </c:pt>
                <c:pt idx="359">
                  <c:v>0</c:v>
                </c:pt>
                <c:pt idx="360">
                  <c:v>0</c:v>
                </c:pt>
                <c:pt idx="361">
                  <c:v>0</c:v>
                </c:pt>
                <c:pt idx="362">
                  <c:v>0</c:v>
                </c:pt>
                <c:pt idx="363">
                  <c:v>0</c:v>
                </c:pt>
                <c:pt idx="364">
                  <c:v>0</c:v>
                </c:pt>
                <c:pt idx="365">
                  <c:v>0</c:v>
                </c:pt>
                <c:pt idx="366">
                  <c:v>0</c:v>
                </c:pt>
                <c:pt idx="367">
                  <c:v>0</c:v>
                </c:pt>
                <c:pt idx="368">
                  <c:v>0</c:v>
                </c:pt>
                <c:pt idx="369">
                  <c:v>0</c:v>
                </c:pt>
                <c:pt idx="370">
                  <c:v>0</c:v>
                </c:pt>
                <c:pt idx="371">
                  <c:v>0</c:v>
                </c:pt>
                <c:pt idx="372">
                  <c:v>0</c:v>
                </c:pt>
                <c:pt idx="373">
                  <c:v>0</c:v>
                </c:pt>
                <c:pt idx="374">
                  <c:v>0</c:v>
                </c:pt>
                <c:pt idx="375">
                  <c:v>0</c:v>
                </c:pt>
                <c:pt idx="376">
                  <c:v>0</c:v>
                </c:pt>
                <c:pt idx="377">
                  <c:v>0</c:v>
                </c:pt>
                <c:pt idx="378">
                  <c:v>0</c:v>
                </c:pt>
                <c:pt idx="379">
                  <c:v>0</c:v>
                </c:pt>
                <c:pt idx="380">
                  <c:v>0</c:v>
                </c:pt>
                <c:pt idx="381">
                  <c:v>0</c:v>
                </c:pt>
                <c:pt idx="382">
                  <c:v>17.829999999999991</c:v>
                </c:pt>
                <c:pt idx="383">
                  <c:v>0</c:v>
                </c:pt>
                <c:pt idx="384">
                  <c:v>0</c:v>
                </c:pt>
                <c:pt idx="385">
                  <c:v>0</c:v>
                </c:pt>
                <c:pt idx="386">
                  <c:v>0</c:v>
                </c:pt>
                <c:pt idx="387">
                  <c:v>0</c:v>
                </c:pt>
                <c:pt idx="388">
                  <c:v>0</c:v>
                </c:pt>
                <c:pt idx="389">
                  <c:v>0</c:v>
                </c:pt>
                <c:pt idx="390">
                  <c:v>0</c:v>
                </c:pt>
                <c:pt idx="391">
                  <c:v>0</c:v>
                </c:pt>
                <c:pt idx="392">
                  <c:v>0</c:v>
                </c:pt>
                <c:pt idx="393">
                  <c:v>0</c:v>
                </c:pt>
                <c:pt idx="394">
                  <c:v>0</c:v>
                </c:pt>
                <c:pt idx="395">
                  <c:v>0</c:v>
                </c:pt>
                <c:pt idx="396">
                  <c:v>0</c:v>
                </c:pt>
                <c:pt idx="397">
                  <c:v>0</c:v>
                </c:pt>
                <c:pt idx="398">
                  <c:v>0</c:v>
                </c:pt>
                <c:pt idx="399">
                  <c:v>0</c:v>
                </c:pt>
                <c:pt idx="400">
                  <c:v>0</c:v>
                </c:pt>
                <c:pt idx="401">
                  <c:v>0</c:v>
                </c:pt>
                <c:pt idx="402">
                  <c:v>0</c:v>
                </c:pt>
                <c:pt idx="403">
                  <c:v>0</c:v>
                </c:pt>
                <c:pt idx="404">
                  <c:v>0</c:v>
                </c:pt>
                <c:pt idx="405">
                  <c:v>0</c:v>
                </c:pt>
                <c:pt idx="406">
                  <c:v>0</c:v>
                </c:pt>
                <c:pt idx="407">
                  <c:v>0</c:v>
                </c:pt>
                <c:pt idx="408">
                  <c:v>0</c:v>
                </c:pt>
                <c:pt idx="409">
                  <c:v>0</c:v>
                </c:pt>
                <c:pt idx="410">
                  <c:v>0</c:v>
                </c:pt>
                <c:pt idx="411">
                  <c:v>0</c:v>
                </c:pt>
                <c:pt idx="412">
                  <c:v>0</c:v>
                </c:pt>
                <c:pt idx="413">
                  <c:v>0</c:v>
                </c:pt>
                <c:pt idx="414">
                  <c:v>0</c:v>
                </c:pt>
                <c:pt idx="415">
                  <c:v>0</c:v>
                </c:pt>
                <c:pt idx="416">
                  <c:v>0</c:v>
                </c:pt>
                <c:pt idx="417">
                  <c:v>0</c:v>
                </c:pt>
                <c:pt idx="418">
                  <c:v>0</c:v>
                </c:pt>
                <c:pt idx="419">
                  <c:v>0</c:v>
                </c:pt>
                <c:pt idx="420">
                  <c:v>0</c:v>
                </c:pt>
                <c:pt idx="421">
                  <c:v>0</c:v>
                </c:pt>
                <c:pt idx="422">
                  <c:v>0</c:v>
                </c:pt>
                <c:pt idx="423">
                  <c:v>0</c:v>
                </c:pt>
                <c:pt idx="424">
                  <c:v>0</c:v>
                </c:pt>
                <c:pt idx="425">
                  <c:v>0</c:v>
                </c:pt>
                <c:pt idx="426">
                  <c:v>0</c:v>
                </c:pt>
                <c:pt idx="427">
                  <c:v>0</c:v>
                </c:pt>
                <c:pt idx="428">
                  <c:v>0</c:v>
                </c:pt>
                <c:pt idx="429">
                  <c:v>0</c:v>
                </c:pt>
                <c:pt idx="430">
                  <c:v>0</c:v>
                </c:pt>
                <c:pt idx="431">
                  <c:v>0</c:v>
                </c:pt>
                <c:pt idx="432">
                  <c:v>0</c:v>
                </c:pt>
                <c:pt idx="433">
                  <c:v>0</c:v>
                </c:pt>
                <c:pt idx="434">
                  <c:v>0</c:v>
                </c:pt>
                <c:pt idx="435">
                  <c:v>0</c:v>
                </c:pt>
                <c:pt idx="436">
                  <c:v>0</c:v>
                </c:pt>
                <c:pt idx="437">
                  <c:v>0</c:v>
                </c:pt>
                <c:pt idx="438">
                  <c:v>0</c:v>
                </c:pt>
                <c:pt idx="439">
                  <c:v>0</c:v>
                </c:pt>
                <c:pt idx="440">
                  <c:v>0</c:v>
                </c:pt>
                <c:pt idx="441">
                  <c:v>0</c:v>
                </c:pt>
                <c:pt idx="442">
                  <c:v>0</c:v>
                </c:pt>
                <c:pt idx="443">
                  <c:v>0</c:v>
                </c:pt>
                <c:pt idx="444">
                  <c:v>0</c:v>
                </c:pt>
                <c:pt idx="445">
                  <c:v>0</c:v>
                </c:pt>
                <c:pt idx="446">
                  <c:v>0</c:v>
                </c:pt>
                <c:pt idx="447">
                  <c:v>0</c:v>
                </c:pt>
                <c:pt idx="448">
                  <c:v>0</c:v>
                </c:pt>
                <c:pt idx="449">
                  <c:v>0</c:v>
                </c:pt>
                <c:pt idx="450">
                  <c:v>0</c:v>
                </c:pt>
                <c:pt idx="451">
                  <c:v>0</c:v>
                </c:pt>
                <c:pt idx="452">
                  <c:v>0</c:v>
                </c:pt>
                <c:pt idx="453">
                  <c:v>0</c:v>
                </c:pt>
                <c:pt idx="454">
                  <c:v>0</c:v>
                </c:pt>
                <c:pt idx="455">
                  <c:v>0</c:v>
                </c:pt>
                <c:pt idx="456">
                  <c:v>0</c:v>
                </c:pt>
                <c:pt idx="457">
                  <c:v>0</c:v>
                </c:pt>
                <c:pt idx="458">
                  <c:v>0</c:v>
                </c:pt>
                <c:pt idx="459">
                  <c:v>0</c:v>
                </c:pt>
                <c:pt idx="460">
                  <c:v>0</c:v>
                </c:pt>
                <c:pt idx="461">
                  <c:v>0</c:v>
                </c:pt>
                <c:pt idx="462">
                  <c:v>0</c:v>
                </c:pt>
                <c:pt idx="463">
                  <c:v>0</c:v>
                </c:pt>
                <c:pt idx="464">
                  <c:v>0</c:v>
                </c:pt>
                <c:pt idx="465">
                  <c:v>0</c:v>
                </c:pt>
                <c:pt idx="466">
                  <c:v>0</c:v>
                </c:pt>
                <c:pt idx="467">
                  <c:v>0</c:v>
                </c:pt>
                <c:pt idx="468">
                  <c:v>0</c:v>
                </c:pt>
                <c:pt idx="469">
                  <c:v>0</c:v>
                </c:pt>
                <c:pt idx="470">
                  <c:v>0</c:v>
                </c:pt>
                <c:pt idx="471">
                  <c:v>0</c:v>
                </c:pt>
                <c:pt idx="472">
                  <c:v>0</c:v>
                </c:pt>
                <c:pt idx="473">
                  <c:v>0</c:v>
                </c:pt>
                <c:pt idx="474">
                  <c:v>0</c:v>
                </c:pt>
                <c:pt idx="475">
                  <c:v>0</c:v>
                </c:pt>
                <c:pt idx="476">
                  <c:v>0</c:v>
                </c:pt>
                <c:pt idx="477">
                  <c:v>0</c:v>
                </c:pt>
                <c:pt idx="478">
                  <c:v>0</c:v>
                </c:pt>
                <c:pt idx="479">
                  <c:v>0</c:v>
                </c:pt>
                <c:pt idx="480">
                  <c:v>0</c:v>
                </c:pt>
                <c:pt idx="481">
                  <c:v>0</c:v>
                </c:pt>
                <c:pt idx="482">
                  <c:v>0</c:v>
                </c:pt>
                <c:pt idx="483">
                  <c:v>0</c:v>
                </c:pt>
                <c:pt idx="484">
                  <c:v>0</c:v>
                </c:pt>
                <c:pt idx="485">
                  <c:v>0</c:v>
                </c:pt>
                <c:pt idx="486">
                  <c:v>0</c:v>
                </c:pt>
                <c:pt idx="487">
                  <c:v>0</c:v>
                </c:pt>
                <c:pt idx="488">
                  <c:v>0</c:v>
                </c:pt>
                <c:pt idx="489">
                  <c:v>0</c:v>
                </c:pt>
                <c:pt idx="490">
                  <c:v>0</c:v>
                </c:pt>
                <c:pt idx="491">
                  <c:v>0</c:v>
                </c:pt>
                <c:pt idx="492">
                  <c:v>0</c:v>
                </c:pt>
                <c:pt idx="493">
                  <c:v>0</c:v>
                </c:pt>
                <c:pt idx="494">
                  <c:v>0</c:v>
                </c:pt>
                <c:pt idx="495">
                  <c:v>0</c:v>
                </c:pt>
                <c:pt idx="496">
                  <c:v>0</c:v>
                </c:pt>
                <c:pt idx="497">
                  <c:v>0</c:v>
                </c:pt>
                <c:pt idx="498">
                  <c:v>0</c:v>
                </c:pt>
                <c:pt idx="499">
                  <c:v>0</c:v>
                </c:pt>
                <c:pt idx="500">
                  <c:v>0</c:v>
                </c:pt>
                <c:pt idx="501">
                  <c:v>0</c:v>
                </c:pt>
                <c:pt idx="502">
                  <c:v>0</c:v>
                </c:pt>
                <c:pt idx="503">
                  <c:v>0</c:v>
                </c:pt>
                <c:pt idx="504">
                  <c:v>0</c:v>
                </c:pt>
                <c:pt idx="505">
                  <c:v>0</c:v>
                </c:pt>
                <c:pt idx="506">
                  <c:v>0</c:v>
                </c:pt>
                <c:pt idx="507">
                  <c:v>0</c:v>
                </c:pt>
                <c:pt idx="508">
                  <c:v>0</c:v>
                </c:pt>
                <c:pt idx="509">
                  <c:v>0</c:v>
                </c:pt>
                <c:pt idx="510">
                  <c:v>0</c:v>
                </c:pt>
                <c:pt idx="511">
                  <c:v>0</c:v>
                </c:pt>
                <c:pt idx="512">
                  <c:v>0</c:v>
                </c:pt>
                <c:pt idx="513">
                  <c:v>0</c:v>
                </c:pt>
                <c:pt idx="514">
                  <c:v>0</c:v>
                </c:pt>
                <c:pt idx="515">
                  <c:v>0</c:v>
                </c:pt>
                <c:pt idx="516">
                  <c:v>0</c:v>
                </c:pt>
                <c:pt idx="517">
                  <c:v>0</c:v>
                </c:pt>
                <c:pt idx="518">
                  <c:v>0</c:v>
                </c:pt>
                <c:pt idx="519">
                  <c:v>0</c:v>
                </c:pt>
                <c:pt idx="520">
                  <c:v>0</c:v>
                </c:pt>
                <c:pt idx="521">
                  <c:v>0</c:v>
                </c:pt>
                <c:pt idx="522">
                  <c:v>0</c:v>
                </c:pt>
                <c:pt idx="523">
                  <c:v>0</c:v>
                </c:pt>
                <c:pt idx="524">
                  <c:v>0</c:v>
                </c:pt>
                <c:pt idx="525">
                  <c:v>0</c:v>
                </c:pt>
                <c:pt idx="526">
                  <c:v>0</c:v>
                </c:pt>
                <c:pt idx="527">
                  <c:v>0</c:v>
                </c:pt>
                <c:pt idx="528">
                  <c:v>0</c:v>
                </c:pt>
                <c:pt idx="529">
                  <c:v>0</c:v>
                </c:pt>
                <c:pt idx="530">
                  <c:v>0</c:v>
                </c:pt>
                <c:pt idx="531">
                  <c:v>0</c:v>
                </c:pt>
                <c:pt idx="532">
                  <c:v>0</c:v>
                </c:pt>
                <c:pt idx="533">
                  <c:v>0</c:v>
                </c:pt>
                <c:pt idx="534">
                  <c:v>0</c:v>
                </c:pt>
                <c:pt idx="535">
                  <c:v>0</c:v>
                </c:pt>
                <c:pt idx="536">
                  <c:v>0</c:v>
                </c:pt>
                <c:pt idx="537">
                  <c:v>0</c:v>
                </c:pt>
                <c:pt idx="538">
                  <c:v>0</c:v>
                </c:pt>
                <c:pt idx="539">
                  <c:v>0</c:v>
                </c:pt>
                <c:pt idx="540">
                  <c:v>0</c:v>
                </c:pt>
                <c:pt idx="541">
                  <c:v>0</c:v>
                </c:pt>
                <c:pt idx="542">
                  <c:v>0</c:v>
                </c:pt>
                <c:pt idx="543">
                  <c:v>0</c:v>
                </c:pt>
                <c:pt idx="544">
                  <c:v>0</c:v>
                </c:pt>
                <c:pt idx="545">
                  <c:v>0</c:v>
                </c:pt>
                <c:pt idx="546">
                  <c:v>0</c:v>
                </c:pt>
                <c:pt idx="547">
                  <c:v>0</c:v>
                </c:pt>
                <c:pt idx="548">
                  <c:v>0</c:v>
                </c:pt>
                <c:pt idx="549">
                  <c:v>0</c:v>
                </c:pt>
                <c:pt idx="550">
                  <c:v>0</c:v>
                </c:pt>
                <c:pt idx="551">
                  <c:v>37.989999999999995</c:v>
                </c:pt>
                <c:pt idx="552">
                  <c:v>0</c:v>
                </c:pt>
                <c:pt idx="553">
                  <c:v>0</c:v>
                </c:pt>
                <c:pt idx="554">
                  <c:v>0</c:v>
                </c:pt>
                <c:pt idx="555">
                  <c:v>0</c:v>
                </c:pt>
                <c:pt idx="556">
                  <c:v>0</c:v>
                </c:pt>
                <c:pt idx="557">
                  <c:v>0</c:v>
                </c:pt>
                <c:pt idx="558">
                  <c:v>0</c:v>
                </c:pt>
                <c:pt idx="559">
                  <c:v>0</c:v>
                </c:pt>
                <c:pt idx="560">
                  <c:v>0</c:v>
                </c:pt>
                <c:pt idx="561">
                  <c:v>0</c:v>
                </c:pt>
                <c:pt idx="562">
                  <c:v>0</c:v>
                </c:pt>
                <c:pt idx="563">
                  <c:v>0</c:v>
                </c:pt>
                <c:pt idx="564">
                  <c:v>0</c:v>
                </c:pt>
                <c:pt idx="565">
                  <c:v>0</c:v>
                </c:pt>
                <c:pt idx="566">
                  <c:v>0</c:v>
                </c:pt>
                <c:pt idx="567">
                  <c:v>0</c:v>
                </c:pt>
                <c:pt idx="568">
                  <c:v>0</c:v>
                </c:pt>
                <c:pt idx="569">
                  <c:v>0</c:v>
                </c:pt>
                <c:pt idx="570">
                  <c:v>0</c:v>
                </c:pt>
                <c:pt idx="571">
                  <c:v>0</c:v>
                </c:pt>
                <c:pt idx="572">
                  <c:v>0</c:v>
                </c:pt>
                <c:pt idx="573">
                  <c:v>0</c:v>
                </c:pt>
                <c:pt idx="574">
                  <c:v>0</c:v>
                </c:pt>
                <c:pt idx="575">
                  <c:v>0</c:v>
                </c:pt>
                <c:pt idx="576">
                  <c:v>0</c:v>
                </c:pt>
                <c:pt idx="577">
                  <c:v>48.989999999999995</c:v>
                </c:pt>
                <c:pt idx="578">
                  <c:v>54.47</c:v>
                </c:pt>
                <c:pt idx="579">
                  <c:v>53.27</c:v>
                </c:pt>
                <c:pt idx="580">
                  <c:v>51.86</c:v>
                </c:pt>
                <c:pt idx="581">
                  <c:v>0</c:v>
                </c:pt>
                <c:pt idx="582">
                  <c:v>0</c:v>
                </c:pt>
                <c:pt idx="583">
                  <c:v>0</c:v>
                </c:pt>
                <c:pt idx="584">
                  <c:v>0</c:v>
                </c:pt>
                <c:pt idx="585">
                  <c:v>0</c:v>
                </c:pt>
                <c:pt idx="586">
                  <c:v>0</c:v>
                </c:pt>
                <c:pt idx="587">
                  <c:v>0</c:v>
                </c:pt>
                <c:pt idx="588">
                  <c:v>0</c:v>
                </c:pt>
                <c:pt idx="589">
                  <c:v>0</c:v>
                </c:pt>
                <c:pt idx="590">
                  <c:v>0</c:v>
                </c:pt>
                <c:pt idx="591">
                  <c:v>0</c:v>
                </c:pt>
                <c:pt idx="592">
                  <c:v>0</c:v>
                </c:pt>
                <c:pt idx="593">
                  <c:v>0</c:v>
                </c:pt>
                <c:pt idx="594">
                  <c:v>0</c:v>
                </c:pt>
                <c:pt idx="595">
                  <c:v>0</c:v>
                </c:pt>
                <c:pt idx="596">
                  <c:v>26.310000000000002</c:v>
                </c:pt>
                <c:pt idx="597">
                  <c:v>20.310000000000002</c:v>
                </c:pt>
                <c:pt idx="598">
                  <c:v>0</c:v>
                </c:pt>
                <c:pt idx="599">
                  <c:v>22.15</c:v>
                </c:pt>
                <c:pt idx="600">
                  <c:v>43.780000000000008</c:v>
                </c:pt>
                <c:pt idx="601">
                  <c:v>0</c:v>
                </c:pt>
                <c:pt idx="602">
                  <c:v>0</c:v>
                </c:pt>
                <c:pt idx="603">
                  <c:v>37.190000000000005</c:v>
                </c:pt>
                <c:pt idx="604">
                  <c:v>0</c:v>
                </c:pt>
                <c:pt idx="605">
                  <c:v>0</c:v>
                </c:pt>
                <c:pt idx="606">
                  <c:v>0</c:v>
                </c:pt>
                <c:pt idx="607">
                  <c:v>0</c:v>
                </c:pt>
                <c:pt idx="608">
                  <c:v>0</c:v>
                </c:pt>
                <c:pt idx="609">
                  <c:v>0</c:v>
                </c:pt>
                <c:pt idx="610">
                  <c:v>0</c:v>
                </c:pt>
                <c:pt idx="611">
                  <c:v>0</c:v>
                </c:pt>
                <c:pt idx="612">
                  <c:v>0</c:v>
                </c:pt>
                <c:pt idx="613">
                  <c:v>0</c:v>
                </c:pt>
                <c:pt idx="614">
                  <c:v>0</c:v>
                </c:pt>
                <c:pt idx="615">
                  <c:v>0</c:v>
                </c:pt>
                <c:pt idx="616">
                  <c:v>0</c:v>
                </c:pt>
                <c:pt idx="617">
                  <c:v>0</c:v>
                </c:pt>
                <c:pt idx="618">
                  <c:v>0</c:v>
                </c:pt>
                <c:pt idx="619">
                  <c:v>0</c:v>
                </c:pt>
                <c:pt idx="620">
                  <c:v>0</c:v>
                </c:pt>
                <c:pt idx="621">
                  <c:v>0</c:v>
                </c:pt>
                <c:pt idx="622">
                  <c:v>0</c:v>
                </c:pt>
                <c:pt idx="623">
                  <c:v>0</c:v>
                </c:pt>
                <c:pt idx="624">
                  <c:v>0</c:v>
                </c:pt>
                <c:pt idx="625">
                  <c:v>0</c:v>
                </c:pt>
                <c:pt idx="626">
                  <c:v>14.14</c:v>
                </c:pt>
                <c:pt idx="627">
                  <c:v>20.299999999999997</c:v>
                </c:pt>
                <c:pt idx="628">
                  <c:v>9.4699999999999989</c:v>
                </c:pt>
                <c:pt idx="629">
                  <c:v>0</c:v>
                </c:pt>
                <c:pt idx="630">
                  <c:v>0</c:v>
                </c:pt>
                <c:pt idx="631">
                  <c:v>0</c:v>
                </c:pt>
                <c:pt idx="632">
                  <c:v>0</c:v>
                </c:pt>
                <c:pt idx="633">
                  <c:v>0</c:v>
                </c:pt>
                <c:pt idx="634">
                  <c:v>0</c:v>
                </c:pt>
                <c:pt idx="635">
                  <c:v>0</c:v>
                </c:pt>
                <c:pt idx="636">
                  <c:v>0</c:v>
                </c:pt>
                <c:pt idx="637">
                  <c:v>0</c:v>
                </c:pt>
                <c:pt idx="638">
                  <c:v>0</c:v>
                </c:pt>
                <c:pt idx="639">
                  <c:v>0</c:v>
                </c:pt>
                <c:pt idx="640">
                  <c:v>0</c:v>
                </c:pt>
                <c:pt idx="641">
                  <c:v>0</c:v>
                </c:pt>
                <c:pt idx="642">
                  <c:v>0</c:v>
                </c:pt>
                <c:pt idx="643">
                  <c:v>0</c:v>
                </c:pt>
                <c:pt idx="644">
                  <c:v>0</c:v>
                </c:pt>
                <c:pt idx="645">
                  <c:v>0</c:v>
                </c:pt>
                <c:pt idx="646">
                  <c:v>0.78000000000000114</c:v>
                </c:pt>
                <c:pt idx="647">
                  <c:v>0</c:v>
                </c:pt>
                <c:pt idx="648">
                  <c:v>0</c:v>
                </c:pt>
                <c:pt idx="649">
                  <c:v>0</c:v>
                </c:pt>
                <c:pt idx="650">
                  <c:v>0</c:v>
                </c:pt>
                <c:pt idx="651">
                  <c:v>0</c:v>
                </c:pt>
                <c:pt idx="652">
                  <c:v>0</c:v>
                </c:pt>
                <c:pt idx="653">
                  <c:v>0</c:v>
                </c:pt>
                <c:pt idx="654">
                  <c:v>0</c:v>
                </c:pt>
                <c:pt idx="655">
                  <c:v>0</c:v>
                </c:pt>
                <c:pt idx="656">
                  <c:v>0</c:v>
                </c:pt>
                <c:pt idx="657">
                  <c:v>0</c:v>
                </c:pt>
                <c:pt idx="658">
                  <c:v>0</c:v>
                </c:pt>
                <c:pt idx="659">
                  <c:v>0</c:v>
                </c:pt>
                <c:pt idx="660">
                  <c:v>0</c:v>
                </c:pt>
                <c:pt idx="661">
                  <c:v>0</c:v>
                </c:pt>
                <c:pt idx="662">
                  <c:v>0</c:v>
                </c:pt>
                <c:pt idx="663">
                  <c:v>0</c:v>
                </c:pt>
                <c:pt idx="664">
                  <c:v>0</c:v>
                </c:pt>
                <c:pt idx="665">
                  <c:v>0</c:v>
                </c:pt>
                <c:pt idx="666">
                  <c:v>0</c:v>
                </c:pt>
                <c:pt idx="667">
                  <c:v>0</c:v>
                </c:pt>
                <c:pt idx="668">
                  <c:v>0</c:v>
                </c:pt>
                <c:pt idx="669">
                  <c:v>0</c:v>
                </c:pt>
                <c:pt idx="670">
                  <c:v>0</c:v>
                </c:pt>
                <c:pt idx="671">
                  <c:v>15.46</c:v>
                </c:pt>
                <c:pt idx="672">
                  <c:v>0</c:v>
                </c:pt>
                <c:pt idx="673">
                  <c:v>0</c:v>
                </c:pt>
                <c:pt idx="674">
                  <c:v>0</c:v>
                </c:pt>
                <c:pt idx="675">
                  <c:v>0</c:v>
                </c:pt>
                <c:pt idx="676">
                  <c:v>0</c:v>
                </c:pt>
                <c:pt idx="677">
                  <c:v>0</c:v>
                </c:pt>
                <c:pt idx="678">
                  <c:v>0</c:v>
                </c:pt>
                <c:pt idx="679">
                  <c:v>0</c:v>
                </c:pt>
                <c:pt idx="680">
                  <c:v>0</c:v>
                </c:pt>
                <c:pt idx="681">
                  <c:v>0</c:v>
                </c:pt>
                <c:pt idx="682">
                  <c:v>0</c:v>
                </c:pt>
                <c:pt idx="683">
                  <c:v>0</c:v>
                </c:pt>
                <c:pt idx="684">
                  <c:v>0</c:v>
                </c:pt>
                <c:pt idx="685">
                  <c:v>0</c:v>
                </c:pt>
                <c:pt idx="686">
                  <c:v>0</c:v>
                </c:pt>
                <c:pt idx="687">
                  <c:v>0</c:v>
                </c:pt>
                <c:pt idx="688">
                  <c:v>0</c:v>
                </c:pt>
                <c:pt idx="689">
                  <c:v>0</c:v>
                </c:pt>
                <c:pt idx="690">
                  <c:v>0</c:v>
                </c:pt>
                <c:pt idx="691">
                  <c:v>0</c:v>
                </c:pt>
                <c:pt idx="692">
                  <c:v>0</c:v>
                </c:pt>
                <c:pt idx="693">
                  <c:v>0</c:v>
                </c:pt>
                <c:pt idx="694">
                  <c:v>0</c:v>
                </c:pt>
                <c:pt idx="695">
                  <c:v>0</c:v>
                </c:pt>
                <c:pt idx="696">
                  <c:v>0</c:v>
                </c:pt>
                <c:pt idx="697">
                  <c:v>0</c:v>
                </c:pt>
                <c:pt idx="698">
                  <c:v>0</c:v>
                </c:pt>
                <c:pt idx="699">
                  <c:v>0</c:v>
                </c:pt>
                <c:pt idx="700">
                  <c:v>0</c:v>
                </c:pt>
                <c:pt idx="701">
                  <c:v>0</c:v>
                </c:pt>
                <c:pt idx="702">
                  <c:v>0</c:v>
                </c:pt>
                <c:pt idx="703">
                  <c:v>0</c:v>
                </c:pt>
                <c:pt idx="704">
                  <c:v>0</c:v>
                </c:pt>
                <c:pt idx="705">
                  <c:v>0</c:v>
                </c:pt>
                <c:pt idx="706">
                  <c:v>0</c:v>
                </c:pt>
                <c:pt idx="707">
                  <c:v>0</c:v>
                </c:pt>
                <c:pt idx="708">
                  <c:v>0</c:v>
                </c:pt>
                <c:pt idx="709">
                  <c:v>0</c:v>
                </c:pt>
                <c:pt idx="710">
                  <c:v>0</c:v>
                </c:pt>
                <c:pt idx="711">
                  <c:v>0</c:v>
                </c:pt>
                <c:pt idx="712">
                  <c:v>0</c:v>
                </c:pt>
                <c:pt idx="713">
                  <c:v>0</c:v>
                </c:pt>
                <c:pt idx="714">
                  <c:v>0</c:v>
                </c:pt>
                <c:pt idx="715">
                  <c:v>0</c:v>
                </c:pt>
                <c:pt idx="716">
                  <c:v>0</c:v>
                </c:pt>
                <c:pt idx="717">
                  <c:v>0</c:v>
                </c:pt>
                <c:pt idx="718">
                  <c:v>0</c:v>
                </c:pt>
                <c:pt idx="719">
                  <c:v>0</c:v>
                </c:pt>
                <c:pt idx="720">
                  <c:v>0</c:v>
                </c:pt>
                <c:pt idx="721">
                  <c:v>0</c:v>
                </c:pt>
                <c:pt idx="722">
                  <c:v>0</c:v>
                </c:pt>
                <c:pt idx="723">
                  <c:v>0</c:v>
                </c:pt>
                <c:pt idx="724">
                  <c:v>0</c:v>
                </c:pt>
                <c:pt idx="725">
                  <c:v>0</c:v>
                </c:pt>
                <c:pt idx="726">
                  <c:v>0</c:v>
                </c:pt>
                <c:pt idx="727">
                  <c:v>0</c:v>
                </c:pt>
                <c:pt idx="728">
                  <c:v>0</c:v>
                </c:pt>
                <c:pt idx="729">
                  <c:v>0</c:v>
                </c:pt>
                <c:pt idx="730">
                  <c:v>0</c:v>
                </c:pt>
                <c:pt idx="731">
                  <c:v>0</c:v>
                </c:pt>
                <c:pt idx="732">
                  <c:v>0</c:v>
                </c:pt>
                <c:pt idx="733">
                  <c:v>0</c:v>
                </c:pt>
                <c:pt idx="734">
                  <c:v>0</c:v>
                </c:pt>
                <c:pt idx="735">
                  <c:v>0</c:v>
                </c:pt>
                <c:pt idx="736">
                  <c:v>0</c:v>
                </c:pt>
                <c:pt idx="737">
                  <c:v>0</c:v>
                </c:pt>
                <c:pt idx="738">
                  <c:v>0</c:v>
                </c:pt>
                <c:pt idx="739">
                  <c:v>0</c:v>
                </c:pt>
                <c:pt idx="740">
                  <c:v>0</c:v>
                </c:pt>
                <c:pt idx="741">
                  <c:v>0</c:v>
                </c:pt>
                <c:pt idx="742">
                  <c:v>0</c:v>
                </c:pt>
                <c:pt idx="743">
                  <c:v>0</c:v>
                </c:pt>
                <c:pt idx="744">
                  <c:v>0</c:v>
                </c:pt>
                <c:pt idx="745">
                  <c:v>0</c:v>
                </c:pt>
                <c:pt idx="746">
                  <c:v>0</c:v>
                </c:pt>
                <c:pt idx="747">
                  <c:v>0</c:v>
                </c:pt>
                <c:pt idx="748">
                  <c:v>0</c:v>
                </c:pt>
                <c:pt idx="749">
                  <c:v>0</c:v>
                </c:pt>
                <c:pt idx="750">
                  <c:v>0</c:v>
                </c:pt>
                <c:pt idx="751">
                  <c:v>0</c:v>
                </c:pt>
                <c:pt idx="752">
                  <c:v>0</c:v>
                </c:pt>
                <c:pt idx="753">
                  <c:v>0</c:v>
                </c:pt>
                <c:pt idx="754">
                  <c:v>0</c:v>
                </c:pt>
                <c:pt idx="755">
                  <c:v>0</c:v>
                </c:pt>
                <c:pt idx="756">
                  <c:v>0</c:v>
                </c:pt>
                <c:pt idx="757">
                  <c:v>0</c:v>
                </c:pt>
                <c:pt idx="758">
                  <c:v>0</c:v>
                </c:pt>
                <c:pt idx="759">
                  <c:v>0</c:v>
                </c:pt>
                <c:pt idx="760">
                  <c:v>0</c:v>
                </c:pt>
                <c:pt idx="761">
                  <c:v>0</c:v>
                </c:pt>
                <c:pt idx="762">
                  <c:v>0</c:v>
                </c:pt>
                <c:pt idx="763">
                  <c:v>0</c:v>
                </c:pt>
                <c:pt idx="764">
                  <c:v>0</c:v>
                </c:pt>
                <c:pt idx="765">
                  <c:v>0</c:v>
                </c:pt>
                <c:pt idx="766">
                  <c:v>0</c:v>
                </c:pt>
                <c:pt idx="767">
                  <c:v>0</c:v>
                </c:pt>
                <c:pt idx="768">
                  <c:v>0</c:v>
                </c:pt>
                <c:pt idx="769">
                  <c:v>0</c:v>
                </c:pt>
                <c:pt idx="770">
                  <c:v>0</c:v>
                </c:pt>
                <c:pt idx="771">
                  <c:v>0</c:v>
                </c:pt>
                <c:pt idx="772">
                  <c:v>0</c:v>
                </c:pt>
                <c:pt idx="773">
                  <c:v>0</c:v>
                </c:pt>
                <c:pt idx="774">
                  <c:v>0</c:v>
                </c:pt>
                <c:pt idx="775">
                  <c:v>0</c:v>
                </c:pt>
                <c:pt idx="776">
                  <c:v>0</c:v>
                </c:pt>
                <c:pt idx="777">
                  <c:v>0</c:v>
                </c:pt>
                <c:pt idx="778">
                  <c:v>0</c:v>
                </c:pt>
                <c:pt idx="779">
                  <c:v>0</c:v>
                </c:pt>
                <c:pt idx="780">
                  <c:v>0</c:v>
                </c:pt>
                <c:pt idx="781">
                  <c:v>0</c:v>
                </c:pt>
                <c:pt idx="782">
                  <c:v>0</c:v>
                </c:pt>
                <c:pt idx="783">
                  <c:v>0</c:v>
                </c:pt>
                <c:pt idx="784">
                  <c:v>0</c:v>
                </c:pt>
                <c:pt idx="785">
                  <c:v>0</c:v>
                </c:pt>
                <c:pt idx="786">
                  <c:v>0</c:v>
                </c:pt>
                <c:pt idx="787">
                  <c:v>0</c:v>
                </c:pt>
                <c:pt idx="788">
                  <c:v>0</c:v>
                </c:pt>
                <c:pt idx="789">
                  <c:v>0</c:v>
                </c:pt>
                <c:pt idx="790">
                  <c:v>0</c:v>
                </c:pt>
                <c:pt idx="791">
                  <c:v>0</c:v>
                </c:pt>
                <c:pt idx="792">
                  <c:v>0</c:v>
                </c:pt>
                <c:pt idx="793">
                  <c:v>0</c:v>
                </c:pt>
                <c:pt idx="794">
                  <c:v>0</c:v>
                </c:pt>
                <c:pt idx="795">
                  <c:v>0</c:v>
                </c:pt>
                <c:pt idx="796">
                  <c:v>0</c:v>
                </c:pt>
                <c:pt idx="797">
                  <c:v>0</c:v>
                </c:pt>
                <c:pt idx="798">
                  <c:v>0</c:v>
                </c:pt>
                <c:pt idx="799">
                  <c:v>0</c:v>
                </c:pt>
                <c:pt idx="800">
                  <c:v>0</c:v>
                </c:pt>
                <c:pt idx="801">
                  <c:v>0</c:v>
                </c:pt>
                <c:pt idx="802">
                  <c:v>0</c:v>
                </c:pt>
                <c:pt idx="803">
                  <c:v>0</c:v>
                </c:pt>
                <c:pt idx="804">
                  <c:v>0</c:v>
                </c:pt>
                <c:pt idx="805">
                  <c:v>0</c:v>
                </c:pt>
                <c:pt idx="806">
                  <c:v>0</c:v>
                </c:pt>
                <c:pt idx="807">
                  <c:v>0</c:v>
                </c:pt>
                <c:pt idx="808">
                  <c:v>0</c:v>
                </c:pt>
                <c:pt idx="809">
                  <c:v>0</c:v>
                </c:pt>
                <c:pt idx="810">
                  <c:v>0</c:v>
                </c:pt>
                <c:pt idx="811">
                  <c:v>0</c:v>
                </c:pt>
                <c:pt idx="812">
                  <c:v>0</c:v>
                </c:pt>
                <c:pt idx="813">
                  <c:v>0</c:v>
                </c:pt>
                <c:pt idx="814">
                  <c:v>0</c:v>
                </c:pt>
                <c:pt idx="815">
                  <c:v>0</c:v>
                </c:pt>
                <c:pt idx="816">
                  <c:v>0</c:v>
                </c:pt>
                <c:pt idx="817">
                  <c:v>0</c:v>
                </c:pt>
                <c:pt idx="818">
                  <c:v>0</c:v>
                </c:pt>
                <c:pt idx="819">
                  <c:v>0</c:v>
                </c:pt>
                <c:pt idx="820">
                  <c:v>0</c:v>
                </c:pt>
                <c:pt idx="821">
                  <c:v>0</c:v>
                </c:pt>
                <c:pt idx="822">
                  <c:v>0</c:v>
                </c:pt>
                <c:pt idx="823">
                  <c:v>0</c:v>
                </c:pt>
                <c:pt idx="824">
                  <c:v>0</c:v>
                </c:pt>
                <c:pt idx="825">
                  <c:v>0</c:v>
                </c:pt>
                <c:pt idx="826">
                  <c:v>0</c:v>
                </c:pt>
                <c:pt idx="827">
                  <c:v>0</c:v>
                </c:pt>
                <c:pt idx="828">
                  <c:v>0</c:v>
                </c:pt>
                <c:pt idx="829">
                  <c:v>0</c:v>
                </c:pt>
                <c:pt idx="830">
                  <c:v>0</c:v>
                </c:pt>
                <c:pt idx="831">
                  <c:v>0</c:v>
                </c:pt>
                <c:pt idx="832">
                  <c:v>0</c:v>
                </c:pt>
                <c:pt idx="833">
                  <c:v>0</c:v>
                </c:pt>
                <c:pt idx="834">
                  <c:v>0</c:v>
                </c:pt>
                <c:pt idx="835">
                  <c:v>0</c:v>
                </c:pt>
                <c:pt idx="836">
                  <c:v>0</c:v>
                </c:pt>
                <c:pt idx="837">
                  <c:v>0</c:v>
                </c:pt>
                <c:pt idx="838">
                  <c:v>0</c:v>
                </c:pt>
                <c:pt idx="839">
                  <c:v>0</c:v>
                </c:pt>
                <c:pt idx="840">
                  <c:v>0</c:v>
                </c:pt>
                <c:pt idx="841">
                  <c:v>0</c:v>
                </c:pt>
                <c:pt idx="842">
                  <c:v>0</c:v>
                </c:pt>
                <c:pt idx="843">
                  <c:v>0</c:v>
                </c:pt>
                <c:pt idx="844">
                  <c:v>0</c:v>
                </c:pt>
                <c:pt idx="845">
                  <c:v>0</c:v>
                </c:pt>
                <c:pt idx="846">
                  <c:v>0</c:v>
                </c:pt>
                <c:pt idx="847">
                  <c:v>0</c:v>
                </c:pt>
                <c:pt idx="848">
                  <c:v>0</c:v>
                </c:pt>
                <c:pt idx="849">
                  <c:v>0</c:v>
                </c:pt>
                <c:pt idx="850">
                  <c:v>0</c:v>
                </c:pt>
                <c:pt idx="851">
                  <c:v>0</c:v>
                </c:pt>
                <c:pt idx="852">
                  <c:v>0</c:v>
                </c:pt>
                <c:pt idx="853">
                  <c:v>0</c:v>
                </c:pt>
                <c:pt idx="854">
                  <c:v>0</c:v>
                </c:pt>
                <c:pt idx="855">
                  <c:v>0</c:v>
                </c:pt>
                <c:pt idx="856">
                  <c:v>0</c:v>
                </c:pt>
                <c:pt idx="857">
                  <c:v>0</c:v>
                </c:pt>
                <c:pt idx="858">
                  <c:v>0</c:v>
                </c:pt>
                <c:pt idx="859">
                  <c:v>0</c:v>
                </c:pt>
                <c:pt idx="860">
                  <c:v>0</c:v>
                </c:pt>
                <c:pt idx="861">
                  <c:v>0</c:v>
                </c:pt>
                <c:pt idx="862">
                  <c:v>0</c:v>
                </c:pt>
                <c:pt idx="863">
                  <c:v>0</c:v>
                </c:pt>
                <c:pt idx="864">
                  <c:v>0</c:v>
                </c:pt>
                <c:pt idx="865">
                  <c:v>0</c:v>
                </c:pt>
                <c:pt idx="866">
                  <c:v>0</c:v>
                </c:pt>
                <c:pt idx="867">
                  <c:v>0</c:v>
                </c:pt>
                <c:pt idx="868">
                  <c:v>0</c:v>
                </c:pt>
                <c:pt idx="869">
                  <c:v>0</c:v>
                </c:pt>
                <c:pt idx="870">
                  <c:v>0</c:v>
                </c:pt>
                <c:pt idx="871">
                  <c:v>0</c:v>
                </c:pt>
                <c:pt idx="872">
                  <c:v>0</c:v>
                </c:pt>
                <c:pt idx="873">
                  <c:v>0</c:v>
                </c:pt>
                <c:pt idx="874">
                  <c:v>0</c:v>
                </c:pt>
                <c:pt idx="875">
                  <c:v>0</c:v>
                </c:pt>
                <c:pt idx="876">
                  <c:v>0</c:v>
                </c:pt>
                <c:pt idx="877">
                  <c:v>0</c:v>
                </c:pt>
                <c:pt idx="878">
                  <c:v>0</c:v>
                </c:pt>
                <c:pt idx="879">
                  <c:v>0</c:v>
                </c:pt>
                <c:pt idx="880">
                  <c:v>0</c:v>
                </c:pt>
                <c:pt idx="881">
                  <c:v>0</c:v>
                </c:pt>
                <c:pt idx="882">
                  <c:v>0</c:v>
                </c:pt>
                <c:pt idx="883">
                  <c:v>0</c:v>
                </c:pt>
                <c:pt idx="884">
                  <c:v>0</c:v>
                </c:pt>
                <c:pt idx="885">
                  <c:v>0</c:v>
                </c:pt>
                <c:pt idx="886">
                  <c:v>0</c:v>
                </c:pt>
                <c:pt idx="887">
                  <c:v>0</c:v>
                </c:pt>
                <c:pt idx="888">
                  <c:v>0</c:v>
                </c:pt>
                <c:pt idx="889">
                  <c:v>0</c:v>
                </c:pt>
                <c:pt idx="890">
                  <c:v>0</c:v>
                </c:pt>
                <c:pt idx="891">
                  <c:v>0</c:v>
                </c:pt>
                <c:pt idx="892">
                  <c:v>0</c:v>
                </c:pt>
                <c:pt idx="893">
                  <c:v>0</c:v>
                </c:pt>
                <c:pt idx="894">
                  <c:v>0</c:v>
                </c:pt>
                <c:pt idx="895">
                  <c:v>0</c:v>
                </c:pt>
                <c:pt idx="896">
                  <c:v>0</c:v>
                </c:pt>
                <c:pt idx="897">
                  <c:v>0</c:v>
                </c:pt>
                <c:pt idx="898">
                  <c:v>0</c:v>
                </c:pt>
                <c:pt idx="899">
                  <c:v>0</c:v>
                </c:pt>
                <c:pt idx="900">
                  <c:v>0</c:v>
                </c:pt>
                <c:pt idx="901">
                  <c:v>0</c:v>
                </c:pt>
                <c:pt idx="902">
                  <c:v>0</c:v>
                </c:pt>
                <c:pt idx="903">
                  <c:v>0</c:v>
                </c:pt>
                <c:pt idx="904">
                  <c:v>0</c:v>
                </c:pt>
                <c:pt idx="905">
                  <c:v>0</c:v>
                </c:pt>
                <c:pt idx="906">
                  <c:v>0</c:v>
                </c:pt>
                <c:pt idx="907">
                  <c:v>0</c:v>
                </c:pt>
                <c:pt idx="908">
                  <c:v>0</c:v>
                </c:pt>
                <c:pt idx="909">
                  <c:v>0</c:v>
                </c:pt>
                <c:pt idx="910">
                  <c:v>0</c:v>
                </c:pt>
                <c:pt idx="911">
                  <c:v>0</c:v>
                </c:pt>
                <c:pt idx="912">
                  <c:v>0</c:v>
                </c:pt>
                <c:pt idx="913">
                  <c:v>0</c:v>
                </c:pt>
                <c:pt idx="914">
                  <c:v>0</c:v>
                </c:pt>
                <c:pt idx="915">
                  <c:v>0</c:v>
                </c:pt>
                <c:pt idx="916">
                  <c:v>0</c:v>
                </c:pt>
                <c:pt idx="917">
                  <c:v>0</c:v>
                </c:pt>
                <c:pt idx="918">
                  <c:v>0</c:v>
                </c:pt>
                <c:pt idx="919">
                  <c:v>0</c:v>
                </c:pt>
                <c:pt idx="920">
                  <c:v>0</c:v>
                </c:pt>
                <c:pt idx="921">
                  <c:v>0</c:v>
                </c:pt>
                <c:pt idx="922">
                  <c:v>0</c:v>
                </c:pt>
                <c:pt idx="923">
                  <c:v>0</c:v>
                </c:pt>
                <c:pt idx="924">
                  <c:v>0</c:v>
                </c:pt>
                <c:pt idx="925">
                  <c:v>0</c:v>
                </c:pt>
                <c:pt idx="926">
                  <c:v>0</c:v>
                </c:pt>
                <c:pt idx="927">
                  <c:v>0</c:v>
                </c:pt>
                <c:pt idx="928">
                  <c:v>0</c:v>
                </c:pt>
                <c:pt idx="929">
                  <c:v>0</c:v>
                </c:pt>
                <c:pt idx="930">
                  <c:v>0</c:v>
                </c:pt>
                <c:pt idx="931">
                  <c:v>0</c:v>
                </c:pt>
                <c:pt idx="932">
                  <c:v>0</c:v>
                </c:pt>
                <c:pt idx="933">
                  <c:v>0</c:v>
                </c:pt>
                <c:pt idx="934">
                  <c:v>0</c:v>
                </c:pt>
                <c:pt idx="935">
                  <c:v>0</c:v>
                </c:pt>
                <c:pt idx="936">
                  <c:v>0</c:v>
                </c:pt>
                <c:pt idx="937">
                  <c:v>0</c:v>
                </c:pt>
                <c:pt idx="938">
                  <c:v>0</c:v>
                </c:pt>
                <c:pt idx="939">
                  <c:v>0</c:v>
                </c:pt>
                <c:pt idx="940">
                  <c:v>0</c:v>
                </c:pt>
                <c:pt idx="941">
                  <c:v>0</c:v>
                </c:pt>
                <c:pt idx="942">
                  <c:v>0</c:v>
                </c:pt>
                <c:pt idx="943">
                  <c:v>0</c:v>
                </c:pt>
                <c:pt idx="944">
                  <c:v>0</c:v>
                </c:pt>
                <c:pt idx="945">
                  <c:v>0</c:v>
                </c:pt>
                <c:pt idx="946">
                  <c:v>0</c:v>
                </c:pt>
                <c:pt idx="947">
                  <c:v>0</c:v>
                </c:pt>
                <c:pt idx="948">
                  <c:v>0</c:v>
                </c:pt>
                <c:pt idx="949">
                  <c:v>0</c:v>
                </c:pt>
                <c:pt idx="950">
                  <c:v>0</c:v>
                </c:pt>
                <c:pt idx="951">
                  <c:v>0</c:v>
                </c:pt>
                <c:pt idx="952">
                  <c:v>0</c:v>
                </c:pt>
                <c:pt idx="953">
                  <c:v>0</c:v>
                </c:pt>
                <c:pt idx="954">
                  <c:v>0</c:v>
                </c:pt>
                <c:pt idx="955">
                  <c:v>0</c:v>
                </c:pt>
                <c:pt idx="956">
                  <c:v>0</c:v>
                </c:pt>
                <c:pt idx="957">
                  <c:v>0</c:v>
                </c:pt>
                <c:pt idx="958">
                  <c:v>0</c:v>
                </c:pt>
                <c:pt idx="959">
                  <c:v>0</c:v>
                </c:pt>
                <c:pt idx="960">
                  <c:v>0</c:v>
                </c:pt>
                <c:pt idx="961">
                  <c:v>0</c:v>
                </c:pt>
                <c:pt idx="962">
                  <c:v>0</c:v>
                </c:pt>
                <c:pt idx="963">
                  <c:v>0</c:v>
                </c:pt>
                <c:pt idx="964">
                  <c:v>0</c:v>
                </c:pt>
                <c:pt idx="965">
                  <c:v>0</c:v>
                </c:pt>
                <c:pt idx="966">
                  <c:v>0</c:v>
                </c:pt>
                <c:pt idx="967">
                  <c:v>0</c:v>
                </c:pt>
                <c:pt idx="968">
                  <c:v>0</c:v>
                </c:pt>
                <c:pt idx="969">
                  <c:v>0</c:v>
                </c:pt>
                <c:pt idx="970">
                  <c:v>0</c:v>
                </c:pt>
                <c:pt idx="971">
                  <c:v>0</c:v>
                </c:pt>
                <c:pt idx="972">
                  <c:v>0</c:v>
                </c:pt>
                <c:pt idx="973">
                  <c:v>0</c:v>
                </c:pt>
                <c:pt idx="974">
                  <c:v>0</c:v>
                </c:pt>
                <c:pt idx="975">
                  <c:v>0</c:v>
                </c:pt>
                <c:pt idx="976">
                  <c:v>0</c:v>
                </c:pt>
                <c:pt idx="977">
                  <c:v>0</c:v>
                </c:pt>
                <c:pt idx="978">
                  <c:v>0</c:v>
                </c:pt>
                <c:pt idx="979">
                  <c:v>0</c:v>
                </c:pt>
                <c:pt idx="980">
                  <c:v>0</c:v>
                </c:pt>
                <c:pt idx="981">
                  <c:v>0</c:v>
                </c:pt>
                <c:pt idx="982">
                  <c:v>0</c:v>
                </c:pt>
                <c:pt idx="983">
                  <c:v>0</c:v>
                </c:pt>
                <c:pt idx="984">
                  <c:v>0</c:v>
                </c:pt>
                <c:pt idx="985">
                  <c:v>0</c:v>
                </c:pt>
                <c:pt idx="986">
                  <c:v>0</c:v>
                </c:pt>
                <c:pt idx="987">
                  <c:v>0</c:v>
                </c:pt>
                <c:pt idx="988">
                  <c:v>0</c:v>
                </c:pt>
                <c:pt idx="989">
                  <c:v>0</c:v>
                </c:pt>
                <c:pt idx="990">
                  <c:v>0</c:v>
                </c:pt>
                <c:pt idx="991">
                  <c:v>0</c:v>
                </c:pt>
                <c:pt idx="992">
                  <c:v>0</c:v>
                </c:pt>
                <c:pt idx="993">
                  <c:v>0</c:v>
                </c:pt>
                <c:pt idx="994">
                  <c:v>0</c:v>
                </c:pt>
                <c:pt idx="995">
                  <c:v>0</c:v>
                </c:pt>
                <c:pt idx="996">
                  <c:v>0</c:v>
                </c:pt>
                <c:pt idx="997">
                  <c:v>0</c:v>
                </c:pt>
                <c:pt idx="998">
                  <c:v>0</c:v>
                </c:pt>
                <c:pt idx="999">
                  <c:v>0</c:v>
                </c:pt>
                <c:pt idx="1000">
                  <c:v>0</c:v>
                </c:pt>
                <c:pt idx="1001">
                  <c:v>0</c:v>
                </c:pt>
                <c:pt idx="1002">
                  <c:v>0</c:v>
                </c:pt>
                <c:pt idx="1003">
                  <c:v>0</c:v>
                </c:pt>
                <c:pt idx="1004">
                  <c:v>0</c:v>
                </c:pt>
                <c:pt idx="1005">
                  <c:v>0</c:v>
                </c:pt>
                <c:pt idx="1006">
                  <c:v>0</c:v>
                </c:pt>
                <c:pt idx="1007">
                  <c:v>0</c:v>
                </c:pt>
                <c:pt idx="1008">
                  <c:v>0</c:v>
                </c:pt>
                <c:pt idx="1009">
                  <c:v>0</c:v>
                </c:pt>
                <c:pt idx="1010">
                  <c:v>0</c:v>
                </c:pt>
                <c:pt idx="1011">
                  <c:v>0</c:v>
                </c:pt>
                <c:pt idx="1012">
                  <c:v>0</c:v>
                </c:pt>
                <c:pt idx="1013">
                  <c:v>0</c:v>
                </c:pt>
                <c:pt idx="1014">
                  <c:v>0</c:v>
                </c:pt>
                <c:pt idx="1015">
                  <c:v>0</c:v>
                </c:pt>
                <c:pt idx="1016">
                  <c:v>0</c:v>
                </c:pt>
                <c:pt idx="1017">
                  <c:v>0</c:v>
                </c:pt>
                <c:pt idx="1018">
                  <c:v>0</c:v>
                </c:pt>
                <c:pt idx="1019">
                  <c:v>0</c:v>
                </c:pt>
                <c:pt idx="1020">
                  <c:v>0</c:v>
                </c:pt>
                <c:pt idx="1021">
                  <c:v>0</c:v>
                </c:pt>
                <c:pt idx="1022">
                  <c:v>0</c:v>
                </c:pt>
                <c:pt idx="1023">
                  <c:v>0</c:v>
                </c:pt>
                <c:pt idx="1024">
                  <c:v>0</c:v>
                </c:pt>
                <c:pt idx="1025">
                  <c:v>0</c:v>
                </c:pt>
                <c:pt idx="1026">
                  <c:v>0</c:v>
                </c:pt>
                <c:pt idx="1027">
                  <c:v>0</c:v>
                </c:pt>
                <c:pt idx="1028">
                  <c:v>0</c:v>
                </c:pt>
                <c:pt idx="1029">
                  <c:v>0</c:v>
                </c:pt>
                <c:pt idx="1030">
                  <c:v>0</c:v>
                </c:pt>
                <c:pt idx="1031">
                  <c:v>0</c:v>
                </c:pt>
                <c:pt idx="1032">
                  <c:v>0</c:v>
                </c:pt>
                <c:pt idx="1033">
                  <c:v>0</c:v>
                </c:pt>
                <c:pt idx="1034">
                  <c:v>0</c:v>
                </c:pt>
                <c:pt idx="1035">
                  <c:v>0</c:v>
                </c:pt>
                <c:pt idx="1036">
                  <c:v>0</c:v>
                </c:pt>
                <c:pt idx="1037">
                  <c:v>0</c:v>
                </c:pt>
                <c:pt idx="1038">
                  <c:v>0</c:v>
                </c:pt>
                <c:pt idx="1039">
                  <c:v>0</c:v>
                </c:pt>
                <c:pt idx="1040">
                  <c:v>0</c:v>
                </c:pt>
                <c:pt idx="1041">
                  <c:v>0</c:v>
                </c:pt>
                <c:pt idx="1042">
                  <c:v>0</c:v>
                </c:pt>
                <c:pt idx="1043">
                  <c:v>0</c:v>
                </c:pt>
                <c:pt idx="1044">
                  <c:v>0</c:v>
                </c:pt>
                <c:pt idx="1045">
                  <c:v>0</c:v>
                </c:pt>
                <c:pt idx="1046">
                  <c:v>0</c:v>
                </c:pt>
                <c:pt idx="1047">
                  <c:v>0</c:v>
                </c:pt>
                <c:pt idx="1048">
                  <c:v>0</c:v>
                </c:pt>
                <c:pt idx="1049">
                  <c:v>0</c:v>
                </c:pt>
                <c:pt idx="1050">
                  <c:v>0</c:v>
                </c:pt>
                <c:pt idx="1051">
                  <c:v>0</c:v>
                </c:pt>
                <c:pt idx="1052">
                  <c:v>0</c:v>
                </c:pt>
                <c:pt idx="1053">
                  <c:v>0</c:v>
                </c:pt>
                <c:pt idx="1054">
                  <c:v>0</c:v>
                </c:pt>
                <c:pt idx="1055">
                  <c:v>0</c:v>
                </c:pt>
                <c:pt idx="1056">
                  <c:v>0</c:v>
                </c:pt>
                <c:pt idx="1057">
                  <c:v>0</c:v>
                </c:pt>
                <c:pt idx="1058">
                  <c:v>0</c:v>
                </c:pt>
                <c:pt idx="1059">
                  <c:v>0</c:v>
                </c:pt>
                <c:pt idx="1060">
                  <c:v>0</c:v>
                </c:pt>
                <c:pt idx="1061">
                  <c:v>0</c:v>
                </c:pt>
                <c:pt idx="1062">
                  <c:v>0</c:v>
                </c:pt>
                <c:pt idx="1063">
                  <c:v>0</c:v>
                </c:pt>
                <c:pt idx="1064">
                  <c:v>0</c:v>
                </c:pt>
                <c:pt idx="1065">
                  <c:v>0</c:v>
                </c:pt>
                <c:pt idx="1066">
                  <c:v>0</c:v>
                </c:pt>
                <c:pt idx="1067">
                  <c:v>0</c:v>
                </c:pt>
                <c:pt idx="1068">
                  <c:v>0</c:v>
                </c:pt>
                <c:pt idx="1069">
                  <c:v>0</c:v>
                </c:pt>
                <c:pt idx="1070">
                  <c:v>0</c:v>
                </c:pt>
                <c:pt idx="1071">
                  <c:v>0</c:v>
                </c:pt>
                <c:pt idx="1072">
                  <c:v>0</c:v>
                </c:pt>
                <c:pt idx="1073">
                  <c:v>0</c:v>
                </c:pt>
                <c:pt idx="1074">
                  <c:v>0</c:v>
                </c:pt>
                <c:pt idx="1075">
                  <c:v>0</c:v>
                </c:pt>
                <c:pt idx="1076">
                  <c:v>0</c:v>
                </c:pt>
                <c:pt idx="1077">
                  <c:v>0</c:v>
                </c:pt>
                <c:pt idx="1078">
                  <c:v>0</c:v>
                </c:pt>
                <c:pt idx="1079">
                  <c:v>0</c:v>
                </c:pt>
                <c:pt idx="1080">
                  <c:v>0</c:v>
                </c:pt>
                <c:pt idx="1081">
                  <c:v>0</c:v>
                </c:pt>
                <c:pt idx="1082">
                  <c:v>0</c:v>
                </c:pt>
                <c:pt idx="1083">
                  <c:v>0</c:v>
                </c:pt>
                <c:pt idx="1084">
                  <c:v>0</c:v>
                </c:pt>
                <c:pt idx="1085">
                  <c:v>0</c:v>
                </c:pt>
                <c:pt idx="1086">
                  <c:v>0</c:v>
                </c:pt>
                <c:pt idx="1087">
                  <c:v>0</c:v>
                </c:pt>
                <c:pt idx="1088">
                  <c:v>0</c:v>
                </c:pt>
                <c:pt idx="1089">
                  <c:v>0</c:v>
                </c:pt>
                <c:pt idx="1090">
                  <c:v>0</c:v>
                </c:pt>
                <c:pt idx="1091">
                  <c:v>0</c:v>
                </c:pt>
                <c:pt idx="1092">
                  <c:v>0</c:v>
                </c:pt>
                <c:pt idx="1093">
                  <c:v>0</c:v>
                </c:pt>
                <c:pt idx="1094">
                  <c:v>0</c:v>
                </c:pt>
                <c:pt idx="1095">
                  <c:v>0</c:v>
                </c:pt>
                <c:pt idx="1096">
                  <c:v>0</c:v>
                </c:pt>
                <c:pt idx="1097">
                  <c:v>0</c:v>
                </c:pt>
                <c:pt idx="1098">
                  <c:v>0</c:v>
                </c:pt>
                <c:pt idx="1099">
                  <c:v>0</c:v>
                </c:pt>
                <c:pt idx="1100">
                  <c:v>0</c:v>
                </c:pt>
                <c:pt idx="1101">
                  <c:v>0</c:v>
                </c:pt>
                <c:pt idx="1102">
                  <c:v>0</c:v>
                </c:pt>
                <c:pt idx="1103">
                  <c:v>0</c:v>
                </c:pt>
                <c:pt idx="1104">
                  <c:v>0</c:v>
                </c:pt>
                <c:pt idx="1105">
                  <c:v>0</c:v>
                </c:pt>
                <c:pt idx="1106">
                  <c:v>0</c:v>
                </c:pt>
                <c:pt idx="1107">
                  <c:v>0</c:v>
                </c:pt>
                <c:pt idx="1108">
                  <c:v>0</c:v>
                </c:pt>
                <c:pt idx="1109">
                  <c:v>0</c:v>
                </c:pt>
                <c:pt idx="1110">
                  <c:v>0</c:v>
                </c:pt>
                <c:pt idx="1111">
                  <c:v>0</c:v>
                </c:pt>
                <c:pt idx="1112">
                  <c:v>0</c:v>
                </c:pt>
                <c:pt idx="1113">
                  <c:v>0</c:v>
                </c:pt>
                <c:pt idx="1114">
                  <c:v>0</c:v>
                </c:pt>
                <c:pt idx="1115">
                  <c:v>0</c:v>
                </c:pt>
                <c:pt idx="1116">
                  <c:v>0</c:v>
                </c:pt>
                <c:pt idx="1117">
                  <c:v>0</c:v>
                </c:pt>
                <c:pt idx="1118">
                  <c:v>0</c:v>
                </c:pt>
                <c:pt idx="1119">
                  <c:v>0</c:v>
                </c:pt>
                <c:pt idx="1120">
                  <c:v>0</c:v>
                </c:pt>
                <c:pt idx="1121">
                  <c:v>0</c:v>
                </c:pt>
                <c:pt idx="1122">
                  <c:v>0</c:v>
                </c:pt>
                <c:pt idx="1123">
                  <c:v>0</c:v>
                </c:pt>
                <c:pt idx="1124">
                  <c:v>0</c:v>
                </c:pt>
                <c:pt idx="1125">
                  <c:v>0</c:v>
                </c:pt>
                <c:pt idx="1126">
                  <c:v>0</c:v>
                </c:pt>
                <c:pt idx="1127">
                  <c:v>0</c:v>
                </c:pt>
                <c:pt idx="1128">
                  <c:v>0</c:v>
                </c:pt>
                <c:pt idx="1129">
                  <c:v>0</c:v>
                </c:pt>
                <c:pt idx="1130">
                  <c:v>0</c:v>
                </c:pt>
                <c:pt idx="1131">
                  <c:v>0</c:v>
                </c:pt>
                <c:pt idx="1132">
                  <c:v>0</c:v>
                </c:pt>
                <c:pt idx="1133">
                  <c:v>0</c:v>
                </c:pt>
                <c:pt idx="1134">
                  <c:v>0</c:v>
                </c:pt>
                <c:pt idx="1135">
                  <c:v>0</c:v>
                </c:pt>
                <c:pt idx="1136">
                  <c:v>0</c:v>
                </c:pt>
                <c:pt idx="1137">
                  <c:v>0</c:v>
                </c:pt>
                <c:pt idx="1138">
                  <c:v>0</c:v>
                </c:pt>
                <c:pt idx="1139">
                  <c:v>0</c:v>
                </c:pt>
                <c:pt idx="1140">
                  <c:v>0</c:v>
                </c:pt>
                <c:pt idx="1141">
                  <c:v>0</c:v>
                </c:pt>
                <c:pt idx="1142">
                  <c:v>0</c:v>
                </c:pt>
                <c:pt idx="1143">
                  <c:v>0</c:v>
                </c:pt>
                <c:pt idx="1144">
                  <c:v>0</c:v>
                </c:pt>
                <c:pt idx="1145">
                  <c:v>0</c:v>
                </c:pt>
                <c:pt idx="1146">
                  <c:v>0</c:v>
                </c:pt>
                <c:pt idx="1147">
                  <c:v>0</c:v>
                </c:pt>
                <c:pt idx="1148">
                  <c:v>0</c:v>
                </c:pt>
                <c:pt idx="1149">
                  <c:v>0</c:v>
                </c:pt>
                <c:pt idx="1150">
                  <c:v>0</c:v>
                </c:pt>
                <c:pt idx="1151">
                  <c:v>0</c:v>
                </c:pt>
                <c:pt idx="1152">
                  <c:v>0</c:v>
                </c:pt>
                <c:pt idx="1153">
                  <c:v>0</c:v>
                </c:pt>
                <c:pt idx="1154">
                  <c:v>0</c:v>
                </c:pt>
                <c:pt idx="1155">
                  <c:v>0</c:v>
                </c:pt>
                <c:pt idx="1156">
                  <c:v>0</c:v>
                </c:pt>
                <c:pt idx="1157">
                  <c:v>0</c:v>
                </c:pt>
                <c:pt idx="1158">
                  <c:v>0</c:v>
                </c:pt>
                <c:pt idx="1159">
                  <c:v>0</c:v>
                </c:pt>
                <c:pt idx="1160">
                  <c:v>0</c:v>
                </c:pt>
                <c:pt idx="1161">
                  <c:v>0</c:v>
                </c:pt>
                <c:pt idx="1162">
                  <c:v>0</c:v>
                </c:pt>
                <c:pt idx="1163">
                  <c:v>0</c:v>
                </c:pt>
                <c:pt idx="1164">
                  <c:v>0</c:v>
                </c:pt>
                <c:pt idx="1165">
                  <c:v>0</c:v>
                </c:pt>
                <c:pt idx="1166">
                  <c:v>0</c:v>
                </c:pt>
                <c:pt idx="1167">
                  <c:v>0</c:v>
                </c:pt>
                <c:pt idx="1168">
                  <c:v>0</c:v>
                </c:pt>
                <c:pt idx="1169">
                  <c:v>0</c:v>
                </c:pt>
                <c:pt idx="1170">
                  <c:v>0</c:v>
                </c:pt>
                <c:pt idx="1171">
                  <c:v>0</c:v>
                </c:pt>
                <c:pt idx="1172">
                  <c:v>0</c:v>
                </c:pt>
                <c:pt idx="1173">
                  <c:v>0</c:v>
                </c:pt>
                <c:pt idx="1174">
                  <c:v>0</c:v>
                </c:pt>
                <c:pt idx="1175">
                  <c:v>0</c:v>
                </c:pt>
                <c:pt idx="1176">
                  <c:v>0</c:v>
                </c:pt>
                <c:pt idx="1177">
                  <c:v>0</c:v>
                </c:pt>
                <c:pt idx="1178">
                  <c:v>0</c:v>
                </c:pt>
                <c:pt idx="1179">
                  <c:v>0</c:v>
                </c:pt>
                <c:pt idx="1180">
                  <c:v>0</c:v>
                </c:pt>
                <c:pt idx="1181">
                  <c:v>0</c:v>
                </c:pt>
                <c:pt idx="1182">
                  <c:v>0</c:v>
                </c:pt>
                <c:pt idx="1183">
                  <c:v>0</c:v>
                </c:pt>
                <c:pt idx="1184">
                  <c:v>0</c:v>
                </c:pt>
                <c:pt idx="1185">
                  <c:v>0</c:v>
                </c:pt>
                <c:pt idx="1186">
                  <c:v>0</c:v>
                </c:pt>
                <c:pt idx="1187">
                  <c:v>0</c:v>
                </c:pt>
                <c:pt idx="1188">
                  <c:v>0</c:v>
                </c:pt>
                <c:pt idx="1189">
                  <c:v>0</c:v>
                </c:pt>
                <c:pt idx="1190">
                  <c:v>0</c:v>
                </c:pt>
                <c:pt idx="1191">
                  <c:v>0</c:v>
                </c:pt>
                <c:pt idx="1192">
                  <c:v>0</c:v>
                </c:pt>
                <c:pt idx="1193">
                  <c:v>0</c:v>
                </c:pt>
                <c:pt idx="1194">
                  <c:v>0</c:v>
                </c:pt>
                <c:pt idx="1195">
                  <c:v>0</c:v>
                </c:pt>
                <c:pt idx="1196">
                  <c:v>0</c:v>
                </c:pt>
                <c:pt idx="1197">
                  <c:v>0</c:v>
                </c:pt>
                <c:pt idx="1198">
                  <c:v>0</c:v>
                </c:pt>
                <c:pt idx="1199">
                  <c:v>0</c:v>
                </c:pt>
                <c:pt idx="1200">
                  <c:v>0</c:v>
                </c:pt>
                <c:pt idx="1201">
                  <c:v>0</c:v>
                </c:pt>
                <c:pt idx="1202">
                  <c:v>0</c:v>
                </c:pt>
                <c:pt idx="1203">
                  <c:v>0</c:v>
                </c:pt>
                <c:pt idx="1204">
                  <c:v>0</c:v>
                </c:pt>
                <c:pt idx="1205">
                  <c:v>0</c:v>
                </c:pt>
                <c:pt idx="1206">
                  <c:v>0</c:v>
                </c:pt>
                <c:pt idx="1207">
                  <c:v>0</c:v>
                </c:pt>
                <c:pt idx="1208">
                  <c:v>0</c:v>
                </c:pt>
                <c:pt idx="1209">
                  <c:v>0</c:v>
                </c:pt>
                <c:pt idx="1210">
                  <c:v>0</c:v>
                </c:pt>
                <c:pt idx="1211">
                  <c:v>0</c:v>
                </c:pt>
                <c:pt idx="1212">
                  <c:v>0</c:v>
                </c:pt>
                <c:pt idx="1213">
                  <c:v>0</c:v>
                </c:pt>
                <c:pt idx="1214">
                  <c:v>0</c:v>
                </c:pt>
                <c:pt idx="1215">
                  <c:v>0</c:v>
                </c:pt>
                <c:pt idx="1216">
                  <c:v>0</c:v>
                </c:pt>
                <c:pt idx="1217">
                  <c:v>0</c:v>
                </c:pt>
                <c:pt idx="1218">
                  <c:v>0</c:v>
                </c:pt>
                <c:pt idx="1219">
                  <c:v>0</c:v>
                </c:pt>
                <c:pt idx="1220">
                  <c:v>0</c:v>
                </c:pt>
                <c:pt idx="1221">
                  <c:v>0</c:v>
                </c:pt>
                <c:pt idx="1222">
                  <c:v>0</c:v>
                </c:pt>
                <c:pt idx="1223">
                  <c:v>0</c:v>
                </c:pt>
                <c:pt idx="1224">
                  <c:v>0</c:v>
                </c:pt>
                <c:pt idx="1225">
                  <c:v>0</c:v>
                </c:pt>
                <c:pt idx="1226">
                  <c:v>0</c:v>
                </c:pt>
                <c:pt idx="1227">
                  <c:v>0</c:v>
                </c:pt>
                <c:pt idx="1228">
                  <c:v>0</c:v>
                </c:pt>
                <c:pt idx="1229">
                  <c:v>0</c:v>
                </c:pt>
                <c:pt idx="1230">
                  <c:v>0</c:v>
                </c:pt>
                <c:pt idx="1231">
                  <c:v>0</c:v>
                </c:pt>
                <c:pt idx="1232">
                  <c:v>0</c:v>
                </c:pt>
                <c:pt idx="1233">
                  <c:v>0</c:v>
                </c:pt>
                <c:pt idx="1234">
                  <c:v>0</c:v>
                </c:pt>
                <c:pt idx="1235">
                  <c:v>0</c:v>
                </c:pt>
                <c:pt idx="1236">
                  <c:v>0</c:v>
                </c:pt>
                <c:pt idx="1237">
                  <c:v>0</c:v>
                </c:pt>
                <c:pt idx="1238">
                  <c:v>0</c:v>
                </c:pt>
                <c:pt idx="1239">
                  <c:v>0</c:v>
                </c:pt>
                <c:pt idx="1240">
                  <c:v>0</c:v>
                </c:pt>
                <c:pt idx="1241">
                  <c:v>0</c:v>
                </c:pt>
                <c:pt idx="1242">
                  <c:v>0</c:v>
                </c:pt>
                <c:pt idx="1243">
                  <c:v>0</c:v>
                </c:pt>
                <c:pt idx="1244">
                  <c:v>0</c:v>
                </c:pt>
                <c:pt idx="1245">
                  <c:v>0</c:v>
                </c:pt>
                <c:pt idx="1246">
                  <c:v>0</c:v>
                </c:pt>
                <c:pt idx="1247">
                  <c:v>0</c:v>
                </c:pt>
                <c:pt idx="1248">
                  <c:v>0</c:v>
                </c:pt>
                <c:pt idx="1249">
                  <c:v>0</c:v>
                </c:pt>
                <c:pt idx="1250">
                  <c:v>0</c:v>
                </c:pt>
                <c:pt idx="1251">
                  <c:v>0</c:v>
                </c:pt>
                <c:pt idx="1252">
                  <c:v>0</c:v>
                </c:pt>
                <c:pt idx="1253">
                  <c:v>0</c:v>
                </c:pt>
                <c:pt idx="1254">
                  <c:v>0</c:v>
                </c:pt>
                <c:pt idx="1255">
                  <c:v>0</c:v>
                </c:pt>
                <c:pt idx="1256">
                  <c:v>0</c:v>
                </c:pt>
                <c:pt idx="1257">
                  <c:v>0</c:v>
                </c:pt>
                <c:pt idx="1258">
                  <c:v>0</c:v>
                </c:pt>
                <c:pt idx="1259">
                  <c:v>0</c:v>
                </c:pt>
                <c:pt idx="1260">
                  <c:v>0</c:v>
                </c:pt>
                <c:pt idx="1261">
                  <c:v>0</c:v>
                </c:pt>
                <c:pt idx="1262">
                  <c:v>0</c:v>
                </c:pt>
                <c:pt idx="1263">
                  <c:v>0</c:v>
                </c:pt>
                <c:pt idx="1264">
                  <c:v>0</c:v>
                </c:pt>
                <c:pt idx="1265">
                  <c:v>0</c:v>
                </c:pt>
                <c:pt idx="1266">
                  <c:v>0</c:v>
                </c:pt>
                <c:pt idx="1267">
                  <c:v>0</c:v>
                </c:pt>
                <c:pt idx="1268">
                  <c:v>0</c:v>
                </c:pt>
                <c:pt idx="1269">
                  <c:v>0</c:v>
                </c:pt>
                <c:pt idx="1270">
                  <c:v>0</c:v>
                </c:pt>
                <c:pt idx="1271">
                  <c:v>0</c:v>
                </c:pt>
                <c:pt idx="1272">
                  <c:v>0</c:v>
                </c:pt>
                <c:pt idx="1273">
                  <c:v>0</c:v>
                </c:pt>
                <c:pt idx="1274">
                  <c:v>0</c:v>
                </c:pt>
                <c:pt idx="1275">
                  <c:v>0</c:v>
                </c:pt>
                <c:pt idx="1276">
                  <c:v>0</c:v>
                </c:pt>
                <c:pt idx="1277">
                  <c:v>0</c:v>
                </c:pt>
                <c:pt idx="1278">
                  <c:v>0</c:v>
                </c:pt>
                <c:pt idx="1279">
                  <c:v>0</c:v>
                </c:pt>
                <c:pt idx="1280">
                  <c:v>0</c:v>
                </c:pt>
                <c:pt idx="1281">
                  <c:v>0</c:v>
                </c:pt>
                <c:pt idx="1282">
                  <c:v>0</c:v>
                </c:pt>
                <c:pt idx="1283">
                  <c:v>0</c:v>
                </c:pt>
                <c:pt idx="1284">
                  <c:v>0</c:v>
                </c:pt>
                <c:pt idx="1285">
                  <c:v>0</c:v>
                </c:pt>
                <c:pt idx="1286">
                  <c:v>0</c:v>
                </c:pt>
                <c:pt idx="1287">
                  <c:v>0</c:v>
                </c:pt>
                <c:pt idx="1288">
                  <c:v>0</c:v>
                </c:pt>
                <c:pt idx="1289">
                  <c:v>0</c:v>
                </c:pt>
                <c:pt idx="1290">
                  <c:v>0</c:v>
                </c:pt>
                <c:pt idx="1291">
                  <c:v>0</c:v>
                </c:pt>
                <c:pt idx="1292">
                  <c:v>0</c:v>
                </c:pt>
                <c:pt idx="1293">
                  <c:v>0</c:v>
                </c:pt>
                <c:pt idx="1294">
                  <c:v>0</c:v>
                </c:pt>
                <c:pt idx="1295">
                  <c:v>0</c:v>
                </c:pt>
                <c:pt idx="1296">
                  <c:v>0</c:v>
                </c:pt>
                <c:pt idx="1297">
                  <c:v>0</c:v>
                </c:pt>
                <c:pt idx="1298">
                  <c:v>0</c:v>
                </c:pt>
                <c:pt idx="1299">
                  <c:v>0</c:v>
                </c:pt>
                <c:pt idx="1300">
                  <c:v>0</c:v>
                </c:pt>
                <c:pt idx="1301">
                  <c:v>0</c:v>
                </c:pt>
                <c:pt idx="1302">
                  <c:v>0</c:v>
                </c:pt>
                <c:pt idx="1303">
                  <c:v>0</c:v>
                </c:pt>
                <c:pt idx="1304">
                  <c:v>0</c:v>
                </c:pt>
                <c:pt idx="1305">
                  <c:v>0</c:v>
                </c:pt>
                <c:pt idx="1306">
                  <c:v>0</c:v>
                </c:pt>
                <c:pt idx="1307">
                  <c:v>0</c:v>
                </c:pt>
                <c:pt idx="1308">
                  <c:v>0</c:v>
                </c:pt>
                <c:pt idx="1309">
                  <c:v>0</c:v>
                </c:pt>
                <c:pt idx="1310">
                  <c:v>0</c:v>
                </c:pt>
                <c:pt idx="1311">
                  <c:v>0</c:v>
                </c:pt>
                <c:pt idx="1312">
                  <c:v>0</c:v>
                </c:pt>
                <c:pt idx="1313">
                  <c:v>0</c:v>
                </c:pt>
                <c:pt idx="1314">
                  <c:v>0</c:v>
                </c:pt>
                <c:pt idx="1315">
                  <c:v>0</c:v>
                </c:pt>
                <c:pt idx="1316">
                  <c:v>0</c:v>
                </c:pt>
                <c:pt idx="1317">
                  <c:v>0</c:v>
                </c:pt>
                <c:pt idx="1318">
                  <c:v>0</c:v>
                </c:pt>
                <c:pt idx="1319">
                  <c:v>0</c:v>
                </c:pt>
                <c:pt idx="1320">
                  <c:v>0</c:v>
                </c:pt>
                <c:pt idx="1321">
                  <c:v>0</c:v>
                </c:pt>
                <c:pt idx="1322">
                  <c:v>0</c:v>
                </c:pt>
                <c:pt idx="1323">
                  <c:v>0</c:v>
                </c:pt>
                <c:pt idx="1324">
                  <c:v>0</c:v>
                </c:pt>
                <c:pt idx="1325">
                  <c:v>0</c:v>
                </c:pt>
                <c:pt idx="1326">
                  <c:v>0</c:v>
                </c:pt>
                <c:pt idx="1327">
                  <c:v>0</c:v>
                </c:pt>
                <c:pt idx="1328">
                  <c:v>0</c:v>
                </c:pt>
                <c:pt idx="1329">
                  <c:v>0</c:v>
                </c:pt>
                <c:pt idx="1330">
                  <c:v>0</c:v>
                </c:pt>
                <c:pt idx="1331">
                  <c:v>0</c:v>
                </c:pt>
                <c:pt idx="1332">
                  <c:v>0</c:v>
                </c:pt>
                <c:pt idx="1333">
                  <c:v>0</c:v>
                </c:pt>
                <c:pt idx="1334">
                  <c:v>0</c:v>
                </c:pt>
                <c:pt idx="1335">
                  <c:v>0</c:v>
                </c:pt>
                <c:pt idx="1336">
                  <c:v>0</c:v>
                </c:pt>
                <c:pt idx="1337">
                  <c:v>0</c:v>
                </c:pt>
                <c:pt idx="1338">
                  <c:v>0</c:v>
                </c:pt>
                <c:pt idx="1339">
                  <c:v>0</c:v>
                </c:pt>
                <c:pt idx="1340">
                  <c:v>0</c:v>
                </c:pt>
                <c:pt idx="1341">
                  <c:v>0</c:v>
                </c:pt>
                <c:pt idx="1342">
                  <c:v>0</c:v>
                </c:pt>
                <c:pt idx="1343">
                  <c:v>0</c:v>
                </c:pt>
                <c:pt idx="1344">
                  <c:v>0</c:v>
                </c:pt>
                <c:pt idx="1345">
                  <c:v>0</c:v>
                </c:pt>
                <c:pt idx="1346">
                  <c:v>0</c:v>
                </c:pt>
                <c:pt idx="1347">
                  <c:v>0</c:v>
                </c:pt>
                <c:pt idx="1348">
                  <c:v>0</c:v>
                </c:pt>
                <c:pt idx="1349">
                  <c:v>0</c:v>
                </c:pt>
                <c:pt idx="1350">
                  <c:v>0</c:v>
                </c:pt>
                <c:pt idx="1351">
                  <c:v>0</c:v>
                </c:pt>
                <c:pt idx="1352">
                  <c:v>0</c:v>
                </c:pt>
                <c:pt idx="1353">
                  <c:v>0</c:v>
                </c:pt>
                <c:pt idx="1354">
                  <c:v>0</c:v>
                </c:pt>
                <c:pt idx="1355">
                  <c:v>0</c:v>
                </c:pt>
                <c:pt idx="1356">
                  <c:v>0</c:v>
                </c:pt>
                <c:pt idx="1357">
                  <c:v>0</c:v>
                </c:pt>
                <c:pt idx="1358">
                  <c:v>0</c:v>
                </c:pt>
                <c:pt idx="1359">
                  <c:v>0</c:v>
                </c:pt>
                <c:pt idx="1360">
                  <c:v>0</c:v>
                </c:pt>
                <c:pt idx="1361">
                  <c:v>0</c:v>
                </c:pt>
                <c:pt idx="1362">
                  <c:v>0</c:v>
                </c:pt>
                <c:pt idx="1363">
                  <c:v>0</c:v>
                </c:pt>
                <c:pt idx="1364">
                  <c:v>0</c:v>
                </c:pt>
                <c:pt idx="1365">
                  <c:v>0</c:v>
                </c:pt>
                <c:pt idx="1366">
                  <c:v>0</c:v>
                </c:pt>
                <c:pt idx="1367">
                  <c:v>0</c:v>
                </c:pt>
                <c:pt idx="1368">
                  <c:v>0</c:v>
                </c:pt>
                <c:pt idx="1369">
                  <c:v>0</c:v>
                </c:pt>
                <c:pt idx="1370">
                  <c:v>0</c:v>
                </c:pt>
                <c:pt idx="1371">
                  <c:v>0</c:v>
                </c:pt>
                <c:pt idx="1372">
                  <c:v>0</c:v>
                </c:pt>
                <c:pt idx="1373">
                  <c:v>0</c:v>
                </c:pt>
                <c:pt idx="1374">
                  <c:v>0</c:v>
                </c:pt>
                <c:pt idx="1375">
                  <c:v>0</c:v>
                </c:pt>
                <c:pt idx="1376">
                  <c:v>0</c:v>
                </c:pt>
                <c:pt idx="1377">
                  <c:v>0</c:v>
                </c:pt>
                <c:pt idx="1378">
                  <c:v>0</c:v>
                </c:pt>
                <c:pt idx="1379">
                  <c:v>0</c:v>
                </c:pt>
                <c:pt idx="1380">
                  <c:v>0</c:v>
                </c:pt>
                <c:pt idx="1381">
                  <c:v>0</c:v>
                </c:pt>
                <c:pt idx="1382">
                  <c:v>0</c:v>
                </c:pt>
                <c:pt idx="1383">
                  <c:v>0</c:v>
                </c:pt>
                <c:pt idx="1384">
                  <c:v>0</c:v>
                </c:pt>
                <c:pt idx="1385">
                  <c:v>0</c:v>
                </c:pt>
                <c:pt idx="1386">
                  <c:v>0</c:v>
                </c:pt>
                <c:pt idx="1387">
                  <c:v>0</c:v>
                </c:pt>
                <c:pt idx="1388">
                  <c:v>0</c:v>
                </c:pt>
                <c:pt idx="1389">
                  <c:v>0</c:v>
                </c:pt>
                <c:pt idx="1390">
                  <c:v>0</c:v>
                </c:pt>
                <c:pt idx="1391">
                  <c:v>0</c:v>
                </c:pt>
                <c:pt idx="1392">
                  <c:v>0</c:v>
                </c:pt>
                <c:pt idx="1393">
                  <c:v>0</c:v>
                </c:pt>
                <c:pt idx="1394">
                  <c:v>0</c:v>
                </c:pt>
                <c:pt idx="1395">
                  <c:v>0</c:v>
                </c:pt>
                <c:pt idx="1396">
                  <c:v>0</c:v>
                </c:pt>
                <c:pt idx="1397">
                  <c:v>0</c:v>
                </c:pt>
                <c:pt idx="1398">
                  <c:v>0</c:v>
                </c:pt>
                <c:pt idx="1399">
                  <c:v>0</c:v>
                </c:pt>
                <c:pt idx="1400">
                  <c:v>0</c:v>
                </c:pt>
                <c:pt idx="1401">
                  <c:v>0</c:v>
                </c:pt>
                <c:pt idx="1402">
                  <c:v>0</c:v>
                </c:pt>
                <c:pt idx="1403">
                  <c:v>0</c:v>
                </c:pt>
                <c:pt idx="1404">
                  <c:v>0</c:v>
                </c:pt>
                <c:pt idx="1405">
                  <c:v>0</c:v>
                </c:pt>
                <c:pt idx="1406">
                  <c:v>0</c:v>
                </c:pt>
                <c:pt idx="1407">
                  <c:v>0</c:v>
                </c:pt>
                <c:pt idx="1408">
                  <c:v>0</c:v>
                </c:pt>
                <c:pt idx="1409">
                  <c:v>0</c:v>
                </c:pt>
                <c:pt idx="1410">
                  <c:v>0</c:v>
                </c:pt>
                <c:pt idx="1411">
                  <c:v>0</c:v>
                </c:pt>
                <c:pt idx="1412">
                  <c:v>0</c:v>
                </c:pt>
                <c:pt idx="1413">
                  <c:v>0</c:v>
                </c:pt>
                <c:pt idx="1414">
                  <c:v>0</c:v>
                </c:pt>
                <c:pt idx="1415">
                  <c:v>0</c:v>
                </c:pt>
                <c:pt idx="1416">
                  <c:v>0</c:v>
                </c:pt>
                <c:pt idx="1417">
                  <c:v>0</c:v>
                </c:pt>
                <c:pt idx="1418">
                  <c:v>0</c:v>
                </c:pt>
                <c:pt idx="1419">
                  <c:v>0</c:v>
                </c:pt>
                <c:pt idx="1420">
                  <c:v>0</c:v>
                </c:pt>
                <c:pt idx="1421">
                  <c:v>0</c:v>
                </c:pt>
                <c:pt idx="1422">
                  <c:v>0</c:v>
                </c:pt>
                <c:pt idx="1423">
                  <c:v>0</c:v>
                </c:pt>
                <c:pt idx="1424">
                  <c:v>0</c:v>
                </c:pt>
                <c:pt idx="1425">
                  <c:v>0</c:v>
                </c:pt>
                <c:pt idx="1426">
                  <c:v>0</c:v>
                </c:pt>
                <c:pt idx="1427">
                  <c:v>0</c:v>
                </c:pt>
                <c:pt idx="1428">
                  <c:v>0</c:v>
                </c:pt>
                <c:pt idx="1429">
                  <c:v>0</c:v>
                </c:pt>
                <c:pt idx="1430">
                  <c:v>0</c:v>
                </c:pt>
                <c:pt idx="1431">
                  <c:v>0</c:v>
                </c:pt>
                <c:pt idx="1432">
                  <c:v>0</c:v>
                </c:pt>
                <c:pt idx="1433">
                  <c:v>0</c:v>
                </c:pt>
                <c:pt idx="1434">
                  <c:v>0</c:v>
                </c:pt>
                <c:pt idx="1435">
                  <c:v>0</c:v>
                </c:pt>
                <c:pt idx="1436">
                  <c:v>0</c:v>
                </c:pt>
                <c:pt idx="1437">
                  <c:v>0</c:v>
                </c:pt>
                <c:pt idx="1438">
                  <c:v>0</c:v>
                </c:pt>
                <c:pt idx="1439">
                  <c:v>0</c:v>
                </c:pt>
                <c:pt idx="1440">
                  <c:v>0</c:v>
                </c:pt>
                <c:pt idx="1441">
                  <c:v>0</c:v>
                </c:pt>
                <c:pt idx="1442">
                  <c:v>0</c:v>
                </c:pt>
                <c:pt idx="1443">
                  <c:v>0</c:v>
                </c:pt>
                <c:pt idx="1444">
                  <c:v>0</c:v>
                </c:pt>
                <c:pt idx="1445">
                  <c:v>0</c:v>
                </c:pt>
                <c:pt idx="1446">
                  <c:v>0</c:v>
                </c:pt>
                <c:pt idx="1447">
                  <c:v>0</c:v>
                </c:pt>
                <c:pt idx="1448">
                  <c:v>0</c:v>
                </c:pt>
                <c:pt idx="1449">
                  <c:v>0</c:v>
                </c:pt>
                <c:pt idx="1450">
                  <c:v>0</c:v>
                </c:pt>
                <c:pt idx="1451">
                  <c:v>0</c:v>
                </c:pt>
                <c:pt idx="1452">
                  <c:v>0</c:v>
                </c:pt>
                <c:pt idx="1453">
                  <c:v>0</c:v>
                </c:pt>
                <c:pt idx="1454">
                  <c:v>0</c:v>
                </c:pt>
                <c:pt idx="1455">
                  <c:v>0</c:v>
                </c:pt>
                <c:pt idx="1456">
                  <c:v>0</c:v>
                </c:pt>
                <c:pt idx="1457">
                  <c:v>0</c:v>
                </c:pt>
                <c:pt idx="1458">
                  <c:v>0</c:v>
                </c:pt>
                <c:pt idx="1459">
                  <c:v>0</c:v>
                </c:pt>
                <c:pt idx="1460">
                  <c:v>0</c:v>
                </c:pt>
                <c:pt idx="1461">
                  <c:v>0</c:v>
                </c:pt>
                <c:pt idx="1462">
                  <c:v>0</c:v>
                </c:pt>
                <c:pt idx="1463">
                  <c:v>0</c:v>
                </c:pt>
                <c:pt idx="1464">
                  <c:v>0</c:v>
                </c:pt>
                <c:pt idx="1465">
                  <c:v>0</c:v>
                </c:pt>
                <c:pt idx="1466">
                  <c:v>0</c:v>
                </c:pt>
                <c:pt idx="1467">
                  <c:v>0</c:v>
                </c:pt>
                <c:pt idx="1468">
                  <c:v>0</c:v>
                </c:pt>
                <c:pt idx="1469">
                  <c:v>0</c:v>
                </c:pt>
                <c:pt idx="1470">
                  <c:v>0</c:v>
                </c:pt>
                <c:pt idx="1471">
                  <c:v>0</c:v>
                </c:pt>
                <c:pt idx="1472">
                  <c:v>0</c:v>
                </c:pt>
                <c:pt idx="1473">
                  <c:v>0</c:v>
                </c:pt>
                <c:pt idx="1474">
                  <c:v>0</c:v>
                </c:pt>
                <c:pt idx="1475">
                  <c:v>0</c:v>
                </c:pt>
                <c:pt idx="1476">
                  <c:v>0</c:v>
                </c:pt>
                <c:pt idx="1477">
                  <c:v>0</c:v>
                </c:pt>
                <c:pt idx="1478">
                  <c:v>0</c:v>
                </c:pt>
                <c:pt idx="1479">
                  <c:v>0</c:v>
                </c:pt>
                <c:pt idx="1480">
                  <c:v>0</c:v>
                </c:pt>
                <c:pt idx="1481">
                  <c:v>0</c:v>
                </c:pt>
                <c:pt idx="1482">
                  <c:v>0</c:v>
                </c:pt>
                <c:pt idx="1483">
                  <c:v>0</c:v>
                </c:pt>
                <c:pt idx="1484">
                  <c:v>0</c:v>
                </c:pt>
                <c:pt idx="1485">
                  <c:v>0</c:v>
                </c:pt>
                <c:pt idx="1486">
                  <c:v>0</c:v>
                </c:pt>
                <c:pt idx="1487">
                  <c:v>0</c:v>
                </c:pt>
                <c:pt idx="1488">
                  <c:v>0</c:v>
                </c:pt>
                <c:pt idx="1489">
                  <c:v>0</c:v>
                </c:pt>
                <c:pt idx="1490">
                  <c:v>0</c:v>
                </c:pt>
                <c:pt idx="1491">
                  <c:v>0</c:v>
                </c:pt>
                <c:pt idx="1492">
                  <c:v>0</c:v>
                </c:pt>
                <c:pt idx="1493">
                  <c:v>0</c:v>
                </c:pt>
                <c:pt idx="1494">
                  <c:v>0</c:v>
                </c:pt>
                <c:pt idx="1495">
                  <c:v>0</c:v>
                </c:pt>
                <c:pt idx="1496">
                  <c:v>0</c:v>
                </c:pt>
                <c:pt idx="1497">
                  <c:v>0</c:v>
                </c:pt>
                <c:pt idx="1498">
                  <c:v>0</c:v>
                </c:pt>
                <c:pt idx="1499">
                  <c:v>0</c:v>
                </c:pt>
                <c:pt idx="1500">
                  <c:v>0</c:v>
                </c:pt>
                <c:pt idx="1501">
                  <c:v>0</c:v>
                </c:pt>
                <c:pt idx="1502">
                  <c:v>0</c:v>
                </c:pt>
                <c:pt idx="1503">
                  <c:v>0</c:v>
                </c:pt>
                <c:pt idx="1504">
                  <c:v>0</c:v>
                </c:pt>
                <c:pt idx="1505">
                  <c:v>0</c:v>
                </c:pt>
                <c:pt idx="1506">
                  <c:v>0</c:v>
                </c:pt>
                <c:pt idx="1507">
                  <c:v>0</c:v>
                </c:pt>
                <c:pt idx="1508">
                  <c:v>0</c:v>
                </c:pt>
                <c:pt idx="1509">
                  <c:v>0</c:v>
                </c:pt>
                <c:pt idx="1510">
                  <c:v>0</c:v>
                </c:pt>
                <c:pt idx="1511">
                  <c:v>0</c:v>
                </c:pt>
                <c:pt idx="1512">
                  <c:v>0</c:v>
                </c:pt>
                <c:pt idx="1513">
                  <c:v>0</c:v>
                </c:pt>
                <c:pt idx="1514">
                  <c:v>0</c:v>
                </c:pt>
                <c:pt idx="1515">
                  <c:v>0</c:v>
                </c:pt>
                <c:pt idx="1516">
                  <c:v>0</c:v>
                </c:pt>
                <c:pt idx="1517">
                  <c:v>0</c:v>
                </c:pt>
                <c:pt idx="1518">
                  <c:v>0</c:v>
                </c:pt>
                <c:pt idx="1519">
                  <c:v>0</c:v>
                </c:pt>
                <c:pt idx="1520">
                  <c:v>0</c:v>
                </c:pt>
                <c:pt idx="1521">
                  <c:v>0</c:v>
                </c:pt>
                <c:pt idx="1522">
                  <c:v>0</c:v>
                </c:pt>
                <c:pt idx="1523">
                  <c:v>0</c:v>
                </c:pt>
                <c:pt idx="1524">
                  <c:v>0</c:v>
                </c:pt>
                <c:pt idx="1525">
                  <c:v>0</c:v>
                </c:pt>
                <c:pt idx="1526">
                  <c:v>0</c:v>
                </c:pt>
                <c:pt idx="1527">
                  <c:v>0</c:v>
                </c:pt>
                <c:pt idx="1528">
                  <c:v>0</c:v>
                </c:pt>
                <c:pt idx="1529">
                  <c:v>0</c:v>
                </c:pt>
                <c:pt idx="1530">
                  <c:v>0</c:v>
                </c:pt>
                <c:pt idx="1531">
                  <c:v>0</c:v>
                </c:pt>
                <c:pt idx="1532">
                  <c:v>0</c:v>
                </c:pt>
                <c:pt idx="1533">
                  <c:v>0</c:v>
                </c:pt>
                <c:pt idx="1534">
                  <c:v>0</c:v>
                </c:pt>
                <c:pt idx="1535">
                  <c:v>0</c:v>
                </c:pt>
                <c:pt idx="1536">
                  <c:v>0</c:v>
                </c:pt>
                <c:pt idx="1537">
                  <c:v>0</c:v>
                </c:pt>
                <c:pt idx="1538">
                  <c:v>0</c:v>
                </c:pt>
                <c:pt idx="1539">
                  <c:v>0</c:v>
                </c:pt>
                <c:pt idx="1540">
                  <c:v>0</c:v>
                </c:pt>
                <c:pt idx="1541">
                  <c:v>0</c:v>
                </c:pt>
                <c:pt idx="1542">
                  <c:v>0</c:v>
                </c:pt>
                <c:pt idx="1543">
                  <c:v>0</c:v>
                </c:pt>
                <c:pt idx="1544">
                  <c:v>0</c:v>
                </c:pt>
                <c:pt idx="1545">
                  <c:v>0</c:v>
                </c:pt>
                <c:pt idx="1546">
                  <c:v>0</c:v>
                </c:pt>
                <c:pt idx="1547">
                  <c:v>0</c:v>
                </c:pt>
                <c:pt idx="1548">
                  <c:v>0</c:v>
                </c:pt>
                <c:pt idx="1549">
                  <c:v>0</c:v>
                </c:pt>
                <c:pt idx="1550">
                  <c:v>0</c:v>
                </c:pt>
                <c:pt idx="1551">
                  <c:v>0</c:v>
                </c:pt>
                <c:pt idx="1552">
                  <c:v>0</c:v>
                </c:pt>
                <c:pt idx="1553">
                  <c:v>0</c:v>
                </c:pt>
                <c:pt idx="1554">
                  <c:v>0</c:v>
                </c:pt>
                <c:pt idx="1555">
                  <c:v>0</c:v>
                </c:pt>
                <c:pt idx="1556">
                  <c:v>0</c:v>
                </c:pt>
                <c:pt idx="1557">
                  <c:v>0</c:v>
                </c:pt>
                <c:pt idx="1558">
                  <c:v>0</c:v>
                </c:pt>
                <c:pt idx="1559">
                  <c:v>0</c:v>
                </c:pt>
                <c:pt idx="1560">
                  <c:v>0</c:v>
                </c:pt>
                <c:pt idx="1561">
                  <c:v>0</c:v>
                </c:pt>
                <c:pt idx="1562">
                  <c:v>0</c:v>
                </c:pt>
                <c:pt idx="1563">
                  <c:v>0</c:v>
                </c:pt>
                <c:pt idx="1564">
                  <c:v>0</c:v>
                </c:pt>
                <c:pt idx="1565">
                  <c:v>0</c:v>
                </c:pt>
                <c:pt idx="1566">
                  <c:v>0</c:v>
                </c:pt>
                <c:pt idx="1567">
                  <c:v>0</c:v>
                </c:pt>
                <c:pt idx="1568">
                  <c:v>0</c:v>
                </c:pt>
                <c:pt idx="1569">
                  <c:v>0</c:v>
                </c:pt>
                <c:pt idx="1570">
                  <c:v>0</c:v>
                </c:pt>
                <c:pt idx="1571">
                  <c:v>0</c:v>
                </c:pt>
                <c:pt idx="1572">
                  <c:v>0</c:v>
                </c:pt>
                <c:pt idx="1573">
                  <c:v>0</c:v>
                </c:pt>
                <c:pt idx="1574">
                  <c:v>0</c:v>
                </c:pt>
                <c:pt idx="1575">
                  <c:v>0</c:v>
                </c:pt>
                <c:pt idx="1576">
                  <c:v>0</c:v>
                </c:pt>
                <c:pt idx="1577">
                  <c:v>0</c:v>
                </c:pt>
                <c:pt idx="1578">
                  <c:v>0</c:v>
                </c:pt>
                <c:pt idx="1579">
                  <c:v>0</c:v>
                </c:pt>
                <c:pt idx="1580">
                  <c:v>0</c:v>
                </c:pt>
                <c:pt idx="1581">
                  <c:v>0</c:v>
                </c:pt>
                <c:pt idx="1582">
                  <c:v>0</c:v>
                </c:pt>
                <c:pt idx="1583">
                  <c:v>0</c:v>
                </c:pt>
                <c:pt idx="1584">
                  <c:v>0</c:v>
                </c:pt>
                <c:pt idx="1585">
                  <c:v>0</c:v>
                </c:pt>
                <c:pt idx="1586">
                  <c:v>0</c:v>
                </c:pt>
                <c:pt idx="1587">
                  <c:v>0</c:v>
                </c:pt>
                <c:pt idx="1588">
                  <c:v>0</c:v>
                </c:pt>
                <c:pt idx="1589">
                  <c:v>0</c:v>
                </c:pt>
                <c:pt idx="1590">
                  <c:v>0</c:v>
                </c:pt>
                <c:pt idx="1591">
                  <c:v>0</c:v>
                </c:pt>
                <c:pt idx="1592">
                  <c:v>0</c:v>
                </c:pt>
                <c:pt idx="1593">
                  <c:v>0</c:v>
                </c:pt>
                <c:pt idx="1594">
                  <c:v>0</c:v>
                </c:pt>
                <c:pt idx="1595">
                  <c:v>0</c:v>
                </c:pt>
                <c:pt idx="1596">
                  <c:v>0</c:v>
                </c:pt>
                <c:pt idx="1597">
                  <c:v>0</c:v>
                </c:pt>
                <c:pt idx="1598">
                  <c:v>0</c:v>
                </c:pt>
                <c:pt idx="1599">
                  <c:v>0</c:v>
                </c:pt>
                <c:pt idx="1600">
                  <c:v>0</c:v>
                </c:pt>
                <c:pt idx="1601">
                  <c:v>0</c:v>
                </c:pt>
                <c:pt idx="1602">
                  <c:v>0</c:v>
                </c:pt>
                <c:pt idx="1603">
                  <c:v>0</c:v>
                </c:pt>
                <c:pt idx="1604">
                  <c:v>0</c:v>
                </c:pt>
                <c:pt idx="1605">
                  <c:v>0</c:v>
                </c:pt>
                <c:pt idx="1606">
                  <c:v>0</c:v>
                </c:pt>
                <c:pt idx="1607">
                  <c:v>0</c:v>
                </c:pt>
                <c:pt idx="1608">
                  <c:v>0</c:v>
                </c:pt>
                <c:pt idx="1609">
                  <c:v>0</c:v>
                </c:pt>
                <c:pt idx="1610">
                  <c:v>0</c:v>
                </c:pt>
                <c:pt idx="1611">
                  <c:v>0</c:v>
                </c:pt>
                <c:pt idx="1612">
                  <c:v>0</c:v>
                </c:pt>
                <c:pt idx="1613">
                  <c:v>0</c:v>
                </c:pt>
                <c:pt idx="1614">
                  <c:v>0</c:v>
                </c:pt>
                <c:pt idx="1615">
                  <c:v>0</c:v>
                </c:pt>
                <c:pt idx="1616">
                  <c:v>0</c:v>
                </c:pt>
                <c:pt idx="1617">
                  <c:v>0</c:v>
                </c:pt>
                <c:pt idx="1618">
                  <c:v>0</c:v>
                </c:pt>
                <c:pt idx="1619">
                  <c:v>0</c:v>
                </c:pt>
                <c:pt idx="1620">
                  <c:v>0</c:v>
                </c:pt>
                <c:pt idx="1621">
                  <c:v>0</c:v>
                </c:pt>
                <c:pt idx="1622">
                  <c:v>0</c:v>
                </c:pt>
                <c:pt idx="1623">
                  <c:v>0</c:v>
                </c:pt>
                <c:pt idx="1624">
                  <c:v>0</c:v>
                </c:pt>
                <c:pt idx="1625">
                  <c:v>0</c:v>
                </c:pt>
                <c:pt idx="1626">
                  <c:v>0</c:v>
                </c:pt>
                <c:pt idx="1627">
                  <c:v>0</c:v>
                </c:pt>
                <c:pt idx="1628">
                  <c:v>0</c:v>
                </c:pt>
                <c:pt idx="1629">
                  <c:v>0</c:v>
                </c:pt>
                <c:pt idx="1630">
                  <c:v>0</c:v>
                </c:pt>
                <c:pt idx="1631">
                  <c:v>0</c:v>
                </c:pt>
                <c:pt idx="1632">
                  <c:v>0</c:v>
                </c:pt>
                <c:pt idx="1633">
                  <c:v>0</c:v>
                </c:pt>
                <c:pt idx="1634">
                  <c:v>0</c:v>
                </c:pt>
                <c:pt idx="1635">
                  <c:v>0</c:v>
                </c:pt>
                <c:pt idx="1636">
                  <c:v>0</c:v>
                </c:pt>
                <c:pt idx="1637">
                  <c:v>0</c:v>
                </c:pt>
                <c:pt idx="1638">
                  <c:v>0</c:v>
                </c:pt>
                <c:pt idx="1639">
                  <c:v>0</c:v>
                </c:pt>
                <c:pt idx="1640">
                  <c:v>0</c:v>
                </c:pt>
                <c:pt idx="1641">
                  <c:v>0</c:v>
                </c:pt>
                <c:pt idx="1642">
                  <c:v>0</c:v>
                </c:pt>
                <c:pt idx="1643">
                  <c:v>0</c:v>
                </c:pt>
                <c:pt idx="1644">
                  <c:v>0</c:v>
                </c:pt>
                <c:pt idx="1645">
                  <c:v>0</c:v>
                </c:pt>
                <c:pt idx="1646">
                  <c:v>0</c:v>
                </c:pt>
                <c:pt idx="1647">
                  <c:v>0</c:v>
                </c:pt>
                <c:pt idx="1648">
                  <c:v>0</c:v>
                </c:pt>
                <c:pt idx="1649">
                  <c:v>0</c:v>
                </c:pt>
                <c:pt idx="1650">
                  <c:v>0</c:v>
                </c:pt>
                <c:pt idx="1651">
                  <c:v>0</c:v>
                </c:pt>
                <c:pt idx="1652">
                  <c:v>0</c:v>
                </c:pt>
                <c:pt idx="1653">
                  <c:v>0</c:v>
                </c:pt>
                <c:pt idx="1654">
                  <c:v>0</c:v>
                </c:pt>
                <c:pt idx="1655">
                  <c:v>0</c:v>
                </c:pt>
                <c:pt idx="1656">
                  <c:v>0</c:v>
                </c:pt>
                <c:pt idx="1657">
                  <c:v>0</c:v>
                </c:pt>
                <c:pt idx="1658">
                  <c:v>0</c:v>
                </c:pt>
                <c:pt idx="1659">
                  <c:v>0</c:v>
                </c:pt>
                <c:pt idx="1660">
                  <c:v>0</c:v>
                </c:pt>
                <c:pt idx="1661">
                  <c:v>0</c:v>
                </c:pt>
                <c:pt idx="1662">
                  <c:v>0</c:v>
                </c:pt>
                <c:pt idx="1663">
                  <c:v>0</c:v>
                </c:pt>
                <c:pt idx="1664">
                  <c:v>0</c:v>
                </c:pt>
                <c:pt idx="1665">
                  <c:v>0</c:v>
                </c:pt>
                <c:pt idx="1666">
                  <c:v>0</c:v>
                </c:pt>
                <c:pt idx="1667">
                  <c:v>0</c:v>
                </c:pt>
                <c:pt idx="1668">
                  <c:v>0</c:v>
                </c:pt>
                <c:pt idx="1669">
                  <c:v>0</c:v>
                </c:pt>
                <c:pt idx="1670">
                  <c:v>0</c:v>
                </c:pt>
                <c:pt idx="1671">
                  <c:v>0</c:v>
                </c:pt>
                <c:pt idx="1672">
                  <c:v>0</c:v>
                </c:pt>
                <c:pt idx="1673">
                  <c:v>0</c:v>
                </c:pt>
                <c:pt idx="1674">
                  <c:v>0</c:v>
                </c:pt>
                <c:pt idx="1675">
                  <c:v>0</c:v>
                </c:pt>
                <c:pt idx="1676">
                  <c:v>0</c:v>
                </c:pt>
                <c:pt idx="1677">
                  <c:v>0</c:v>
                </c:pt>
                <c:pt idx="1678">
                  <c:v>0</c:v>
                </c:pt>
                <c:pt idx="1679">
                  <c:v>0</c:v>
                </c:pt>
                <c:pt idx="1680">
                  <c:v>0</c:v>
                </c:pt>
                <c:pt idx="1681">
                  <c:v>0</c:v>
                </c:pt>
                <c:pt idx="1682">
                  <c:v>0</c:v>
                </c:pt>
                <c:pt idx="1683">
                  <c:v>0</c:v>
                </c:pt>
                <c:pt idx="1684">
                  <c:v>0</c:v>
                </c:pt>
                <c:pt idx="1685">
                  <c:v>0</c:v>
                </c:pt>
                <c:pt idx="1686">
                  <c:v>0</c:v>
                </c:pt>
                <c:pt idx="1687">
                  <c:v>0</c:v>
                </c:pt>
                <c:pt idx="1688">
                  <c:v>0</c:v>
                </c:pt>
                <c:pt idx="1689">
                  <c:v>0</c:v>
                </c:pt>
                <c:pt idx="1690">
                  <c:v>0</c:v>
                </c:pt>
                <c:pt idx="1691">
                  <c:v>0</c:v>
                </c:pt>
                <c:pt idx="1692">
                  <c:v>0</c:v>
                </c:pt>
                <c:pt idx="1693">
                  <c:v>0</c:v>
                </c:pt>
                <c:pt idx="1694">
                  <c:v>0</c:v>
                </c:pt>
                <c:pt idx="1695">
                  <c:v>0</c:v>
                </c:pt>
                <c:pt idx="1696">
                  <c:v>0</c:v>
                </c:pt>
                <c:pt idx="1697">
                  <c:v>0</c:v>
                </c:pt>
                <c:pt idx="1698">
                  <c:v>0</c:v>
                </c:pt>
                <c:pt idx="1699">
                  <c:v>0</c:v>
                </c:pt>
                <c:pt idx="1700">
                  <c:v>0</c:v>
                </c:pt>
                <c:pt idx="1701">
                  <c:v>0</c:v>
                </c:pt>
                <c:pt idx="1702">
                  <c:v>0</c:v>
                </c:pt>
                <c:pt idx="1703">
                  <c:v>0</c:v>
                </c:pt>
                <c:pt idx="1704">
                  <c:v>0</c:v>
                </c:pt>
                <c:pt idx="1705">
                  <c:v>0</c:v>
                </c:pt>
                <c:pt idx="1706">
                  <c:v>0</c:v>
                </c:pt>
                <c:pt idx="1707">
                  <c:v>0</c:v>
                </c:pt>
                <c:pt idx="1708">
                  <c:v>0</c:v>
                </c:pt>
                <c:pt idx="1709">
                  <c:v>0</c:v>
                </c:pt>
                <c:pt idx="1710">
                  <c:v>0</c:v>
                </c:pt>
                <c:pt idx="1711">
                  <c:v>0</c:v>
                </c:pt>
                <c:pt idx="1712">
                  <c:v>0</c:v>
                </c:pt>
                <c:pt idx="1713">
                  <c:v>0</c:v>
                </c:pt>
                <c:pt idx="1714">
                  <c:v>0</c:v>
                </c:pt>
                <c:pt idx="1715">
                  <c:v>0</c:v>
                </c:pt>
                <c:pt idx="1716">
                  <c:v>0</c:v>
                </c:pt>
                <c:pt idx="1717">
                  <c:v>0</c:v>
                </c:pt>
                <c:pt idx="1718">
                  <c:v>0</c:v>
                </c:pt>
                <c:pt idx="1719">
                  <c:v>0</c:v>
                </c:pt>
                <c:pt idx="1720">
                  <c:v>0</c:v>
                </c:pt>
                <c:pt idx="1721">
                  <c:v>0</c:v>
                </c:pt>
                <c:pt idx="1722">
                  <c:v>0</c:v>
                </c:pt>
                <c:pt idx="1723">
                  <c:v>0</c:v>
                </c:pt>
                <c:pt idx="1724">
                  <c:v>0</c:v>
                </c:pt>
                <c:pt idx="1725">
                  <c:v>0</c:v>
                </c:pt>
                <c:pt idx="1726">
                  <c:v>0</c:v>
                </c:pt>
                <c:pt idx="1727">
                  <c:v>0</c:v>
                </c:pt>
                <c:pt idx="1728">
                  <c:v>0</c:v>
                </c:pt>
                <c:pt idx="1729">
                  <c:v>0</c:v>
                </c:pt>
                <c:pt idx="1730">
                  <c:v>0</c:v>
                </c:pt>
                <c:pt idx="1731">
                  <c:v>0</c:v>
                </c:pt>
                <c:pt idx="1732">
                  <c:v>0</c:v>
                </c:pt>
                <c:pt idx="1733">
                  <c:v>0</c:v>
                </c:pt>
                <c:pt idx="1734">
                  <c:v>0</c:v>
                </c:pt>
                <c:pt idx="1735">
                  <c:v>0</c:v>
                </c:pt>
                <c:pt idx="1736">
                  <c:v>0</c:v>
                </c:pt>
                <c:pt idx="1737">
                  <c:v>0</c:v>
                </c:pt>
                <c:pt idx="1738">
                  <c:v>0</c:v>
                </c:pt>
                <c:pt idx="1739">
                  <c:v>0</c:v>
                </c:pt>
                <c:pt idx="1740">
                  <c:v>0</c:v>
                </c:pt>
                <c:pt idx="1741">
                  <c:v>0</c:v>
                </c:pt>
                <c:pt idx="1742">
                  <c:v>0</c:v>
                </c:pt>
                <c:pt idx="1743">
                  <c:v>0</c:v>
                </c:pt>
                <c:pt idx="1744">
                  <c:v>0</c:v>
                </c:pt>
                <c:pt idx="1745">
                  <c:v>0</c:v>
                </c:pt>
                <c:pt idx="1746">
                  <c:v>0</c:v>
                </c:pt>
                <c:pt idx="1747">
                  <c:v>0</c:v>
                </c:pt>
                <c:pt idx="1748">
                  <c:v>0</c:v>
                </c:pt>
                <c:pt idx="1749">
                  <c:v>0</c:v>
                </c:pt>
                <c:pt idx="1750">
                  <c:v>0</c:v>
                </c:pt>
                <c:pt idx="1751">
                  <c:v>0</c:v>
                </c:pt>
                <c:pt idx="1752">
                  <c:v>0</c:v>
                </c:pt>
                <c:pt idx="1753">
                  <c:v>0</c:v>
                </c:pt>
                <c:pt idx="1754">
                  <c:v>0</c:v>
                </c:pt>
                <c:pt idx="1755">
                  <c:v>0</c:v>
                </c:pt>
                <c:pt idx="1756">
                  <c:v>0</c:v>
                </c:pt>
                <c:pt idx="1757">
                  <c:v>0</c:v>
                </c:pt>
                <c:pt idx="1758">
                  <c:v>0</c:v>
                </c:pt>
                <c:pt idx="1759">
                  <c:v>0</c:v>
                </c:pt>
                <c:pt idx="1760">
                  <c:v>0</c:v>
                </c:pt>
                <c:pt idx="1761">
                  <c:v>0</c:v>
                </c:pt>
                <c:pt idx="1762">
                  <c:v>0</c:v>
                </c:pt>
                <c:pt idx="1763">
                  <c:v>0</c:v>
                </c:pt>
                <c:pt idx="1764">
                  <c:v>0</c:v>
                </c:pt>
                <c:pt idx="1765">
                  <c:v>0</c:v>
                </c:pt>
                <c:pt idx="1766">
                  <c:v>0</c:v>
                </c:pt>
                <c:pt idx="1767">
                  <c:v>0</c:v>
                </c:pt>
                <c:pt idx="1768">
                  <c:v>0</c:v>
                </c:pt>
                <c:pt idx="1769">
                  <c:v>0</c:v>
                </c:pt>
                <c:pt idx="1770">
                  <c:v>0</c:v>
                </c:pt>
                <c:pt idx="1771">
                  <c:v>0</c:v>
                </c:pt>
                <c:pt idx="1772">
                  <c:v>0</c:v>
                </c:pt>
                <c:pt idx="1773">
                  <c:v>0</c:v>
                </c:pt>
                <c:pt idx="1774">
                  <c:v>0</c:v>
                </c:pt>
                <c:pt idx="1775">
                  <c:v>0</c:v>
                </c:pt>
                <c:pt idx="1776">
                  <c:v>0</c:v>
                </c:pt>
                <c:pt idx="1777">
                  <c:v>0</c:v>
                </c:pt>
                <c:pt idx="1778">
                  <c:v>0</c:v>
                </c:pt>
                <c:pt idx="1779">
                  <c:v>0</c:v>
                </c:pt>
                <c:pt idx="1780">
                  <c:v>0</c:v>
                </c:pt>
                <c:pt idx="1781">
                  <c:v>0</c:v>
                </c:pt>
                <c:pt idx="1782">
                  <c:v>0</c:v>
                </c:pt>
                <c:pt idx="1783">
                  <c:v>0</c:v>
                </c:pt>
                <c:pt idx="1784">
                  <c:v>0</c:v>
                </c:pt>
                <c:pt idx="1785">
                  <c:v>0</c:v>
                </c:pt>
                <c:pt idx="1786">
                  <c:v>0</c:v>
                </c:pt>
                <c:pt idx="1787">
                  <c:v>0</c:v>
                </c:pt>
                <c:pt idx="1788">
                  <c:v>0</c:v>
                </c:pt>
                <c:pt idx="1789">
                  <c:v>0</c:v>
                </c:pt>
                <c:pt idx="1790">
                  <c:v>0</c:v>
                </c:pt>
                <c:pt idx="1791">
                  <c:v>0</c:v>
                </c:pt>
                <c:pt idx="1792">
                  <c:v>0</c:v>
                </c:pt>
                <c:pt idx="1793">
                  <c:v>0</c:v>
                </c:pt>
                <c:pt idx="1794">
                  <c:v>0</c:v>
                </c:pt>
                <c:pt idx="1795">
                  <c:v>0</c:v>
                </c:pt>
                <c:pt idx="1796">
                  <c:v>0</c:v>
                </c:pt>
                <c:pt idx="1797">
                  <c:v>0</c:v>
                </c:pt>
                <c:pt idx="1798">
                  <c:v>0</c:v>
                </c:pt>
                <c:pt idx="1799">
                  <c:v>0</c:v>
                </c:pt>
                <c:pt idx="1800">
                  <c:v>0</c:v>
                </c:pt>
                <c:pt idx="1801">
                  <c:v>0</c:v>
                </c:pt>
                <c:pt idx="1802">
                  <c:v>23.200000000000003</c:v>
                </c:pt>
                <c:pt idx="1803">
                  <c:v>23.36</c:v>
                </c:pt>
                <c:pt idx="1804">
                  <c:v>0</c:v>
                </c:pt>
                <c:pt idx="1805">
                  <c:v>0</c:v>
                </c:pt>
                <c:pt idx="1806">
                  <c:v>0</c:v>
                </c:pt>
                <c:pt idx="1807">
                  <c:v>0</c:v>
                </c:pt>
                <c:pt idx="1808">
                  <c:v>0</c:v>
                </c:pt>
                <c:pt idx="1809">
                  <c:v>0</c:v>
                </c:pt>
                <c:pt idx="1810">
                  <c:v>0</c:v>
                </c:pt>
                <c:pt idx="1811">
                  <c:v>0</c:v>
                </c:pt>
                <c:pt idx="1812">
                  <c:v>0</c:v>
                </c:pt>
                <c:pt idx="1813">
                  <c:v>0</c:v>
                </c:pt>
                <c:pt idx="1814">
                  <c:v>0</c:v>
                </c:pt>
                <c:pt idx="1815">
                  <c:v>0</c:v>
                </c:pt>
                <c:pt idx="1816">
                  <c:v>0</c:v>
                </c:pt>
                <c:pt idx="1817">
                  <c:v>0</c:v>
                </c:pt>
                <c:pt idx="1818">
                  <c:v>0</c:v>
                </c:pt>
                <c:pt idx="1819">
                  <c:v>0</c:v>
                </c:pt>
                <c:pt idx="1820">
                  <c:v>0</c:v>
                </c:pt>
                <c:pt idx="1821">
                  <c:v>0</c:v>
                </c:pt>
                <c:pt idx="1822">
                  <c:v>0</c:v>
                </c:pt>
                <c:pt idx="1823">
                  <c:v>0</c:v>
                </c:pt>
                <c:pt idx="1824">
                  <c:v>0</c:v>
                </c:pt>
                <c:pt idx="1825">
                  <c:v>0</c:v>
                </c:pt>
                <c:pt idx="1826">
                  <c:v>6.3800000000000026</c:v>
                </c:pt>
                <c:pt idx="1827">
                  <c:v>0</c:v>
                </c:pt>
                <c:pt idx="1828">
                  <c:v>0</c:v>
                </c:pt>
                <c:pt idx="1829">
                  <c:v>0</c:v>
                </c:pt>
                <c:pt idx="1830">
                  <c:v>0</c:v>
                </c:pt>
                <c:pt idx="1831">
                  <c:v>0</c:v>
                </c:pt>
                <c:pt idx="1832">
                  <c:v>0</c:v>
                </c:pt>
                <c:pt idx="1833">
                  <c:v>0</c:v>
                </c:pt>
                <c:pt idx="1834">
                  <c:v>0</c:v>
                </c:pt>
                <c:pt idx="1835">
                  <c:v>0</c:v>
                </c:pt>
                <c:pt idx="1836">
                  <c:v>0</c:v>
                </c:pt>
                <c:pt idx="1837">
                  <c:v>0</c:v>
                </c:pt>
                <c:pt idx="1838">
                  <c:v>0</c:v>
                </c:pt>
                <c:pt idx="1839">
                  <c:v>0</c:v>
                </c:pt>
                <c:pt idx="1840">
                  <c:v>0</c:v>
                </c:pt>
                <c:pt idx="1841">
                  <c:v>0</c:v>
                </c:pt>
                <c:pt idx="1842">
                  <c:v>0</c:v>
                </c:pt>
                <c:pt idx="1843">
                  <c:v>0</c:v>
                </c:pt>
                <c:pt idx="1844">
                  <c:v>0</c:v>
                </c:pt>
                <c:pt idx="1845">
                  <c:v>0</c:v>
                </c:pt>
                <c:pt idx="1846">
                  <c:v>0</c:v>
                </c:pt>
                <c:pt idx="1847">
                  <c:v>0</c:v>
                </c:pt>
                <c:pt idx="1848">
                  <c:v>0</c:v>
                </c:pt>
                <c:pt idx="1849">
                  <c:v>0</c:v>
                </c:pt>
                <c:pt idx="1850">
                  <c:v>0</c:v>
                </c:pt>
                <c:pt idx="1851">
                  <c:v>0</c:v>
                </c:pt>
                <c:pt idx="1852">
                  <c:v>0</c:v>
                </c:pt>
                <c:pt idx="1853">
                  <c:v>0</c:v>
                </c:pt>
                <c:pt idx="1854">
                  <c:v>0</c:v>
                </c:pt>
                <c:pt idx="1855">
                  <c:v>0</c:v>
                </c:pt>
                <c:pt idx="1856">
                  <c:v>0</c:v>
                </c:pt>
                <c:pt idx="1857">
                  <c:v>0</c:v>
                </c:pt>
                <c:pt idx="1858">
                  <c:v>0</c:v>
                </c:pt>
                <c:pt idx="1859">
                  <c:v>0</c:v>
                </c:pt>
                <c:pt idx="1860">
                  <c:v>0</c:v>
                </c:pt>
                <c:pt idx="1861">
                  <c:v>0</c:v>
                </c:pt>
                <c:pt idx="1862">
                  <c:v>0</c:v>
                </c:pt>
                <c:pt idx="1863">
                  <c:v>0</c:v>
                </c:pt>
                <c:pt idx="1864">
                  <c:v>0</c:v>
                </c:pt>
                <c:pt idx="1865">
                  <c:v>0</c:v>
                </c:pt>
                <c:pt idx="1866">
                  <c:v>0</c:v>
                </c:pt>
                <c:pt idx="1867">
                  <c:v>0</c:v>
                </c:pt>
                <c:pt idx="1868">
                  <c:v>0</c:v>
                </c:pt>
                <c:pt idx="1869">
                  <c:v>0</c:v>
                </c:pt>
                <c:pt idx="1870">
                  <c:v>0</c:v>
                </c:pt>
                <c:pt idx="1871">
                  <c:v>0</c:v>
                </c:pt>
                <c:pt idx="1872">
                  <c:v>0</c:v>
                </c:pt>
                <c:pt idx="1873">
                  <c:v>0</c:v>
                </c:pt>
                <c:pt idx="1874">
                  <c:v>0</c:v>
                </c:pt>
                <c:pt idx="1875">
                  <c:v>0</c:v>
                </c:pt>
                <c:pt idx="1876">
                  <c:v>0</c:v>
                </c:pt>
                <c:pt idx="1877">
                  <c:v>0</c:v>
                </c:pt>
                <c:pt idx="1878">
                  <c:v>0</c:v>
                </c:pt>
                <c:pt idx="1879">
                  <c:v>0</c:v>
                </c:pt>
                <c:pt idx="1880">
                  <c:v>0</c:v>
                </c:pt>
                <c:pt idx="1881">
                  <c:v>0</c:v>
                </c:pt>
                <c:pt idx="1882">
                  <c:v>0</c:v>
                </c:pt>
                <c:pt idx="1883">
                  <c:v>0</c:v>
                </c:pt>
                <c:pt idx="1884">
                  <c:v>0</c:v>
                </c:pt>
                <c:pt idx="1885">
                  <c:v>0</c:v>
                </c:pt>
                <c:pt idx="1886">
                  <c:v>0</c:v>
                </c:pt>
                <c:pt idx="1887">
                  <c:v>0</c:v>
                </c:pt>
                <c:pt idx="1888">
                  <c:v>0</c:v>
                </c:pt>
                <c:pt idx="1889">
                  <c:v>0</c:v>
                </c:pt>
                <c:pt idx="1890">
                  <c:v>0</c:v>
                </c:pt>
                <c:pt idx="1891">
                  <c:v>0</c:v>
                </c:pt>
                <c:pt idx="1892">
                  <c:v>0</c:v>
                </c:pt>
                <c:pt idx="1893">
                  <c:v>0</c:v>
                </c:pt>
                <c:pt idx="1894">
                  <c:v>0</c:v>
                </c:pt>
                <c:pt idx="1895">
                  <c:v>0</c:v>
                </c:pt>
                <c:pt idx="1896">
                  <c:v>0</c:v>
                </c:pt>
                <c:pt idx="1897">
                  <c:v>0</c:v>
                </c:pt>
                <c:pt idx="1898">
                  <c:v>0</c:v>
                </c:pt>
                <c:pt idx="1899">
                  <c:v>0</c:v>
                </c:pt>
                <c:pt idx="1900">
                  <c:v>0</c:v>
                </c:pt>
                <c:pt idx="1901">
                  <c:v>0</c:v>
                </c:pt>
                <c:pt idx="1902">
                  <c:v>0</c:v>
                </c:pt>
                <c:pt idx="1903">
                  <c:v>0</c:v>
                </c:pt>
                <c:pt idx="1904">
                  <c:v>0</c:v>
                </c:pt>
                <c:pt idx="1905">
                  <c:v>0</c:v>
                </c:pt>
                <c:pt idx="1906">
                  <c:v>0</c:v>
                </c:pt>
                <c:pt idx="1907">
                  <c:v>0</c:v>
                </c:pt>
                <c:pt idx="1908">
                  <c:v>0</c:v>
                </c:pt>
                <c:pt idx="1909">
                  <c:v>0</c:v>
                </c:pt>
                <c:pt idx="1910">
                  <c:v>0</c:v>
                </c:pt>
                <c:pt idx="1911">
                  <c:v>0</c:v>
                </c:pt>
                <c:pt idx="1912">
                  <c:v>0</c:v>
                </c:pt>
                <c:pt idx="1913">
                  <c:v>0</c:v>
                </c:pt>
                <c:pt idx="1914">
                  <c:v>0</c:v>
                </c:pt>
                <c:pt idx="1915">
                  <c:v>0</c:v>
                </c:pt>
                <c:pt idx="1916">
                  <c:v>0</c:v>
                </c:pt>
                <c:pt idx="1917">
                  <c:v>0</c:v>
                </c:pt>
                <c:pt idx="1918">
                  <c:v>0</c:v>
                </c:pt>
                <c:pt idx="1919">
                  <c:v>0</c:v>
                </c:pt>
                <c:pt idx="1920">
                  <c:v>0</c:v>
                </c:pt>
                <c:pt idx="1921">
                  <c:v>0</c:v>
                </c:pt>
                <c:pt idx="1922">
                  <c:v>0</c:v>
                </c:pt>
                <c:pt idx="1923">
                  <c:v>0</c:v>
                </c:pt>
                <c:pt idx="1924">
                  <c:v>0</c:v>
                </c:pt>
                <c:pt idx="1925">
                  <c:v>0</c:v>
                </c:pt>
                <c:pt idx="1926">
                  <c:v>0</c:v>
                </c:pt>
                <c:pt idx="1927">
                  <c:v>0</c:v>
                </c:pt>
                <c:pt idx="1928">
                  <c:v>0</c:v>
                </c:pt>
                <c:pt idx="1929">
                  <c:v>0</c:v>
                </c:pt>
                <c:pt idx="1930">
                  <c:v>0</c:v>
                </c:pt>
                <c:pt idx="1931">
                  <c:v>0</c:v>
                </c:pt>
                <c:pt idx="1932">
                  <c:v>0</c:v>
                </c:pt>
                <c:pt idx="1933">
                  <c:v>0</c:v>
                </c:pt>
                <c:pt idx="1934">
                  <c:v>0</c:v>
                </c:pt>
                <c:pt idx="1935">
                  <c:v>0</c:v>
                </c:pt>
                <c:pt idx="1936">
                  <c:v>0</c:v>
                </c:pt>
                <c:pt idx="1937">
                  <c:v>0</c:v>
                </c:pt>
                <c:pt idx="1938">
                  <c:v>0</c:v>
                </c:pt>
                <c:pt idx="1939">
                  <c:v>0</c:v>
                </c:pt>
                <c:pt idx="1940">
                  <c:v>0</c:v>
                </c:pt>
                <c:pt idx="1941">
                  <c:v>0</c:v>
                </c:pt>
                <c:pt idx="1942">
                  <c:v>0</c:v>
                </c:pt>
                <c:pt idx="1943">
                  <c:v>0</c:v>
                </c:pt>
                <c:pt idx="1944">
                  <c:v>0</c:v>
                </c:pt>
                <c:pt idx="1945">
                  <c:v>0</c:v>
                </c:pt>
                <c:pt idx="1946">
                  <c:v>0</c:v>
                </c:pt>
                <c:pt idx="1947">
                  <c:v>0</c:v>
                </c:pt>
                <c:pt idx="1948">
                  <c:v>0</c:v>
                </c:pt>
                <c:pt idx="1949">
                  <c:v>0</c:v>
                </c:pt>
                <c:pt idx="1950">
                  <c:v>0</c:v>
                </c:pt>
                <c:pt idx="1951">
                  <c:v>0</c:v>
                </c:pt>
                <c:pt idx="1952">
                  <c:v>0</c:v>
                </c:pt>
                <c:pt idx="1953">
                  <c:v>0</c:v>
                </c:pt>
                <c:pt idx="1954">
                  <c:v>0</c:v>
                </c:pt>
                <c:pt idx="1955">
                  <c:v>0</c:v>
                </c:pt>
                <c:pt idx="1956">
                  <c:v>0</c:v>
                </c:pt>
                <c:pt idx="1957">
                  <c:v>0</c:v>
                </c:pt>
                <c:pt idx="1958">
                  <c:v>0</c:v>
                </c:pt>
                <c:pt idx="1959">
                  <c:v>0</c:v>
                </c:pt>
                <c:pt idx="1960">
                  <c:v>0</c:v>
                </c:pt>
                <c:pt idx="1961">
                  <c:v>0</c:v>
                </c:pt>
                <c:pt idx="1962">
                  <c:v>0</c:v>
                </c:pt>
                <c:pt idx="1963">
                  <c:v>0</c:v>
                </c:pt>
                <c:pt idx="1964">
                  <c:v>0</c:v>
                </c:pt>
                <c:pt idx="1965">
                  <c:v>2.4900000000000091</c:v>
                </c:pt>
                <c:pt idx="1966">
                  <c:v>10.289999999999992</c:v>
                </c:pt>
                <c:pt idx="1967">
                  <c:v>29.33</c:v>
                </c:pt>
                <c:pt idx="1968">
                  <c:v>0</c:v>
                </c:pt>
                <c:pt idx="1969">
                  <c:v>0</c:v>
                </c:pt>
                <c:pt idx="1970">
                  <c:v>0</c:v>
                </c:pt>
                <c:pt idx="1971">
                  <c:v>0</c:v>
                </c:pt>
                <c:pt idx="1972">
                  <c:v>0</c:v>
                </c:pt>
                <c:pt idx="1973">
                  <c:v>0</c:v>
                </c:pt>
                <c:pt idx="1974">
                  <c:v>0</c:v>
                </c:pt>
                <c:pt idx="1975">
                  <c:v>0</c:v>
                </c:pt>
                <c:pt idx="1976">
                  <c:v>0</c:v>
                </c:pt>
                <c:pt idx="1977">
                  <c:v>0</c:v>
                </c:pt>
                <c:pt idx="1978">
                  <c:v>0</c:v>
                </c:pt>
                <c:pt idx="1979">
                  <c:v>0</c:v>
                </c:pt>
                <c:pt idx="1980">
                  <c:v>0</c:v>
                </c:pt>
                <c:pt idx="1981">
                  <c:v>0</c:v>
                </c:pt>
                <c:pt idx="1982">
                  <c:v>0</c:v>
                </c:pt>
                <c:pt idx="1983">
                  <c:v>0</c:v>
                </c:pt>
                <c:pt idx="1984">
                  <c:v>0</c:v>
                </c:pt>
                <c:pt idx="1985">
                  <c:v>0</c:v>
                </c:pt>
                <c:pt idx="1986">
                  <c:v>0</c:v>
                </c:pt>
                <c:pt idx="1987">
                  <c:v>0</c:v>
                </c:pt>
                <c:pt idx="1988">
                  <c:v>0</c:v>
                </c:pt>
                <c:pt idx="1989">
                  <c:v>0</c:v>
                </c:pt>
                <c:pt idx="1990">
                  <c:v>0</c:v>
                </c:pt>
                <c:pt idx="1991">
                  <c:v>0</c:v>
                </c:pt>
                <c:pt idx="1992">
                  <c:v>0</c:v>
                </c:pt>
                <c:pt idx="1993">
                  <c:v>0</c:v>
                </c:pt>
                <c:pt idx="1994">
                  <c:v>0</c:v>
                </c:pt>
                <c:pt idx="1995">
                  <c:v>0</c:v>
                </c:pt>
                <c:pt idx="1996">
                  <c:v>0</c:v>
                </c:pt>
                <c:pt idx="1997">
                  <c:v>0</c:v>
                </c:pt>
                <c:pt idx="1998">
                  <c:v>0</c:v>
                </c:pt>
                <c:pt idx="1999">
                  <c:v>0</c:v>
                </c:pt>
                <c:pt idx="2000">
                  <c:v>0</c:v>
                </c:pt>
                <c:pt idx="2001">
                  <c:v>0</c:v>
                </c:pt>
                <c:pt idx="2002">
                  <c:v>0</c:v>
                </c:pt>
                <c:pt idx="2003">
                  <c:v>0</c:v>
                </c:pt>
                <c:pt idx="2004">
                  <c:v>0</c:v>
                </c:pt>
                <c:pt idx="2005">
                  <c:v>0</c:v>
                </c:pt>
                <c:pt idx="2006">
                  <c:v>0</c:v>
                </c:pt>
                <c:pt idx="2007">
                  <c:v>0</c:v>
                </c:pt>
                <c:pt idx="2008">
                  <c:v>0</c:v>
                </c:pt>
                <c:pt idx="2009">
                  <c:v>0</c:v>
                </c:pt>
                <c:pt idx="2010">
                  <c:v>0</c:v>
                </c:pt>
                <c:pt idx="2011">
                  <c:v>0</c:v>
                </c:pt>
                <c:pt idx="2012">
                  <c:v>0</c:v>
                </c:pt>
                <c:pt idx="2013">
                  <c:v>0</c:v>
                </c:pt>
                <c:pt idx="2014">
                  <c:v>0</c:v>
                </c:pt>
                <c:pt idx="2015">
                  <c:v>0</c:v>
                </c:pt>
                <c:pt idx="2016">
                  <c:v>0</c:v>
                </c:pt>
                <c:pt idx="2017">
                  <c:v>16.339999999999996</c:v>
                </c:pt>
                <c:pt idx="2018">
                  <c:v>13.449999999999996</c:v>
                </c:pt>
                <c:pt idx="2019">
                  <c:v>12.370000000000005</c:v>
                </c:pt>
                <c:pt idx="2020">
                  <c:v>12.380000000000003</c:v>
                </c:pt>
                <c:pt idx="2021">
                  <c:v>11.649999999999999</c:v>
                </c:pt>
                <c:pt idx="2022">
                  <c:v>0</c:v>
                </c:pt>
                <c:pt idx="2023">
                  <c:v>0</c:v>
                </c:pt>
                <c:pt idx="2024">
                  <c:v>0</c:v>
                </c:pt>
                <c:pt idx="2025">
                  <c:v>0</c:v>
                </c:pt>
                <c:pt idx="2026">
                  <c:v>0</c:v>
                </c:pt>
                <c:pt idx="2027">
                  <c:v>0</c:v>
                </c:pt>
                <c:pt idx="2028">
                  <c:v>0</c:v>
                </c:pt>
                <c:pt idx="2029">
                  <c:v>0</c:v>
                </c:pt>
                <c:pt idx="2030">
                  <c:v>0</c:v>
                </c:pt>
                <c:pt idx="2031">
                  <c:v>0</c:v>
                </c:pt>
                <c:pt idx="2032">
                  <c:v>0</c:v>
                </c:pt>
                <c:pt idx="2033">
                  <c:v>0</c:v>
                </c:pt>
                <c:pt idx="2034">
                  <c:v>0</c:v>
                </c:pt>
                <c:pt idx="2035">
                  <c:v>0</c:v>
                </c:pt>
                <c:pt idx="2036">
                  <c:v>0</c:v>
                </c:pt>
                <c:pt idx="2037">
                  <c:v>0</c:v>
                </c:pt>
                <c:pt idx="2038">
                  <c:v>0</c:v>
                </c:pt>
                <c:pt idx="2039">
                  <c:v>0</c:v>
                </c:pt>
                <c:pt idx="2040">
                  <c:v>8.1299999999999955</c:v>
                </c:pt>
                <c:pt idx="2041">
                  <c:v>9.0399999999999991</c:v>
                </c:pt>
                <c:pt idx="2042">
                  <c:v>0.34000000000000341</c:v>
                </c:pt>
                <c:pt idx="2043">
                  <c:v>0.10999999999999943</c:v>
                </c:pt>
                <c:pt idx="2044">
                  <c:v>0.92999999999999972</c:v>
                </c:pt>
                <c:pt idx="2045">
                  <c:v>0</c:v>
                </c:pt>
                <c:pt idx="2046">
                  <c:v>0</c:v>
                </c:pt>
                <c:pt idx="2047">
                  <c:v>0</c:v>
                </c:pt>
                <c:pt idx="2048">
                  <c:v>0</c:v>
                </c:pt>
                <c:pt idx="2049">
                  <c:v>0</c:v>
                </c:pt>
                <c:pt idx="2050">
                  <c:v>0</c:v>
                </c:pt>
                <c:pt idx="2051">
                  <c:v>0</c:v>
                </c:pt>
                <c:pt idx="2052">
                  <c:v>0</c:v>
                </c:pt>
                <c:pt idx="2053">
                  <c:v>0</c:v>
                </c:pt>
                <c:pt idx="2054">
                  <c:v>0</c:v>
                </c:pt>
                <c:pt idx="2055">
                  <c:v>0</c:v>
                </c:pt>
                <c:pt idx="2056">
                  <c:v>0</c:v>
                </c:pt>
                <c:pt idx="2057">
                  <c:v>0</c:v>
                </c:pt>
                <c:pt idx="2058">
                  <c:v>0</c:v>
                </c:pt>
                <c:pt idx="2059">
                  <c:v>0</c:v>
                </c:pt>
                <c:pt idx="2060">
                  <c:v>0</c:v>
                </c:pt>
                <c:pt idx="2061">
                  <c:v>0</c:v>
                </c:pt>
                <c:pt idx="2062">
                  <c:v>0</c:v>
                </c:pt>
                <c:pt idx="2063">
                  <c:v>15.730000000000004</c:v>
                </c:pt>
                <c:pt idx="2064">
                  <c:v>1.4399999999999977</c:v>
                </c:pt>
                <c:pt idx="2065">
                  <c:v>1.8999999999999986</c:v>
                </c:pt>
                <c:pt idx="2066">
                  <c:v>0</c:v>
                </c:pt>
                <c:pt idx="2067">
                  <c:v>0</c:v>
                </c:pt>
                <c:pt idx="2068">
                  <c:v>0</c:v>
                </c:pt>
                <c:pt idx="2069">
                  <c:v>0</c:v>
                </c:pt>
                <c:pt idx="2070">
                  <c:v>0</c:v>
                </c:pt>
                <c:pt idx="2071">
                  <c:v>0</c:v>
                </c:pt>
                <c:pt idx="2072">
                  <c:v>0</c:v>
                </c:pt>
                <c:pt idx="2073">
                  <c:v>0</c:v>
                </c:pt>
                <c:pt idx="2074">
                  <c:v>0</c:v>
                </c:pt>
                <c:pt idx="2075">
                  <c:v>0</c:v>
                </c:pt>
                <c:pt idx="2076">
                  <c:v>0</c:v>
                </c:pt>
                <c:pt idx="2077">
                  <c:v>0</c:v>
                </c:pt>
                <c:pt idx="2078">
                  <c:v>0</c:v>
                </c:pt>
                <c:pt idx="2079">
                  <c:v>0</c:v>
                </c:pt>
                <c:pt idx="2080">
                  <c:v>0</c:v>
                </c:pt>
                <c:pt idx="2081">
                  <c:v>0</c:v>
                </c:pt>
                <c:pt idx="2082">
                  <c:v>0</c:v>
                </c:pt>
                <c:pt idx="2083">
                  <c:v>0</c:v>
                </c:pt>
                <c:pt idx="2084">
                  <c:v>0</c:v>
                </c:pt>
                <c:pt idx="2085">
                  <c:v>0</c:v>
                </c:pt>
                <c:pt idx="2086">
                  <c:v>0</c:v>
                </c:pt>
                <c:pt idx="2087">
                  <c:v>0</c:v>
                </c:pt>
                <c:pt idx="2088">
                  <c:v>0</c:v>
                </c:pt>
                <c:pt idx="2089">
                  <c:v>0</c:v>
                </c:pt>
                <c:pt idx="2090">
                  <c:v>0</c:v>
                </c:pt>
                <c:pt idx="2091">
                  <c:v>0</c:v>
                </c:pt>
                <c:pt idx="2092">
                  <c:v>0</c:v>
                </c:pt>
                <c:pt idx="2093">
                  <c:v>0</c:v>
                </c:pt>
                <c:pt idx="2094">
                  <c:v>0</c:v>
                </c:pt>
                <c:pt idx="2095">
                  <c:v>0</c:v>
                </c:pt>
                <c:pt idx="2096">
                  <c:v>0</c:v>
                </c:pt>
                <c:pt idx="2097">
                  <c:v>0</c:v>
                </c:pt>
                <c:pt idx="2098">
                  <c:v>0</c:v>
                </c:pt>
                <c:pt idx="2099">
                  <c:v>0</c:v>
                </c:pt>
                <c:pt idx="2100">
                  <c:v>0</c:v>
                </c:pt>
                <c:pt idx="2101">
                  <c:v>0</c:v>
                </c:pt>
                <c:pt idx="2102">
                  <c:v>0</c:v>
                </c:pt>
                <c:pt idx="2103">
                  <c:v>0</c:v>
                </c:pt>
                <c:pt idx="2104">
                  <c:v>0</c:v>
                </c:pt>
                <c:pt idx="2105">
                  <c:v>0</c:v>
                </c:pt>
                <c:pt idx="2106">
                  <c:v>0</c:v>
                </c:pt>
                <c:pt idx="2107">
                  <c:v>0</c:v>
                </c:pt>
                <c:pt idx="2108">
                  <c:v>0</c:v>
                </c:pt>
                <c:pt idx="2109">
                  <c:v>0</c:v>
                </c:pt>
                <c:pt idx="2110">
                  <c:v>0</c:v>
                </c:pt>
                <c:pt idx="2111">
                  <c:v>0</c:v>
                </c:pt>
                <c:pt idx="2112">
                  <c:v>0</c:v>
                </c:pt>
                <c:pt idx="2113">
                  <c:v>0</c:v>
                </c:pt>
                <c:pt idx="2114">
                  <c:v>0</c:v>
                </c:pt>
                <c:pt idx="2115">
                  <c:v>0</c:v>
                </c:pt>
                <c:pt idx="2116">
                  <c:v>0</c:v>
                </c:pt>
                <c:pt idx="2117">
                  <c:v>0</c:v>
                </c:pt>
                <c:pt idx="2118">
                  <c:v>0</c:v>
                </c:pt>
                <c:pt idx="2119">
                  <c:v>0</c:v>
                </c:pt>
                <c:pt idx="2120">
                  <c:v>0</c:v>
                </c:pt>
                <c:pt idx="2121">
                  <c:v>0</c:v>
                </c:pt>
                <c:pt idx="2122">
                  <c:v>0</c:v>
                </c:pt>
                <c:pt idx="2123">
                  <c:v>0</c:v>
                </c:pt>
                <c:pt idx="2124">
                  <c:v>0</c:v>
                </c:pt>
                <c:pt idx="2125">
                  <c:v>0</c:v>
                </c:pt>
                <c:pt idx="2126">
                  <c:v>0</c:v>
                </c:pt>
                <c:pt idx="2127">
                  <c:v>0</c:v>
                </c:pt>
                <c:pt idx="2128">
                  <c:v>0</c:v>
                </c:pt>
                <c:pt idx="2129">
                  <c:v>0</c:v>
                </c:pt>
                <c:pt idx="2130">
                  <c:v>0</c:v>
                </c:pt>
                <c:pt idx="2131">
                  <c:v>0</c:v>
                </c:pt>
                <c:pt idx="2132">
                  <c:v>0</c:v>
                </c:pt>
                <c:pt idx="2133">
                  <c:v>0</c:v>
                </c:pt>
                <c:pt idx="2134">
                  <c:v>0</c:v>
                </c:pt>
                <c:pt idx="2135">
                  <c:v>0</c:v>
                </c:pt>
                <c:pt idx="2136">
                  <c:v>0</c:v>
                </c:pt>
                <c:pt idx="2137">
                  <c:v>0.17000000000000171</c:v>
                </c:pt>
                <c:pt idx="2138">
                  <c:v>11.579999999999998</c:v>
                </c:pt>
                <c:pt idx="2139">
                  <c:v>12.32</c:v>
                </c:pt>
                <c:pt idx="2140">
                  <c:v>0</c:v>
                </c:pt>
                <c:pt idx="2141">
                  <c:v>0</c:v>
                </c:pt>
                <c:pt idx="2142">
                  <c:v>0</c:v>
                </c:pt>
                <c:pt idx="2143">
                  <c:v>0</c:v>
                </c:pt>
                <c:pt idx="2144">
                  <c:v>0</c:v>
                </c:pt>
                <c:pt idx="2145">
                  <c:v>0</c:v>
                </c:pt>
                <c:pt idx="2146">
                  <c:v>0</c:v>
                </c:pt>
                <c:pt idx="2147">
                  <c:v>0</c:v>
                </c:pt>
                <c:pt idx="2148">
                  <c:v>0</c:v>
                </c:pt>
                <c:pt idx="2149">
                  <c:v>0</c:v>
                </c:pt>
                <c:pt idx="2150">
                  <c:v>0</c:v>
                </c:pt>
                <c:pt idx="2151">
                  <c:v>0</c:v>
                </c:pt>
                <c:pt idx="2152">
                  <c:v>0</c:v>
                </c:pt>
                <c:pt idx="2153">
                  <c:v>0</c:v>
                </c:pt>
                <c:pt idx="2154">
                  <c:v>0</c:v>
                </c:pt>
                <c:pt idx="2155">
                  <c:v>0</c:v>
                </c:pt>
                <c:pt idx="2156">
                  <c:v>0</c:v>
                </c:pt>
                <c:pt idx="2157">
                  <c:v>41.41</c:v>
                </c:pt>
                <c:pt idx="2158">
                  <c:v>6.480000000000004</c:v>
                </c:pt>
                <c:pt idx="2159">
                  <c:v>37.849999999999994</c:v>
                </c:pt>
                <c:pt idx="2160">
                  <c:v>0</c:v>
                </c:pt>
                <c:pt idx="2161">
                  <c:v>0</c:v>
                </c:pt>
                <c:pt idx="2162">
                  <c:v>0</c:v>
                </c:pt>
                <c:pt idx="2163">
                  <c:v>0</c:v>
                </c:pt>
                <c:pt idx="2164">
                  <c:v>0</c:v>
                </c:pt>
                <c:pt idx="2165">
                  <c:v>0</c:v>
                </c:pt>
                <c:pt idx="2166">
                  <c:v>0</c:v>
                </c:pt>
                <c:pt idx="2167">
                  <c:v>0</c:v>
                </c:pt>
                <c:pt idx="2168">
                  <c:v>0</c:v>
                </c:pt>
                <c:pt idx="2169">
                  <c:v>0</c:v>
                </c:pt>
                <c:pt idx="2170">
                  <c:v>0</c:v>
                </c:pt>
                <c:pt idx="2171">
                  <c:v>0</c:v>
                </c:pt>
                <c:pt idx="2172">
                  <c:v>0</c:v>
                </c:pt>
                <c:pt idx="2173">
                  <c:v>0</c:v>
                </c:pt>
                <c:pt idx="2174">
                  <c:v>0</c:v>
                </c:pt>
                <c:pt idx="2175">
                  <c:v>0</c:v>
                </c:pt>
                <c:pt idx="2176">
                  <c:v>0</c:v>
                </c:pt>
                <c:pt idx="2177">
                  <c:v>0</c:v>
                </c:pt>
                <c:pt idx="2178">
                  <c:v>0</c:v>
                </c:pt>
                <c:pt idx="2179">
                  <c:v>0</c:v>
                </c:pt>
                <c:pt idx="2180">
                  <c:v>0</c:v>
                </c:pt>
                <c:pt idx="2181">
                  <c:v>0</c:v>
                </c:pt>
                <c:pt idx="2182">
                  <c:v>0</c:v>
                </c:pt>
                <c:pt idx="2183">
                  <c:v>0</c:v>
                </c:pt>
                <c:pt idx="2184">
                  <c:v>0</c:v>
                </c:pt>
                <c:pt idx="2185">
                  <c:v>0</c:v>
                </c:pt>
                <c:pt idx="2186">
                  <c:v>0</c:v>
                </c:pt>
                <c:pt idx="2187">
                  <c:v>0</c:v>
                </c:pt>
                <c:pt idx="2188">
                  <c:v>0</c:v>
                </c:pt>
                <c:pt idx="2189">
                  <c:v>0</c:v>
                </c:pt>
                <c:pt idx="2190">
                  <c:v>0</c:v>
                </c:pt>
                <c:pt idx="2191">
                  <c:v>0</c:v>
                </c:pt>
                <c:pt idx="2192">
                  <c:v>0</c:v>
                </c:pt>
                <c:pt idx="2193">
                  <c:v>0</c:v>
                </c:pt>
                <c:pt idx="2194">
                  <c:v>0</c:v>
                </c:pt>
                <c:pt idx="2195">
                  <c:v>0</c:v>
                </c:pt>
                <c:pt idx="2196">
                  <c:v>0</c:v>
                </c:pt>
                <c:pt idx="2197">
                  <c:v>0</c:v>
                </c:pt>
                <c:pt idx="2198">
                  <c:v>0</c:v>
                </c:pt>
                <c:pt idx="2199">
                  <c:v>0</c:v>
                </c:pt>
                <c:pt idx="2200">
                  <c:v>0</c:v>
                </c:pt>
                <c:pt idx="2201">
                  <c:v>0</c:v>
                </c:pt>
                <c:pt idx="2202">
                  <c:v>0</c:v>
                </c:pt>
                <c:pt idx="2203">
                  <c:v>0</c:v>
                </c:pt>
                <c:pt idx="2204">
                  <c:v>0</c:v>
                </c:pt>
                <c:pt idx="2205">
                  <c:v>0</c:v>
                </c:pt>
                <c:pt idx="2206">
                  <c:v>0</c:v>
                </c:pt>
                <c:pt idx="2207">
                  <c:v>0</c:v>
                </c:pt>
                <c:pt idx="2208">
                  <c:v>0</c:v>
                </c:pt>
                <c:pt idx="2209">
                  <c:v>0</c:v>
                </c:pt>
                <c:pt idx="2210">
                  <c:v>0</c:v>
                </c:pt>
                <c:pt idx="2211">
                  <c:v>0</c:v>
                </c:pt>
                <c:pt idx="2212">
                  <c:v>0</c:v>
                </c:pt>
                <c:pt idx="2213">
                  <c:v>0</c:v>
                </c:pt>
                <c:pt idx="2214">
                  <c:v>0</c:v>
                </c:pt>
                <c:pt idx="2215">
                  <c:v>0</c:v>
                </c:pt>
                <c:pt idx="2216">
                  <c:v>0</c:v>
                </c:pt>
                <c:pt idx="2217">
                  <c:v>0</c:v>
                </c:pt>
                <c:pt idx="2218">
                  <c:v>0</c:v>
                </c:pt>
                <c:pt idx="2219">
                  <c:v>0</c:v>
                </c:pt>
                <c:pt idx="2220">
                  <c:v>0</c:v>
                </c:pt>
                <c:pt idx="2221">
                  <c:v>0</c:v>
                </c:pt>
                <c:pt idx="2222">
                  <c:v>0</c:v>
                </c:pt>
                <c:pt idx="2223">
                  <c:v>0</c:v>
                </c:pt>
                <c:pt idx="2224">
                  <c:v>0</c:v>
                </c:pt>
                <c:pt idx="2225">
                  <c:v>0</c:v>
                </c:pt>
                <c:pt idx="2226">
                  <c:v>0</c:v>
                </c:pt>
                <c:pt idx="2227">
                  <c:v>0</c:v>
                </c:pt>
                <c:pt idx="2228">
                  <c:v>0</c:v>
                </c:pt>
                <c:pt idx="2229">
                  <c:v>0</c:v>
                </c:pt>
                <c:pt idx="2230">
                  <c:v>0</c:v>
                </c:pt>
                <c:pt idx="2231">
                  <c:v>0</c:v>
                </c:pt>
                <c:pt idx="2232">
                  <c:v>0</c:v>
                </c:pt>
                <c:pt idx="2233">
                  <c:v>0</c:v>
                </c:pt>
                <c:pt idx="2234">
                  <c:v>0</c:v>
                </c:pt>
                <c:pt idx="2235">
                  <c:v>0</c:v>
                </c:pt>
                <c:pt idx="2236">
                  <c:v>0</c:v>
                </c:pt>
                <c:pt idx="2237">
                  <c:v>0</c:v>
                </c:pt>
                <c:pt idx="2238">
                  <c:v>0</c:v>
                </c:pt>
                <c:pt idx="2239">
                  <c:v>0</c:v>
                </c:pt>
                <c:pt idx="2240">
                  <c:v>0</c:v>
                </c:pt>
                <c:pt idx="2241">
                  <c:v>0</c:v>
                </c:pt>
                <c:pt idx="2242">
                  <c:v>0</c:v>
                </c:pt>
                <c:pt idx="2243">
                  <c:v>0</c:v>
                </c:pt>
                <c:pt idx="2244">
                  <c:v>0</c:v>
                </c:pt>
                <c:pt idx="2245">
                  <c:v>0</c:v>
                </c:pt>
                <c:pt idx="2246">
                  <c:v>0</c:v>
                </c:pt>
                <c:pt idx="2247">
                  <c:v>0</c:v>
                </c:pt>
                <c:pt idx="2248">
                  <c:v>0</c:v>
                </c:pt>
                <c:pt idx="2249">
                  <c:v>0</c:v>
                </c:pt>
                <c:pt idx="2250">
                  <c:v>0</c:v>
                </c:pt>
                <c:pt idx="2251">
                  <c:v>0</c:v>
                </c:pt>
                <c:pt idx="2252">
                  <c:v>0</c:v>
                </c:pt>
                <c:pt idx="2253">
                  <c:v>0</c:v>
                </c:pt>
                <c:pt idx="2254">
                  <c:v>0</c:v>
                </c:pt>
                <c:pt idx="2255">
                  <c:v>0</c:v>
                </c:pt>
                <c:pt idx="2256">
                  <c:v>0</c:v>
                </c:pt>
                <c:pt idx="2257">
                  <c:v>0</c:v>
                </c:pt>
                <c:pt idx="2258">
                  <c:v>0</c:v>
                </c:pt>
                <c:pt idx="2259">
                  <c:v>0</c:v>
                </c:pt>
                <c:pt idx="2260">
                  <c:v>0</c:v>
                </c:pt>
                <c:pt idx="2261">
                  <c:v>0</c:v>
                </c:pt>
                <c:pt idx="2262">
                  <c:v>0</c:v>
                </c:pt>
                <c:pt idx="2263">
                  <c:v>0</c:v>
                </c:pt>
                <c:pt idx="2264">
                  <c:v>0</c:v>
                </c:pt>
                <c:pt idx="2265">
                  <c:v>0</c:v>
                </c:pt>
                <c:pt idx="2266">
                  <c:v>0</c:v>
                </c:pt>
                <c:pt idx="2267">
                  <c:v>0</c:v>
                </c:pt>
                <c:pt idx="2268">
                  <c:v>0</c:v>
                </c:pt>
                <c:pt idx="2269">
                  <c:v>0</c:v>
                </c:pt>
                <c:pt idx="2270">
                  <c:v>0</c:v>
                </c:pt>
                <c:pt idx="2271">
                  <c:v>0</c:v>
                </c:pt>
                <c:pt idx="2272">
                  <c:v>0</c:v>
                </c:pt>
                <c:pt idx="2273">
                  <c:v>0</c:v>
                </c:pt>
                <c:pt idx="2274">
                  <c:v>0</c:v>
                </c:pt>
                <c:pt idx="2275">
                  <c:v>0</c:v>
                </c:pt>
                <c:pt idx="2276">
                  <c:v>0</c:v>
                </c:pt>
                <c:pt idx="2277">
                  <c:v>0</c:v>
                </c:pt>
                <c:pt idx="2278">
                  <c:v>0</c:v>
                </c:pt>
                <c:pt idx="2279">
                  <c:v>0</c:v>
                </c:pt>
                <c:pt idx="2280">
                  <c:v>0</c:v>
                </c:pt>
                <c:pt idx="2281">
                  <c:v>0</c:v>
                </c:pt>
                <c:pt idx="2282">
                  <c:v>0</c:v>
                </c:pt>
                <c:pt idx="2283">
                  <c:v>0</c:v>
                </c:pt>
                <c:pt idx="2284">
                  <c:v>0</c:v>
                </c:pt>
                <c:pt idx="2285">
                  <c:v>0</c:v>
                </c:pt>
                <c:pt idx="2286">
                  <c:v>0</c:v>
                </c:pt>
                <c:pt idx="2287">
                  <c:v>0</c:v>
                </c:pt>
                <c:pt idx="2288">
                  <c:v>0</c:v>
                </c:pt>
                <c:pt idx="2289">
                  <c:v>0</c:v>
                </c:pt>
                <c:pt idx="2290">
                  <c:v>0</c:v>
                </c:pt>
                <c:pt idx="2291">
                  <c:v>0</c:v>
                </c:pt>
                <c:pt idx="2292">
                  <c:v>0</c:v>
                </c:pt>
                <c:pt idx="2293">
                  <c:v>0</c:v>
                </c:pt>
                <c:pt idx="2294">
                  <c:v>0</c:v>
                </c:pt>
                <c:pt idx="2295">
                  <c:v>0</c:v>
                </c:pt>
                <c:pt idx="2296">
                  <c:v>0</c:v>
                </c:pt>
                <c:pt idx="2297">
                  <c:v>0</c:v>
                </c:pt>
                <c:pt idx="2298">
                  <c:v>0</c:v>
                </c:pt>
                <c:pt idx="2299">
                  <c:v>0</c:v>
                </c:pt>
                <c:pt idx="2300">
                  <c:v>0</c:v>
                </c:pt>
                <c:pt idx="2301">
                  <c:v>0</c:v>
                </c:pt>
                <c:pt idx="2302">
                  <c:v>0</c:v>
                </c:pt>
                <c:pt idx="2303">
                  <c:v>0</c:v>
                </c:pt>
                <c:pt idx="2304">
                  <c:v>0</c:v>
                </c:pt>
                <c:pt idx="2305">
                  <c:v>0</c:v>
                </c:pt>
                <c:pt idx="2306">
                  <c:v>0</c:v>
                </c:pt>
                <c:pt idx="2307">
                  <c:v>0</c:v>
                </c:pt>
                <c:pt idx="2308">
                  <c:v>0</c:v>
                </c:pt>
                <c:pt idx="2309">
                  <c:v>0</c:v>
                </c:pt>
                <c:pt idx="2310">
                  <c:v>0</c:v>
                </c:pt>
                <c:pt idx="2311">
                  <c:v>0</c:v>
                </c:pt>
                <c:pt idx="2312">
                  <c:v>0</c:v>
                </c:pt>
                <c:pt idx="2313">
                  <c:v>0</c:v>
                </c:pt>
                <c:pt idx="2314">
                  <c:v>0</c:v>
                </c:pt>
                <c:pt idx="2315">
                  <c:v>0</c:v>
                </c:pt>
                <c:pt idx="2316">
                  <c:v>0</c:v>
                </c:pt>
                <c:pt idx="2317">
                  <c:v>0</c:v>
                </c:pt>
                <c:pt idx="2318">
                  <c:v>0</c:v>
                </c:pt>
                <c:pt idx="2319">
                  <c:v>0</c:v>
                </c:pt>
                <c:pt idx="2320">
                  <c:v>0</c:v>
                </c:pt>
                <c:pt idx="2321">
                  <c:v>0</c:v>
                </c:pt>
                <c:pt idx="2322">
                  <c:v>0</c:v>
                </c:pt>
                <c:pt idx="2323">
                  <c:v>0</c:v>
                </c:pt>
                <c:pt idx="2324">
                  <c:v>0</c:v>
                </c:pt>
                <c:pt idx="2325">
                  <c:v>0</c:v>
                </c:pt>
                <c:pt idx="2326">
                  <c:v>0</c:v>
                </c:pt>
                <c:pt idx="2327">
                  <c:v>0</c:v>
                </c:pt>
                <c:pt idx="2328">
                  <c:v>0</c:v>
                </c:pt>
                <c:pt idx="2329">
                  <c:v>0</c:v>
                </c:pt>
                <c:pt idx="2330">
                  <c:v>0</c:v>
                </c:pt>
                <c:pt idx="2331">
                  <c:v>0</c:v>
                </c:pt>
                <c:pt idx="2332">
                  <c:v>0</c:v>
                </c:pt>
                <c:pt idx="2333">
                  <c:v>0</c:v>
                </c:pt>
                <c:pt idx="2334">
                  <c:v>0</c:v>
                </c:pt>
                <c:pt idx="2335">
                  <c:v>0</c:v>
                </c:pt>
                <c:pt idx="2336">
                  <c:v>0</c:v>
                </c:pt>
                <c:pt idx="2337">
                  <c:v>0</c:v>
                </c:pt>
                <c:pt idx="2338">
                  <c:v>0</c:v>
                </c:pt>
                <c:pt idx="2339">
                  <c:v>0</c:v>
                </c:pt>
                <c:pt idx="2340">
                  <c:v>0</c:v>
                </c:pt>
                <c:pt idx="2341">
                  <c:v>0</c:v>
                </c:pt>
                <c:pt idx="2342">
                  <c:v>0</c:v>
                </c:pt>
                <c:pt idx="2343">
                  <c:v>0</c:v>
                </c:pt>
                <c:pt idx="2344">
                  <c:v>0</c:v>
                </c:pt>
                <c:pt idx="2345">
                  <c:v>0</c:v>
                </c:pt>
                <c:pt idx="2346">
                  <c:v>0</c:v>
                </c:pt>
                <c:pt idx="2347">
                  <c:v>0</c:v>
                </c:pt>
                <c:pt idx="2348">
                  <c:v>0</c:v>
                </c:pt>
                <c:pt idx="2349">
                  <c:v>0</c:v>
                </c:pt>
                <c:pt idx="2350">
                  <c:v>0</c:v>
                </c:pt>
                <c:pt idx="2351">
                  <c:v>0</c:v>
                </c:pt>
                <c:pt idx="2352">
                  <c:v>0</c:v>
                </c:pt>
                <c:pt idx="2353">
                  <c:v>0</c:v>
                </c:pt>
                <c:pt idx="2354">
                  <c:v>0</c:v>
                </c:pt>
                <c:pt idx="2355">
                  <c:v>0</c:v>
                </c:pt>
                <c:pt idx="2356">
                  <c:v>0</c:v>
                </c:pt>
                <c:pt idx="2357">
                  <c:v>0</c:v>
                </c:pt>
                <c:pt idx="2358">
                  <c:v>0</c:v>
                </c:pt>
                <c:pt idx="2359">
                  <c:v>0</c:v>
                </c:pt>
                <c:pt idx="2360">
                  <c:v>0</c:v>
                </c:pt>
                <c:pt idx="2361">
                  <c:v>0</c:v>
                </c:pt>
                <c:pt idx="2362">
                  <c:v>0</c:v>
                </c:pt>
                <c:pt idx="2363">
                  <c:v>0</c:v>
                </c:pt>
                <c:pt idx="2364">
                  <c:v>0</c:v>
                </c:pt>
                <c:pt idx="2365">
                  <c:v>0</c:v>
                </c:pt>
                <c:pt idx="2366">
                  <c:v>0</c:v>
                </c:pt>
                <c:pt idx="2367">
                  <c:v>0</c:v>
                </c:pt>
                <c:pt idx="2368">
                  <c:v>0</c:v>
                </c:pt>
                <c:pt idx="2369">
                  <c:v>0</c:v>
                </c:pt>
                <c:pt idx="2370">
                  <c:v>0</c:v>
                </c:pt>
                <c:pt idx="2371">
                  <c:v>0</c:v>
                </c:pt>
                <c:pt idx="2372">
                  <c:v>0</c:v>
                </c:pt>
                <c:pt idx="2373">
                  <c:v>0</c:v>
                </c:pt>
                <c:pt idx="2374">
                  <c:v>0</c:v>
                </c:pt>
                <c:pt idx="2375">
                  <c:v>0</c:v>
                </c:pt>
                <c:pt idx="2376">
                  <c:v>0</c:v>
                </c:pt>
                <c:pt idx="2377">
                  <c:v>0</c:v>
                </c:pt>
                <c:pt idx="2378">
                  <c:v>0</c:v>
                </c:pt>
                <c:pt idx="2379">
                  <c:v>0</c:v>
                </c:pt>
                <c:pt idx="2380">
                  <c:v>0</c:v>
                </c:pt>
                <c:pt idx="2381">
                  <c:v>0</c:v>
                </c:pt>
                <c:pt idx="2382">
                  <c:v>0</c:v>
                </c:pt>
                <c:pt idx="2383">
                  <c:v>0</c:v>
                </c:pt>
                <c:pt idx="2384">
                  <c:v>0</c:v>
                </c:pt>
                <c:pt idx="2385">
                  <c:v>0</c:v>
                </c:pt>
                <c:pt idx="2386">
                  <c:v>0</c:v>
                </c:pt>
                <c:pt idx="2387">
                  <c:v>0</c:v>
                </c:pt>
                <c:pt idx="2388">
                  <c:v>0</c:v>
                </c:pt>
                <c:pt idx="2389">
                  <c:v>0</c:v>
                </c:pt>
                <c:pt idx="2390">
                  <c:v>0</c:v>
                </c:pt>
                <c:pt idx="2391">
                  <c:v>0</c:v>
                </c:pt>
                <c:pt idx="2392">
                  <c:v>0</c:v>
                </c:pt>
                <c:pt idx="2393">
                  <c:v>0</c:v>
                </c:pt>
                <c:pt idx="2394">
                  <c:v>0</c:v>
                </c:pt>
                <c:pt idx="2395">
                  <c:v>0</c:v>
                </c:pt>
                <c:pt idx="2396">
                  <c:v>0</c:v>
                </c:pt>
                <c:pt idx="2397">
                  <c:v>0</c:v>
                </c:pt>
                <c:pt idx="2398">
                  <c:v>0</c:v>
                </c:pt>
                <c:pt idx="2399">
                  <c:v>0</c:v>
                </c:pt>
                <c:pt idx="2400">
                  <c:v>0</c:v>
                </c:pt>
                <c:pt idx="2401">
                  <c:v>0</c:v>
                </c:pt>
                <c:pt idx="2402">
                  <c:v>0</c:v>
                </c:pt>
                <c:pt idx="2403">
                  <c:v>0</c:v>
                </c:pt>
                <c:pt idx="2404">
                  <c:v>0</c:v>
                </c:pt>
                <c:pt idx="2405">
                  <c:v>0</c:v>
                </c:pt>
                <c:pt idx="2406">
                  <c:v>0</c:v>
                </c:pt>
                <c:pt idx="2407">
                  <c:v>0</c:v>
                </c:pt>
                <c:pt idx="2408">
                  <c:v>0</c:v>
                </c:pt>
                <c:pt idx="2409">
                  <c:v>0</c:v>
                </c:pt>
                <c:pt idx="2410">
                  <c:v>0</c:v>
                </c:pt>
                <c:pt idx="2411">
                  <c:v>0</c:v>
                </c:pt>
                <c:pt idx="2412">
                  <c:v>0</c:v>
                </c:pt>
                <c:pt idx="2413">
                  <c:v>0</c:v>
                </c:pt>
                <c:pt idx="2414">
                  <c:v>0</c:v>
                </c:pt>
                <c:pt idx="2415">
                  <c:v>0</c:v>
                </c:pt>
                <c:pt idx="2416">
                  <c:v>0</c:v>
                </c:pt>
                <c:pt idx="2417">
                  <c:v>0</c:v>
                </c:pt>
                <c:pt idx="2418">
                  <c:v>0</c:v>
                </c:pt>
                <c:pt idx="2419">
                  <c:v>0</c:v>
                </c:pt>
                <c:pt idx="2420">
                  <c:v>0</c:v>
                </c:pt>
                <c:pt idx="2421">
                  <c:v>0</c:v>
                </c:pt>
                <c:pt idx="2422">
                  <c:v>0</c:v>
                </c:pt>
                <c:pt idx="2423">
                  <c:v>0</c:v>
                </c:pt>
                <c:pt idx="2424">
                  <c:v>0</c:v>
                </c:pt>
                <c:pt idx="2425">
                  <c:v>0</c:v>
                </c:pt>
                <c:pt idx="2426">
                  <c:v>0</c:v>
                </c:pt>
                <c:pt idx="2427">
                  <c:v>0</c:v>
                </c:pt>
                <c:pt idx="2428">
                  <c:v>0</c:v>
                </c:pt>
                <c:pt idx="2429">
                  <c:v>0</c:v>
                </c:pt>
                <c:pt idx="2430">
                  <c:v>0</c:v>
                </c:pt>
                <c:pt idx="2431">
                  <c:v>0</c:v>
                </c:pt>
                <c:pt idx="2432">
                  <c:v>0</c:v>
                </c:pt>
                <c:pt idx="2433">
                  <c:v>0</c:v>
                </c:pt>
                <c:pt idx="2434">
                  <c:v>0</c:v>
                </c:pt>
                <c:pt idx="2435">
                  <c:v>0</c:v>
                </c:pt>
                <c:pt idx="2436">
                  <c:v>0</c:v>
                </c:pt>
                <c:pt idx="2437">
                  <c:v>0</c:v>
                </c:pt>
                <c:pt idx="2438">
                  <c:v>0</c:v>
                </c:pt>
                <c:pt idx="2439">
                  <c:v>0</c:v>
                </c:pt>
                <c:pt idx="2440">
                  <c:v>0</c:v>
                </c:pt>
                <c:pt idx="2441">
                  <c:v>0</c:v>
                </c:pt>
                <c:pt idx="2442">
                  <c:v>0</c:v>
                </c:pt>
                <c:pt idx="2443">
                  <c:v>0</c:v>
                </c:pt>
                <c:pt idx="2444">
                  <c:v>0</c:v>
                </c:pt>
                <c:pt idx="2445">
                  <c:v>0</c:v>
                </c:pt>
                <c:pt idx="2446">
                  <c:v>0</c:v>
                </c:pt>
                <c:pt idx="2447">
                  <c:v>0</c:v>
                </c:pt>
                <c:pt idx="2448">
                  <c:v>0</c:v>
                </c:pt>
                <c:pt idx="2449">
                  <c:v>0</c:v>
                </c:pt>
                <c:pt idx="2450">
                  <c:v>0</c:v>
                </c:pt>
                <c:pt idx="2451">
                  <c:v>0</c:v>
                </c:pt>
                <c:pt idx="2452">
                  <c:v>0</c:v>
                </c:pt>
                <c:pt idx="2453">
                  <c:v>0</c:v>
                </c:pt>
                <c:pt idx="2454">
                  <c:v>0</c:v>
                </c:pt>
                <c:pt idx="2455">
                  <c:v>0</c:v>
                </c:pt>
                <c:pt idx="2456">
                  <c:v>0</c:v>
                </c:pt>
                <c:pt idx="2457">
                  <c:v>0</c:v>
                </c:pt>
                <c:pt idx="2458">
                  <c:v>0</c:v>
                </c:pt>
                <c:pt idx="2459">
                  <c:v>0</c:v>
                </c:pt>
                <c:pt idx="2460">
                  <c:v>0</c:v>
                </c:pt>
                <c:pt idx="2461">
                  <c:v>0</c:v>
                </c:pt>
                <c:pt idx="2462">
                  <c:v>0</c:v>
                </c:pt>
                <c:pt idx="2463">
                  <c:v>0</c:v>
                </c:pt>
                <c:pt idx="2464">
                  <c:v>0</c:v>
                </c:pt>
                <c:pt idx="2465">
                  <c:v>0</c:v>
                </c:pt>
                <c:pt idx="2466">
                  <c:v>0</c:v>
                </c:pt>
                <c:pt idx="2467">
                  <c:v>0</c:v>
                </c:pt>
                <c:pt idx="2468">
                  <c:v>0</c:v>
                </c:pt>
                <c:pt idx="2469">
                  <c:v>0</c:v>
                </c:pt>
                <c:pt idx="2470">
                  <c:v>0</c:v>
                </c:pt>
                <c:pt idx="2471">
                  <c:v>0</c:v>
                </c:pt>
                <c:pt idx="2472">
                  <c:v>0</c:v>
                </c:pt>
                <c:pt idx="2473">
                  <c:v>0</c:v>
                </c:pt>
                <c:pt idx="2474">
                  <c:v>0</c:v>
                </c:pt>
                <c:pt idx="2475">
                  <c:v>0</c:v>
                </c:pt>
                <c:pt idx="2476">
                  <c:v>0</c:v>
                </c:pt>
                <c:pt idx="2477">
                  <c:v>0</c:v>
                </c:pt>
                <c:pt idx="2478">
                  <c:v>0</c:v>
                </c:pt>
                <c:pt idx="2479">
                  <c:v>0</c:v>
                </c:pt>
                <c:pt idx="2480">
                  <c:v>0</c:v>
                </c:pt>
                <c:pt idx="2481">
                  <c:v>0</c:v>
                </c:pt>
                <c:pt idx="2482">
                  <c:v>0</c:v>
                </c:pt>
                <c:pt idx="2483">
                  <c:v>0</c:v>
                </c:pt>
                <c:pt idx="2484">
                  <c:v>0</c:v>
                </c:pt>
                <c:pt idx="2485">
                  <c:v>0</c:v>
                </c:pt>
                <c:pt idx="2486">
                  <c:v>0</c:v>
                </c:pt>
                <c:pt idx="2487">
                  <c:v>0</c:v>
                </c:pt>
                <c:pt idx="2488">
                  <c:v>0</c:v>
                </c:pt>
                <c:pt idx="2489">
                  <c:v>0</c:v>
                </c:pt>
                <c:pt idx="2490">
                  <c:v>0</c:v>
                </c:pt>
                <c:pt idx="2491">
                  <c:v>0</c:v>
                </c:pt>
                <c:pt idx="2492">
                  <c:v>21.060000000000002</c:v>
                </c:pt>
                <c:pt idx="2493">
                  <c:v>42.960000000000008</c:v>
                </c:pt>
                <c:pt idx="2494">
                  <c:v>28.399999999999991</c:v>
                </c:pt>
                <c:pt idx="2495">
                  <c:v>0</c:v>
                </c:pt>
                <c:pt idx="2496">
                  <c:v>5.0799999999999983</c:v>
                </c:pt>
                <c:pt idx="2497">
                  <c:v>2.4499999999999886</c:v>
                </c:pt>
                <c:pt idx="2498">
                  <c:v>1.9699999999999989</c:v>
                </c:pt>
                <c:pt idx="2499">
                  <c:v>6.6199999999999903</c:v>
                </c:pt>
                <c:pt idx="2500">
                  <c:v>2.4199999999999875</c:v>
                </c:pt>
                <c:pt idx="2501">
                  <c:v>0</c:v>
                </c:pt>
                <c:pt idx="2502">
                  <c:v>0</c:v>
                </c:pt>
                <c:pt idx="2503">
                  <c:v>0</c:v>
                </c:pt>
                <c:pt idx="2504">
                  <c:v>0</c:v>
                </c:pt>
                <c:pt idx="2505">
                  <c:v>0</c:v>
                </c:pt>
                <c:pt idx="2506">
                  <c:v>0</c:v>
                </c:pt>
                <c:pt idx="2507">
                  <c:v>0</c:v>
                </c:pt>
                <c:pt idx="2508">
                  <c:v>0</c:v>
                </c:pt>
                <c:pt idx="2509">
                  <c:v>0</c:v>
                </c:pt>
                <c:pt idx="2510">
                  <c:v>0</c:v>
                </c:pt>
                <c:pt idx="2511">
                  <c:v>0</c:v>
                </c:pt>
                <c:pt idx="2512">
                  <c:v>0</c:v>
                </c:pt>
                <c:pt idx="2513">
                  <c:v>0</c:v>
                </c:pt>
                <c:pt idx="2514">
                  <c:v>0</c:v>
                </c:pt>
                <c:pt idx="2515">
                  <c:v>0</c:v>
                </c:pt>
                <c:pt idx="2516">
                  <c:v>0</c:v>
                </c:pt>
                <c:pt idx="2517">
                  <c:v>0</c:v>
                </c:pt>
                <c:pt idx="2518">
                  <c:v>0</c:v>
                </c:pt>
                <c:pt idx="2519">
                  <c:v>0</c:v>
                </c:pt>
                <c:pt idx="2520">
                  <c:v>0</c:v>
                </c:pt>
                <c:pt idx="2521">
                  <c:v>0</c:v>
                </c:pt>
                <c:pt idx="2522">
                  <c:v>0</c:v>
                </c:pt>
                <c:pt idx="2523">
                  <c:v>0</c:v>
                </c:pt>
                <c:pt idx="2524">
                  <c:v>0</c:v>
                </c:pt>
                <c:pt idx="2525">
                  <c:v>0</c:v>
                </c:pt>
                <c:pt idx="2526">
                  <c:v>0</c:v>
                </c:pt>
                <c:pt idx="2527">
                  <c:v>0</c:v>
                </c:pt>
                <c:pt idx="2528">
                  <c:v>0</c:v>
                </c:pt>
                <c:pt idx="2529">
                  <c:v>0</c:v>
                </c:pt>
                <c:pt idx="2530">
                  <c:v>0</c:v>
                </c:pt>
                <c:pt idx="2531">
                  <c:v>0</c:v>
                </c:pt>
                <c:pt idx="2532">
                  <c:v>0</c:v>
                </c:pt>
                <c:pt idx="2533">
                  <c:v>0</c:v>
                </c:pt>
                <c:pt idx="2534">
                  <c:v>0</c:v>
                </c:pt>
                <c:pt idx="2535">
                  <c:v>0</c:v>
                </c:pt>
                <c:pt idx="2536">
                  <c:v>0</c:v>
                </c:pt>
                <c:pt idx="2537">
                  <c:v>0</c:v>
                </c:pt>
                <c:pt idx="2538">
                  <c:v>0</c:v>
                </c:pt>
                <c:pt idx="2539">
                  <c:v>0</c:v>
                </c:pt>
                <c:pt idx="2540">
                  <c:v>0</c:v>
                </c:pt>
                <c:pt idx="2541">
                  <c:v>0</c:v>
                </c:pt>
                <c:pt idx="2542">
                  <c:v>0</c:v>
                </c:pt>
                <c:pt idx="2543">
                  <c:v>0</c:v>
                </c:pt>
                <c:pt idx="2544">
                  <c:v>0</c:v>
                </c:pt>
                <c:pt idx="2545">
                  <c:v>0</c:v>
                </c:pt>
                <c:pt idx="2546">
                  <c:v>0</c:v>
                </c:pt>
                <c:pt idx="2547">
                  <c:v>0</c:v>
                </c:pt>
                <c:pt idx="2548">
                  <c:v>0</c:v>
                </c:pt>
                <c:pt idx="2549">
                  <c:v>0</c:v>
                </c:pt>
                <c:pt idx="2550">
                  <c:v>0</c:v>
                </c:pt>
                <c:pt idx="2551">
                  <c:v>0</c:v>
                </c:pt>
                <c:pt idx="2552">
                  <c:v>0</c:v>
                </c:pt>
                <c:pt idx="2553">
                  <c:v>0</c:v>
                </c:pt>
                <c:pt idx="2554">
                  <c:v>0</c:v>
                </c:pt>
                <c:pt idx="2555">
                  <c:v>0</c:v>
                </c:pt>
                <c:pt idx="2556">
                  <c:v>0</c:v>
                </c:pt>
                <c:pt idx="2557">
                  <c:v>0</c:v>
                </c:pt>
                <c:pt idx="2558">
                  <c:v>0</c:v>
                </c:pt>
                <c:pt idx="2559">
                  <c:v>0</c:v>
                </c:pt>
                <c:pt idx="2560">
                  <c:v>0</c:v>
                </c:pt>
                <c:pt idx="2561">
                  <c:v>0</c:v>
                </c:pt>
                <c:pt idx="2562">
                  <c:v>0</c:v>
                </c:pt>
                <c:pt idx="2563">
                  <c:v>0</c:v>
                </c:pt>
                <c:pt idx="2564">
                  <c:v>0</c:v>
                </c:pt>
                <c:pt idx="2565">
                  <c:v>0</c:v>
                </c:pt>
                <c:pt idx="2566">
                  <c:v>0</c:v>
                </c:pt>
                <c:pt idx="2567">
                  <c:v>0</c:v>
                </c:pt>
                <c:pt idx="2568">
                  <c:v>0</c:v>
                </c:pt>
                <c:pt idx="2569">
                  <c:v>0</c:v>
                </c:pt>
                <c:pt idx="2570">
                  <c:v>0</c:v>
                </c:pt>
                <c:pt idx="2571">
                  <c:v>0</c:v>
                </c:pt>
                <c:pt idx="2572">
                  <c:v>0</c:v>
                </c:pt>
                <c:pt idx="2573">
                  <c:v>0</c:v>
                </c:pt>
                <c:pt idx="2574">
                  <c:v>0</c:v>
                </c:pt>
                <c:pt idx="2575">
                  <c:v>0</c:v>
                </c:pt>
                <c:pt idx="2576">
                  <c:v>0</c:v>
                </c:pt>
                <c:pt idx="2577">
                  <c:v>0</c:v>
                </c:pt>
                <c:pt idx="2578">
                  <c:v>0</c:v>
                </c:pt>
                <c:pt idx="2579">
                  <c:v>0</c:v>
                </c:pt>
                <c:pt idx="2580">
                  <c:v>0</c:v>
                </c:pt>
                <c:pt idx="2581">
                  <c:v>0</c:v>
                </c:pt>
                <c:pt idx="2582">
                  <c:v>0</c:v>
                </c:pt>
                <c:pt idx="2583">
                  <c:v>0</c:v>
                </c:pt>
                <c:pt idx="2584">
                  <c:v>0</c:v>
                </c:pt>
                <c:pt idx="2585">
                  <c:v>0</c:v>
                </c:pt>
                <c:pt idx="2586">
                  <c:v>0</c:v>
                </c:pt>
                <c:pt idx="2587">
                  <c:v>0</c:v>
                </c:pt>
                <c:pt idx="2588">
                  <c:v>0</c:v>
                </c:pt>
                <c:pt idx="2589">
                  <c:v>0</c:v>
                </c:pt>
                <c:pt idx="2590">
                  <c:v>0</c:v>
                </c:pt>
                <c:pt idx="2591">
                  <c:v>0</c:v>
                </c:pt>
                <c:pt idx="2592">
                  <c:v>0</c:v>
                </c:pt>
                <c:pt idx="2593">
                  <c:v>0</c:v>
                </c:pt>
                <c:pt idx="2594">
                  <c:v>0</c:v>
                </c:pt>
                <c:pt idx="2595">
                  <c:v>0</c:v>
                </c:pt>
                <c:pt idx="2596">
                  <c:v>0</c:v>
                </c:pt>
                <c:pt idx="2597">
                  <c:v>0</c:v>
                </c:pt>
                <c:pt idx="2598">
                  <c:v>0</c:v>
                </c:pt>
                <c:pt idx="2599">
                  <c:v>0</c:v>
                </c:pt>
                <c:pt idx="2600">
                  <c:v>0</c:v>
                </c:pt>
                <c:pt idx="2601">
                  <c:v>0</c:v>
                </c:pt>
                <c:pt idx="2602">
                  <c:v>0</c:v>
                </c:pt>
                <c:pt idx="2603">
                  <c:v>0</c:v>
                </c:pt>
                <c:pt idx="2604">
                  <c:v>0</c:v>
                </c:pt>
                <c:pt idx="2605">
                  <c:v>0</c:v>
                </c:pt>
                <c:pt idx="2606">
                  <c:v>0</c:v>
                </c:pt>
                <c:pt idx="2607">
                  <c:v>0</c:v>
                </c:pt>
                <c:pt idx="2608">
                  <c:v>0</c:v>
                </c:pt>
                <c:pt idx="2609">
                  <c:v>0</c:v>
                </c:pt>
                <c:pt idx="2610">
                  <c:v>0</c:v>
                </c:pt>
                <c:pt idx="2611">
                  <c:v>0</c:v>
                </c:pt>
                <c:pt idx="2612">
                  <c:v>0</c:v>
                </c:pt>
                <c:pt idx="2613">
                  <c:v>0</c:v>
                </c:pt>
                <c:pt idx="2614">
                  <c:v>0</c:v>
                </c:pt>
                <c:pt idx="2615">
                  <c:v>0</c:v>
                </c:pt>
                <c:pt idx="2616">
                  <c:v>0</c:v>
                </c:pt>
                <c:pt idx="2617">
                  <c:v>0</c:v>
                </c:pt>
                <c:pt idx="2618">
                  <c:v>0</c:v>
                </c:pt>
                <c:pt idx="2619">
                  <c:v>0</c:v>
                </c:pt>
                <c:pt idx="2620">
                  <c:v>0</c:v>
                </c:pt>
                <c:pt idx="2621">
                  <c:v>0</c:v>
                </c:pt>
                <c:pt idx="2622">
                  <c:v>0</c:v>
                </c:pt>
                <c:pt idx="2623">
                  <c:v>0</c:v>
                </c:pt>
                <c:pt idx="2624">
                  <c:v>0</c:v>
                </c:pt>
                <c:pt idx="2625">
                  <c:v>0</c:v>
                </c:pt>
                <c:pt idx="2626">
                  <c:v>0</c:v>
                </c:pt>
                <c:pt idx="2627">
                  <c:v>0</c:v>
                </c:pt>
                <c:pt idx="2628">
                  <c:v>0</c:v>
                </c:pt>
                <c:pt idx="2629">
                  <c:v>0</c:v>
                </c:pt>
                <c:pt idx="2630">
                  <c:v>0</c:v>
                </c:pt>
                <c:pt idx="2631">
                  <c:v>0</c:v>
                </c:pt>
                <c:pt idx="2632">
                  <c:v>0</c:v>
                </c:pt>
                <c:pt idx="2633">
                  <c:v>0</c:v>
                </c:pt>
                <c:pt idx="2634">
                  <c:v>0</c:v>
                </c:pt>
                <c:pt idx="2635">
                  <c:v>0</c:v>
                </c:pt>
                <c:pt idx="2636">
                  <c:v>0</c:v>
                </c:pt>
                <c:pt idx="2637">
                  <c:v>0</c:v>
                </c:pt>
                <c:pt idx="2638">
                  <c:v>0</c:v>
                </c:pt>
                <c:pt idx="2639">
                  <c:v>0</c:v>
                </c:pt>
                <c:pt idx="2640">
                  <c:v>0</c:v>
                </c:pt>
                <c:pt idx="2641">
                  <c:v>0</c:v>
                </c:pt>
                <c:pt idx="2642">
                  <c:v>0</c:v>
                </c:pt>
                <c:pt idx="2643">
                  <c:v>0</c:v>
                </c:pt>
                <c:pt idx="2644">
                  <c:v>0</c:v>
                </c:pt>
                <c:pt idx="2645">
                  <c:v>0</c:v>
                </c:pt>
                <c:pt idx="2646">
                  <c:v>0</c:v>
                </c:pt>
                <c:pt idx="2647">
                  <c:v>0</c:v>
                </c:pt>
                <c:pt idx="2648">
                  <c:v>0</c:v>
                </c:pt>
                <c:pt idx="2649">
                  <c:v>0</c:v>
                </c:pt>
                <c:pt idx="2650">
                  <c:v>0</c:v>
                </c:pt>
                <c:pt idx="2651">
                  <c:v>0</c:v>
                </c:pt>
                <c:pt idx="2652">
                  <c:v>0</c:v>
                </c:pt>
                <c:pt idx="2653">
                  <c:v>0</c:v>
                </c:pt>
                <c:pt idx="2654">
                  <c:v>0</c:v>
                </c:pt>
                <c:pt idx="2655">
                  <c:v>0</c:v>
                </c:pt>
                <c:pt idx="2656">
                  <c:v>0</c:v>
                </c:pt>
                <c:pt idx="2657">
                  <c:v>0</c:v>
                </c:pt>
                <c:pt idx="2658">
                  <c:v>0</c:v>
                </c:pt>
                <c:pt idx="2659">
                  <c:v>0</c:v>
                </c:pt>
                <c:pt idx="2660">
                  <c:v>0</c:v>
                </c:pt>
                <c:pt idx="2661">
                  <c:v>0</c:v>
                </c:pt>
                <c:pt idx="2662">
                  <c:v>0</c:v>
                </c:pt>
                <c:pt idx="2663">
                  <c:v>0</c:v>
                </c:pt>
                <c:pt idx="2664">
                  <c:v>0</c:v>
                </c:pt>
                <c:pt idx="2665">
                  <c:v>0</c:v>
                </c:pt>
                <c:pt idx="2666">
                  <c:v>0</c:v>
                </c:pt>
                <c:pt idx="2667">
                  <c:v>0</c:v>
                </c:pt>
                <c:pt idx="2668">
                  <c:v>0</c:v>
                </c:pt>
                <c:pt idx="2669">
                  <c:v>0</c:v>
                </c:pt>
                <c:pt idx="2670">
                  <c:v>0</c:v>
                </c:pt>
                <c:pt idx="2671">
                  <c:v>0</c:v>
                </c:pt>
                <c:pt idx="2672">
                  <c:v>0</c:v>
                </c:pt>
                <c:pt idx="2673">
                  <c:v>0</c:v>
                </c:pt>
                <c:pt idx="2674">
                  <c:v>0</c:v>
                </c:pt>
                <c:pt idx="2675">
                  <c:v>0</c:v>
                </c:pt>
                <c:pt idx="2676">
                  <c:v>0</c:v>
                </c:pt>
                <c:pt idx="2677">
                  <c:v>0</c:v>
                </c:pt>
                <c:pt idx="2678">
                  <c:v>0</c:v>
                </c:pt>
                <c:pt idx="2679">
                  <c:v>0</c:v>
                </c:pt>
                <c:pt idx="2680">
                  <c:v>0</c:v>
                </c:pt>
                <c:pt idx="2681">
                  <c:v>0</c:v>
                </c:pt>
                <c:pt idx="2682">
                  <c:v>0</c:v>
                </c:pt>
                <c:pt idx="2683">
                  <c:v>0</c:v>
                </c:pt>
                <c:pt idx="2684">
                  <c:v>0</c:v>
                </c:pt>
                <c:pt idx="2685">
                  <c:v>0</c:v>
                </c:pt>
                <c:pt idx="2686">
                  <c:v>0</c:v>
                </c:pt>
                <c:pt idx="2687">
                  <c:v>0</c:v>
                </c:pt>
                <c:pt idx="2688">
                  <c:v>0</c:v>
                </c:pt>
                <c:pt idx="2689">
                  <c:v>0</c:v>
                </c:pt>
                <c:pt idx="2690">
                  <c:v>0</c:v>
                </c:pt>
                <c:pt idx="2691">
                  <c:v>0</c:v>
                </c:pt>
                <c:pt idx="2692">
                  <c:v>0</c:v>
                </c:pt>
                <c:pt idx="2693">
                  <c:v>0</c:v>
                </c:pt>
                <c:pt idx="2694">
                  <c:v>0</c:v>
                </c:pt>
                <c:pt idx="2695">
                  <c:v>0</c:v>
                </c:pt>
                <c:pt idx="2696">
                  <c:v>0</c:v>
                </c:pt>
                <c:pt idx="2697">
                  <c:v>0</c:v>
                </c:pt>
                <c:pt idx="2698">
                  <c:v>0</c:v>
                </c:pt>
                <c:pt idx="2699">
                  <c:v>0</c:v>
                </c:pt>
                <c:pt idx="2700">
                  <c:v>0</c:v>
                </c:pt>
                <c:pt idx="2701">
                  <c:v>0</c:v>
                </c:pt>
                <c:pt idx="2702">
                  <c:v>0</c:v>
                </c:pt>
                <c:pt idx="2703">
                  <c:v>0</c:v>
                </c:pt>
                <c:pt idx="2704">
                  <c:v>0</c:v>
                </c:pt>
                <c:pt idx="2705">
                  <c:v>0</c:v>
                </c:pt>
                <c:pt idx="2706">
                  <c:v>0</c:v>
                </c:pt>
                <c:pt idx="2707">
                  <c:v>0</c:v>
                </c:pt>
                <c:pt idx="2708">
                  <c:v>0</c:v>
                </c:pt>
                <c:pt idx="2709">
                  <c:v>0</c:v>
                </c:pt>
                <c:pt idx="2710">
                  <c:v>0</c:v>
                </c:pt>
                <c:pt idx="2711">
                  <c:v>0</c:v>
                </c:pt>
                <c:pt idx="2712">
                  <c:v>0</c:v>
                </c:pt>
                <c:pt idx="2713">
                  <c:v>0</c:v>
                </c:pt>
                <c:pt idx="2714">
                  <c:v>0</c:v>
                </c:pt>
                <c:pt idx="2715">
                  <c:v>0</c:v>
                </c:pt>
                <c:pt idx="2716">
                  <c:v>0</c:v>
                </c:pt>
                <c:pt idx="2717">
                  <c:v>0</c:v>
                </c:pt>
                <c:pt idx="2718">
                  <c:v>0</c:v>
                </c:pt>
                <c:pt idx="2719">
                  <c:v>0</c:v>
                </c:pt>
                <c:pt idx="2720">
                  <c:v>0</c:v>
                </c:pt>
                <c:pt idx="2721">
                  <c:v>0</c:v>
                </c:pt>
                <c:pt idx="2722">
                  <c:v>0</c:v>
                </c:pt>
                <c:pt idx="2723">
                  <c:v>0</c:v>
                </c:pt>
                <c:pt idx="2724">
                  <c:v>0</c:v>
                </c:pt>
                <c:pt idx="2725">
                  <c:v>0</c:v>
                </c:pt>
                <c:pt idx="2726">
                  <c:v>0</c:v>
                </c:pt>
                <c:pt idx="2727">
                  <c:v>0</c:v>
                </c:pt>
                <c:pt idx="2728">
                  <c:v>0</c:v>
                </c:pt>
                <c:pt idx="2729">
                  <c:v>0</c:v>
                </c:pt>
                <c:pt idx="2730">
                  <c:v>0</c:v>
                </c:pt>
                <c:pt idx="2731">
                  <c:v>0</c:v>
                </c:pt>
                <c:pt idx="2732">
                  <c:v>0</c:v>
                </c:pt>
                <c:pt idx="2733">
                  <c:v>0</c:v>
                </c:pt>
                <c:pt idx="2734">
                  <c:v>0</c:v>
                </c:pt>
                <c:pt idx="2735">
                  <c:v>0</c:v>
                </c:pt>
                <c:pt idx="2736">
                  <c:v>0</c:v>
                </c:pt>
                <c:pt idx="2737">
                  <c:v>0</c:v>
                </c:pt>
                <c:pt idx="2738">
                  <c:v>0</c:v>
                </c:pt>
                <c:pt idx="2739">
                  <c:v>0</c:v>
                </c:pt>
                <c:pt idx="2740">
                  <c:v>0</c:v>
                </c:pt>
                <c:pt idx="2741">
                  <c:v>0</c:v>
                </c:pt>
                <c:pt idx="2742">
                  <c:v>0</c:v>
                </c:pt>
                <c:pt idx="2743">
                  <c:v>0</c:v>
                </c:pt>
                <c:pt idx="2744">
                  <c:v>0</c:v>
                </c:pt>
                <c:pt idx="2745">
                  <c:v>0</c:v>
                </c:pt>
                <c:pt idx="2746">
                  <c:v>0</c:v>
                </c:pt>
                <c:pt idx="2747">
                  <c:v>0</c:v>
                </c:pt>
                <c:pt idx="2748">
                  <c:v>0</c:v>
                </c:pt>
                <c:pt idx="2749">
                  <c:v>0</c:v>
                </c:pt>
                <c:pt idx="2750">
                  <c:v>0</c:v>
                </c:pt>
                <c:pt idx="2751">
                  <c:v>0</c:v>
                </c:pt>
                <c:pt idx="2752">
                  <c:v>0</c:v>
                </c:pt>
                <c:pt idx="2753">
                  <c:v>0</c:v>
                </c:pt>
                <c:pt idx="2754">
                  <c:v>34.45999999999998</c:v>
                </c:pt>
                <c:pt idx="2755">
                  <c:v>0</c:v>
                </c:pt>
                <c:pt idx="2756">
                  <c:v>44.27000000000001</c:v>
                </c:pt>
                <c:pt idx="2757">
                  <c:v>0</c:v>
                </c:pt>
                <c:pt idx="2758">
                  <c:v>0</c:v>
                </c:pt>
                <c:pt idx="2759">
                  <c:v>0</c:v>
                </c:pt>
                <c:pt idx="2760">
                  <c:v>0</c:v>
                </c:pt>
                <c:pt idx="2761">
                  <c:v>0</c:v>
                </c:pt>
                <c:pt idx="2762">
                  <c:v>0</c:v>
                </c:pt>
                <c:pt idx="2763">
                  <c:v>0</c:v>
                </c:pt>
                <c:pt idx="2764">
                  <c:v>0</c:v>
                </c:pt>
                <c:pt idx="2765">
                  <c:v>0</c:v>
                </c:pt>
                <c:pt idx="2766">
                  <c:v>0</c:v>
                </c:pt>
                <c:pt idx="2767">
                  <c:v>0</c:v>
                </c:pt>
                <c:pt idx="2768">
                  <c:v>0</c:v>
                </c:pt>
                <c:pt idx="2769">
                  <c:v>0</c:v>
                </c:pt>
                <c:pt idx="2770">
                  <c:v>0</c:v>
                </c:pt>
                <c:pt idx="2771">
                  <c:v>0</c:v>
                </c:pt>
                <c:pt idx="2772">
                  <c:v>0</c:v>
                </c:pt>
                <c:pt idx="2773">
                  <c:v>0</c:v>
                </c:pt>
                <c:pt idx="2774">
                  <c:v>0</c:v>
                </c:pt>
                <c:pt idx="2775">
                  <c:v>0</c:v>
                </c:pt>
                <c:pt idx="2776">
                  <c:v>0</c:v>
                </c:pt>
                <c:pt idx="2777">
                  <c:v>0</c:v>
                </c:pt>
                <c:pt idx="2778">
                  <c:v>0</c:v>
                </c:pt>
                <c:pt idx="2779">
                  <c:v>0</c:v>
                </c:pt>
                <c:pt idx="2780">
                  <c:v>22.870000000000005</c:v>
                </c:pt>
                <c:pt idx="2781">
                  <c:v>0</c:v>
                </c:pt>
                <c:pt idx="2782">
                  <c:v>0</c:v>
                </c:pt>
                <c:pt idx="2783">
                  <c:v>0</c:v>
                </c:pt>
                <c:pt idx="2784">
                  <c:v>0</c:v>
                </c:pt>
                <c:pt idx="2785">
                  <c:v>0</c:v>
                </c:pt>
                <c:pt idx="2786">
                  <c:v>0</c:v>
                </c:pt>
                <c:pt idx="2787">
                  <c:v>0</c:v>
                </c:pt>
                <c:pt idx="2788">
                  <c:v>0</c:v>
                </c:pt>
                <c:pt idx="2789">
                  <c:v>0</c:v>
                </c:pt>
                <c:pt idx="2790">
                  <c:v>0</c:v>
                </c:pt>
                <c:pt idx="2791">
                  <c:v>0</c:v>
                </c:pt>
                <c:pt idx="2792">
                  <c:v>0</c:v>
                </c:pt>
                <c:pt idx="2793">
                  <c:v>0</c:v>
                </c:pt>
                <c:pt idx="2794">
                  <c:v>0</c:v>
                </c:pt>
                <c:pt idx="2795">
                  <c:v>0</c:v>
                </c:pt>
                <c:pt idx="2796">
                  <c:v>0</c:v>
                </c:pt>
                <c:pt idx="2797">
                  <c:v>0</c:v>
                </c:pt>
                <c:pt idx="2798">
                  <c:v>0</c:v>
                </c:pt>
                <c:pt idx="2799">
                  <c:v>0</c:v>
                </c:pt>
                <c:pt idx="2800">
                  <c:v>0</c:v>
                </c:pt>
                <c:pt idx="2801">
                  <c:v>0</c:v>
                </c:pt>
                <c:pt idx="2802">
                  <c:v>0</c:v>
                </c:pt>
                <c:pt idx="2803">
                  <c:v>0</c:v>
                </c:pt>
                <c:pt idx="2804">
                  <c:v>0</c:v>
                </c:pt>
                <c:pt idx="2805">
                  <c:v>0</c:v>
                </c:pt>
                <c:pt idx="2806">
                  <c:v>0</c:v>
                </c:pt>
                <c:pt idx="2807">
                  <c:v>0</c:v>
                </c:pt>
                <c:pt idx="2808">
                  <c:v>0</c:v>
                </c:pt>
                <c:pt idx="2809">
                  <c:v>0</c:v>
                </c:pt>
                <c:pt idx="2810">
                  <c:v>0</c:v>
                </c:pt>
                <c:pt idx="2811">
                  <c:v>0</c:v>
                </c:pt>
                <c:pt idx="2812">
                  <c:v>0</c:v>
                </c:pt>
                <c:pt idx="2813">
                  <c:v>0</c:v>
                </c:pt>
                <c:pt idx="2814">
                  <c:v>0</c:v>
                </c:pt>
                <c:pt idx="2815">
                  <c:v>0</c:v>
                </c:pt>
                <c:pt idx="2816">
                  <c:v>0</c:v>
                </c:pt>
                <c:pt idx="2817">
                  <c:v>0</c:v>
                </c:pt>
                <c:pt idx="2818">
                  <c:v>0</c:v>
                </c:pt>
                <c:pt idx="2819">
                  <c:v>0</c:v>
                </c:pt>
                <c:pt idx="2820">
                  <c:v>0</c:v>
                </c:pt>
                <c:pt idx="2821">
                  <c:v>0</c:v>
                </c:pt>
                <c:pt idx="2822">
                  <c:v>0</c:v>
                </c:pt>
                <c:pt idx="2823">
                  <c:v>0</c:v>
                </c:pt>
                <c:pt idx="2824">
                  <c:v>0</c:v>
                </c:pt>
                <c:pt idx="2825">
                  <c:v>0</c:v>
                </c:pt>
                <c:pt idx="2826">
                  <c:v>0</c:v>
                </c:pt>
                <c:pt idx="2827">
                  <c:v>0</c:v>
                </c:pt>
                <c:pt idx="2828">
                  <c:v>26.420000000000016</c:v>
                </c:pt>
                <c:pt idx="2829">
                  <c:v>0</c:v>
                </c:pt>
                <c:pt idx="2830">
                  <c:v>0</c:v>
                </c:pt>
                <c:pt idx="2831">
                  <c:v>0</c:v>
                </c:pt>
                <c:pt idx="2832">
                  <c:v>0</c:v>
                </c:pt>
                <c:pt idx="2833">
                  <c:v>0</c:v>
                </c:pt>
                <c:pt idx="2834">
                  <c:v>0</c:v>
                </c:pt>
                <c:pt idx="2835">
                  <c:v>0</c:v>
                </c:pt>
                <c:pt idx="2836">
                  <c:v>0</c:v>
                </c:pt>
                <c:pt idx="2837">
                  <c:v>0</c:v>
                </c:pt>
                <c:pt idx="2838">
                  <c:v>0</c:v>
                </c:pt>
                <c:pt idx="2839">
                  <c:v>0</c:v>
                </c:pt>
                <c:pt idx="2840">
                  <c:v>0</c:v>
                </c:pt>
                <c:pt idx="2841">
                  <c:v>0</c:v>
                </c:pt>
                <c:pt idx="2842">
                  <c:v>0</c:v>
                </c:pt>
                <c:pt idx="2843">
                  <c:v>0</c:v>
                </c:pt>
                <c:pt idx="2844">
                  <c:v>0</c:v>
                </c:pt>
                <c:pt idx="2845">
                  <c:v>0</c:v>
                </c:pt>
                <c:pt idx="2846">
                  <c:v>0</c:v>
                </c:pt>
                <c:pt idx="2847">
                  <c:v>0</c:v>
                </c:pt>
                <c:pt idx="2848">
                  <c:v>0</c:v>
                </c:pt>
                <c:pt idx="2849">
                  <c:v>0</c:v>
                </c:pt>
                <c:pt idx="2850">
                  <c:v>0</c:v>
                </c:pt>
                <c:pt idx="2851">
                  <c:v>0</c:v>
                </c:pt>
                <c:pt idx="2852">
                  <c:v>0</c:v>
                </c:pt>
                <c:pt idx="2853">
                  <c:v>0</c:v>
                </c:pt>
                <c:pt idx="2854">
                  <c:v>0</c:v>
                </c:pt>
                <c:pt idx="2855">
                  <c:v>0</c:v>
                </c:pt>
                <c:pt idx="2856">
                  <c:v>0</c:v>
                </c:pt>
                <c:pt idx="2857">
                  <c:v>0</c:v>
                </c:pt>
                <c:pt idx="2858">
                  <c:v>0</c:v>
                </c:pt>
                <c:pt idx="2859">
                  <c:v>0</c:v>
                </c:pt>
                <c:pt idx="2860">
                  <c:v>0</c:v>
                </c:pt>
                <c:pt idx="2861">
                  <c:v>0</c:v>
                </c:pt>
                <c:pt idx="2862">
                  <c:v>0</c:v>
                </c:pt>
                <c:pt idx="2863">
                  <c:v>0</c:v>
                </c:pt>
                <c:pt idx="2864">
                  <c:v>0</c:v>
                </c:pt>
                <c:pt idx="2865">
                  <c:v>0</c:v>
                </c:pt>
                <c:pt idx="2866">
                  <c:v>0</c:v>
                </c:pt>
                <c:pt idx="2867">
                  <c:v>0</c:v>
                </c:pt>
                <c:pt idx="2868">
                  <c:v>0</c:v>
                </c:pt>
                <c:pt idx="2869">
                  <c:v>0</c:v>
                </c:pt>
                <c:pt idx="2870">
                  <c:v>0</c:v>
                </c:pt>
                <c:pt idx="2871">
                  <c:v>0</c:v>
                </c:pt>
                <c:pt idx="2872">
                  <c:v>0</c:v>
                </c:pt>
                <c:pt idx="2873">
                  <c:v>0</c:v>
                </c:pt>
                <c:pt idx="2874">
                  <c:v>0</c:v>
                </c:pt>
                <c:pt idx="2875">
                  <c:v>0</c:v>
                </c:pt>
                <c:pt idx="2876">
                  <c:v>0</c:v>
                </c:pt>
                <c:pt idx="2877">
                  <c:v>0</c:v>
                </c:pt>
                <c:pt idx="2878">
                  <c:v>0</c:v>
                </c:pt>
                <c:pt idx="2879">
                  <c:v>0</c:v>
                </c:pt>
                <c:pt idx="2880">
                  <c:v>0</c:v>
                </c:pt>
                <c:pt idx="2881">
                  <c:v>0</c:v>
                </c:pt>
                <c:pt idx="2882">
                  <c:v>0</c:v>
                </c:pt>
                <c:pt idx="2883">
                  <c:v>0</c:v>
                </c:pt>
                <c:pt idx="2884">
                  <c:v>0</c:v>
                </c:pt>
                <c:pt idx="2885">
                  <c:v>0</c:v>
                </c:pt>
                <c:pt idx="2886">
                  <c:v>0</c:v>
                </c:pt>
                <c:pt idx="2887">
                  <c:v>0</c:v>
                </c:pt>
                <c:pt idx="2888">
                  <c:v>0</c:v>
                </c:pt>
                <c:pt idx="2889">
                  <c:v>0</c:v>
                </c:pt>
                <c:pt idx="2890">
                  <c:v>0</c:v>
                </c:pt>
                <c:pt idx="2891">
                  <c:v>0</c:v>
                </c:pt>
                <c:pt idx="2892">
                  <c:v>0</c:v>
                </c:pt>
                <c:pt idx="2893">
                  <c:v>0</c:v>
                </c:pt>
                <c:pt idx="2894">
                  <c:v>0</c:v>
                </c:pt>
                <c:pt idx="2895">
                  <c:v>0</c:v>
                </c:pt>
                <c:pt idx="2896">
                  <c:v>0</c:v>
                </c:pt>
                <c:pt idx="2897">
                  <c:v>0</c:v>
                </c:pt>
                <c:pt idx="2898">
                  <c:v>0</c:v>
                </c:pt>
                <c:pt idx="2899">
                  <c:v>0</c:v>
                </c:pt>
                <c:pt idx="2900">
                  <c:v>0</c:v>
                </c:pt>
                <c:pt idx="2901">
                  <c:v>0</c:v>
                </c:pt>
                <c:pt idx="2902">
                  <c:v>0</c:v>
                </c:pt>
                <c:pt idx="2903">
                  <c:v>0</c:v>
                </c:pt>
                <c:pt idx="2904">
                  <c:v>0</c:v>
                </c:pt>
                <c:pt idx="2905">
                  <c:v>0</c:v>
                </c:pt>
                <c:pt idx="2906">
                  <c:v>0</c:v>
                </c:pt>
                <c:pt idx="2907">
                  <c:v>0</c:v>
                </c:pt>
                <c:pt idx="2908">
                  <c:v>0</c:v>
                </c:pt>
                <c:pt idx="2909">
                  <c:v>0</c:v>
                </c:pt>
                <c:pt idx="2910">
                  <c:v>0</c:v>
                </c:pt>
                <c:pt idx="2911">
                  <c:v>0</c:v>
                </c:pt>
                <c:pt idx="2912">
                  <c:v>0</c:v>
                </c:pt>
                <c:pt idx="2913">
                  <c:v>0</c:v>
                </c:pt>
                <c:pt idx="2914">
                  <c:v>0</c:v>
                </c:pt>
                <c:pt idx="2915">
                  <c:v>0</c:v>
                </c:pt>
                <c:pt idx="2916">
                  <c:v>0</c:v>
                </c:pt>
                <c:pt idx="2917">
                  <c:v>0</c:v>
                </c:pt>
                <c:pt idx="2918">
                  <c:v>0</c:v>
                </c:pt>
                <c:pt idx="2919">
                  <c:v>0</c:v>
                </c:pt>
                <c:pt idx="2920">
                  <c:v>0</c:v>
                </c:pt>
                <c:pt idx="2921">
                  <c:v>0</c:v>
                </c:pt>
                <c:pt idx="2922">
                  <c:v>0</c:v>
                </c:pt>
                <c:pt idx="2923">
                  <c:v>0</c:v>
                </c:pt>
                <c:pt idx="2924">
                  <c:v>0</c:v>
                </c:pt>
                <c:pt idx="2925">
                  <c:v>0</c:v>
                </c:pt>
                <c:pt idx="2926">
                  <c:v>0</c:v>
                </c:pt>
                <c:pt idx="2927">
                  <c:v>0</c:v>
                </c:pt>
                <c:pt idx="2928">
                  <c:v>0</c:v>
                </c:pt>
                <c:pt idx="2929">
                  <c:v>0</c:v>
                </c:pt>
                <c:pt idx="2930">
                  <c:v>0</c:v>
                </c:pt>
                <c:pt idx="2931">
                  <c:v>0</c:v>
                </c:pt>
                <c:pt idx="2932">
                  <c:v>0</c:v>
                </c:pt>
                <c:pt idx="2933">
                  <c:v>0</c:v>
                </c:pt>
                <c:pt idx="2934">
                  <c:v>0</c:v>
                </c:pt>
                <c:pt idx="2935">
                  <c:v>24.330000000000013</c:v>
                </c:pt>
                <c:pt idx="2936">
                  <c:v>0</c:v>
                </c:pt>
                <c:pt idx="2937">
                  <c:v>0</c:v>
                </c:pt>
                <c:pt idx="2938">
                  <c:v>0</c:v>
                </c:pt>
                <c:pt idx="2939">
                  <c:v>0</c:v>
                </c:pt>
                <c:pt idx="2940">
                  <c:v>0</c:v>
                </c:pt>
                <c:pt idx="2941">
                  <c:v>0</c:v>
                </c:pt>
                <c:pt idx="2942">
                  <c:v>0</c:v>
                </c:pt>
                <c:pt idx="2943">
                  <c:v>0</c:v>
                </c:pt>
                <c:pt idx="2944">
                  <c:v>0</c:v>
                </c:pt>
                <c:pt idx="2945">
                  <c:v>0</c:v>
                </c:pt>
                <c:pt idx="2946">
                  <c:v>0</c:v>
                </c:pt>
                <c:pt idx="2947">
                  <c:v>0</c:v>
                </c:pt>
                <c:pt idx="2948">
                  <c:v>20.960000000000008</c:v>
                </c:pt>
                <c:pt idx="2949">
                  <c:v>0</c:v>
                </c:pt>
                <c:pt idx="2950">
                  <c:v>0</c:v>
                </c:pt>
                <c:pt idx="2951">
                  <c:v>6.4200000000000017</c:v>
                </c:pt>
                <c:pt idx="2952">
                  <c:v>0</c:v>
                </c:pt>
                <c:pt idx="2953">
                  <c:v>0</c:v>
                </c:pt>
                <c:pt idx="2954">
                  <c:v>0</c:v>
                </c:pt>
                <c:pt idx="2955">
                  <c:v>0</c:v>
                </c:pt>
                <c:pt idx="2956">
                  <c:v>0</c:v>
                </c:pt>
                <c:pt idx="2957">
                  <c:v>0</c:v>
                </c:pt>
                <c:pt idx="2958">
                  <c:v>0</c:v>
                </c:pt>
                <c:pt idx="2959">
                  <c:v>0</c:v>
                </c:pt>
                <c:pt idx="2960">
                  <c:v>0</c:v>
                </c:pt>
                <c:pt idx="2961">
                  <c:v>0</c:v>
                </c:pt>
                <c:pt idx="2962">
                  <c:v>0</c:v>
                </c:pt>
                <c:pt idx="2963">
                  <c:v>0</c:v>
                </c:pt>
                <c:pt idx="2964">
                  <c:v>0</c:v>
                </c:pt>
                <c:pt idx="2965">
                  <c:v>0</c:v>
                </c:pt>
                <c:pt idx="2966">
                  <c:v>0</c:v>
                </c:pt>
                <c:pt idx="2967">
                  <c:v>0</c:v>
                </c:pt>
                <c:pt idx="2968">
                  <c:v>0</c:v>
                </c:pt>
                <c:pt idx="2969">
                  <c:v>0</c:v>
                </c:pt>
                <c:pt idx="2970">
                  <c:v>0</c:v>
                </c:pt>
                <c:pt idx="2971">
                  <c:v>0</c:v>
                </c:pt>
                <c:pt idx="2972">
                  <c:v>0</c:v>
                </c:pt>
                <c:pt idx="2973">
                  <c:v>0</c:v>
                </c:pt>
                <c:pt idx="2974">
                  <c:v>0</c:v>
                </c:pt>
                <c:pt idx="2975">
                  <c:v>0</c:v>
                </c:pt>
                <c:pt idx="2976">
                  <c:v>0</c:v>
                </c:pt>
                <c:pt idx="2977">
                  <c:v>0</c:v>
                </c:pt>
                <c:pt idx="2978">
                  <c:v>0</c:v>
                </c:pt>
                <c:pt idx="2979">
                  <c:v>0</c:v>
                </c:pt>
                <c:pt idx="2980">
                  <c:v>0</c:v>
                </c:pt>
                <c:pt idx="2981">
                  <c:v>0</c:v>
                </c:pt>
                <c:pt idx="2982">
                  <c:v>0</c:v>
                </c:pt>
                <c:pt idx="2983">
                  <c:v>0</c:v>
                </c:pt>
                <c:pt idx="2984">
                  <c:v>0</c:v>
                </c:pt>
                <c:pt idx="2985">
                  <c:v>0</c:v>
                </c:pt>
                <c:pt idx="2986">
                  <c:v>0</c:v>
                </c:pt>
                <c:pt idx="2987">
                  <c:v>0</c:v>
                </c:pt>
                <c:pt idx="2988">
                  <c:v>0</c:v>
                </c:pt>
                <c:pt idx="2989">
                  <c:v>0</c:v>
                </c:pt>
                <c:pt idx="2990">
                  <c:v>0</c:v>
                </c:pt>
                <c:pt idx="2991">
                  <c:v>0</c:v>
                </c:pt>
                <c:pt idx="2992">
                  <c:v>0</c:v>
                </c:pt>
                <c:pt idx="2993">
                  <c:v>0</c:v>
                </c:pt>
                <c:pt idx="2994">
                  <c:v>0</c:v>
                </c:pt>
                <c:pt idx="2995">
                  <c:v>0</c:v>
                </c:pt>
                <c:pt idx="2996">
                  <c:v>0</c:v>
                </c:pt>
                <c:pt idx="2997">
                  <c:v>0</c:v>
                </c:pt>
                <c:pt idx="2998">
                  <c:v>0</c:v>
                </c:pt>
                <c:pt idx="2999">
                  <c:v>0</c:v>
                </c:pt>
                <c:pt idx="3000">
                  <c:v>0</c:v>
                </c:pt>
                <c:pt idx="3001">
                  <c:v>0</c:v>
                </c:pt>
                <c:pt idx="3002">
                  <c:v>0</c:v>
                </c:pt>
                <c:pt idx="3003">
                  <c:v>0</c:v>
                </c:pt>
                <c:pt idx="3004">
                  <c:v>0</c:v>
                </c:pt>
                <c:pt idx="3005">
                  <c:v>0</c:v>
                </c:pt>
                <c:pt idx="3006">
                  <c:v>0</c:v>
                </c:pt>
                <c:pt idx="3007">
                  <c:v>0</c:v>
                </c:pt>
                <c:pt idx="3008">
                  <c:v>0</c:v>
                </c:pt>
                <c:pt idx="3009">
                  <c:v>0</c:v>
                </c:pt>
                <c:pt idx="3010">
                  <c:v>0</c:v>
                </c:pt>
                <c:pt idx="3011">
                  <c:v>0</c:v>
                </c:pt>
                <c:pt idx="3012">
                  <c:v>0</c:v>
                </c:pt>
                <c:pt idx="3013">
                  <c:v>0</c:v>
                </c:pt>
                <c:pt idx="3014">
                  <c:v>0</c:v>
                </c:pt>
                <c:pt idx="3015">
                  <c:v>0</c:v>
                </c:pt>
                <c:pt idx="3016">
                  <c:v>0</c:v>
                </c:pt>
                <c:pt idx="3017">
                  <c:v>0</c:v>
                </c:pt>
                <c:pt idx="3018">
                  <c:v>0</c:v>
                </c:pt>
                <c:pt idx="3019">
                  <c:v>0</c:v>
                </c:pt>
                <c:pt idx="3020">
                  <c:v>0</c:v>
                </c:pt>
                <c:pt idx="3021">
                  <c:v>0</c:v>
                </c:pt>
                <c:pt idx="3022">
                  <c:v>0</c:v>
                </c:pt>
                <c:pt idx="3023">
                  <c:v>0</c:v>
                </c:pt>
                <c:pt idx="3024">
                  <c:v>0</c:v>
                </c:pt>
                <c:pt idx="3025">
                  <c:v>0</c:v>
                </c:pt>
                <c:pt idx="3026">
                  <c:v>0</c:v>
                </c:pt>
                <c:pt idx="3027">
                  <c:v>0</c:v>
                </c:pt>
                <c:pt idx="3028">
                  <c:v>0</c:v>
                </c:pt>
                <c:pt idx="3029">
                  <c:v>0</c:v>
                </c:pt>
                <c:pt idx="3030">
                  <c:v>0</c:v>
                </c:pt>
                <c:pt idx="3031">
                  <c:v>0</c:v>
                </c:pt>
                <c:pt idx="3032">
                  <c:v>0</c:v>
                </c:pt>
                <c:pt idx="3033">
                  <c:v>0</c:v>
                </c:pt>
                <c:pt idx="3034">
                  <c:v>0</c:v>
                </c:pt>
                <c:pt idx="3035">
                  <c:v>0</c:v>
                </c:pt>
                <c:pt idx="3036">
                  <c:v>0</c:v>
                </c:pt>
                <c:pt idx="3037">
                  <c:v>0</c:v>
                </c:pt>
                <c:pt idx="3038">
                  <c:v>0</c:v>
                </c:pt>
                <c:pt idx="3039">
                  <c:v>0</c:v>
                </c:pt>
                <c:pt idx="3040">
                  <c:v>0</c:v>
                </c:pt>
                <c:pt idx="3041">
                  <c:v>0</c:v>
                </c:pt>
                <c:pt idx="3042">
                  <c:v>0</c:v>
                </c:pt>
                <c:pt idx="3043">
                  <c:v>0</c:v>
                </c:pt>
                <c:pt idx="3044">
                  <c:v>0</c:v>
                </c:pt>
                <c:pt idx="3045">
                  <c:v>0</c:v>
                </c:pt>
                <c:pt idx="3046">
                  <c:v>0</c:v>
                </c:pt>
                <c:pt idx="3047">
                  <c:v>0</c:v>
                </c:pt>
                <c:pt idx="3048">
                  <c:v>0</c:v>
                </c:pt>
                <c:pt idx="3049">
                  <c:v>0</c:v>
                </c:pt>
                <c:pt idx="3050">
                  <c:v>0</c:v>
                </c:pt>
                <c:pt idx="3051">
                  <c:v>0</c:v>
                </c:pt>
                <c:pt idx="3052">
                  <c:v>0</c:v>
                </c:pt>
                <c:pt idx="3053">
                  <c:v>0</c:v>
                </c:pt>
                <c:pt idx="3054">
                  <c:v>0</c:v>
                </c:pt>
                <c:pt idx="3055">
                  <c:v>0</c:v>
                </c:pt>
                <c:pt idx="3056">
                  <c:v>0</c:v>
                </c:pt>
                <c:pt idx="3057">
                  <c:v>0</c:v>
                </c:pt>
                <c:pt idx="3058">
                  <c:v>0</c:v>
                </c:pt>
                <c:pt idx="3059">
                  <c:v>0</c:v>
                </c:pt>
                <c:pt idx="3060">
                  <c:v>0</c:v>
                </c:pt>
                <c:pt idx="3061">
                  <c:v>0</c:v>
                </c:pt>
                <c:pt idx="3062">
                  <c:v>0</c:v>
                </c:pt>
                <c:pt idx="3063">
                  <c:v>0</c:v>
                </c:pt>
                <c:pt idx="3064">
                  <c:v>0</c:v>
                </c:pt>
                <c:pt idx="3065">
                  <c:v>0</c:v>
                </c:pt>
                <c:pt idx="3066">
                  <c:v>0</c:v>
                </c:pt>
                <c:pt idx="3067">
                  <c:v>0</c:v>
                </c:pt>
                <c:pt idx="3068">
                  <c:v>0</c:v>
                </c:pt>
                <c:pt idx="3069">
                  <c:v>0</c:v>
                </c:pt>
                <c:pt idx="3070">
                  <c:v>0</c:v>
                </c:pt>
                <c:pt idx="3071">
                  <c:v>0</c:v>
                </c:pt>
                <c:pt idx="3072">
                  <c:v>0</c:v>
                </c:pt>
                <c:pt idx="3073">
                  <c:v>0</c:v>
                </c:pt>
                <c:pt idx="3074">
                  <c:v>0</c:v>
                </c:pt>
                <c:pt idx="3075">
                  <c:v>0</c:v>
                </c:pt>
                <c:pt idx="3076">
                  <c:v>0</c:v>
                </c:pt>
                <c:pt idx="3077">
                  <c:v>0</c:v>
                </c:pt>
                <c:pt idx="3078">
                  <c:v>0</c:v>
                </c:pt>
                <c:pt idx="3079">
                  <c:v>7.6399999999999864</c:v>
                </c:pt>
                <c:pt idx="3080">
                  <c:v>0</c:v>
                </c:pt>
                <c:pt idx="3081">
                  <c:v>0</c:v>
                </c:pt>
                <c:pt idx="3082">
                  <c:v>0</c:v>
                </c:pt>
                <c:pt idx="3083">
                  <c:v>0</c:v>
                </c:pt>
                <c:pt idx="3084">
                  <c:v>0</c:v>
                </c:pt>
                <c:pt idx="3085">
                  <c:v>0</c:v>
                </c:pt>
                <c:pt idx="3086">
                  <c:v>0</c:v>
                </c:pt>
                <c:pt idx="3087">
                  <c:v>0</c:v>
                </c:pt>
                <c:pt idx="3088">
                  <c:v>0</c:v>
                </c:pt>
                <c:pt idx="3089">
                  <c:v>0</c:v>
                </c:pt>
                <c:pt idx="3090">
                  <c:v>0</c:v>
                </c:pt>
                <c:pt idx="3091">
                  <c:v>0</c:v>
                </c:pt>
                <c:pt idx="3092">
                  <c:v>0</c:v>
                </c:pt>
                <c:pt idx="3093">
                  <c:v>0</c:v>
                </c:pt>
                <c:pt idx="3094">
                  <c:v>0</c:v>
                </c:pt>
                <c:pt idx="3095">
                  <c:v>0</c:v>
                </c:pt>
                <c:pt idx="3096">
                  <c:v>0</c:v>
                </c:pt>
                <c:pt idx="3097">
                  <c:v>0</c:v>
                </c:pt>
                <c:pt idx="3098">
                  <c:v>0</c:v>
                </c:pt>
                <c:pt idx="3099">
                  <c:v>0</c:v>
                </c:pt>
                <c:pt idx="3100">
                  <c:v>0</c:v>
                </c:pt>
                <c:pt idx="3101">
                  <c:v>0</c:v>
                </c:pt>
                <c:pt idx="3102">
                  <c:v>0</c:v>
                </c:pt>
                <c:pt idx="3103">
                  <c:v>0</c:v>
                </c:pt>
                <c:pt idx="3104">
                  <c:v>0</c:v>
                </c:pt>
                <c:pt idx="3105">
                  <c:v>0</c:v>
                </c:pt>
                <c:pt idx="3106">
                  <c:v>0</c:v>
                </c:pt>
                <c:pt idx="3107">
                  <c:v>0</c:v>
                </c:pt>
                <c:pt idx="3108">
                  <c:v>0</c:v>
                </c:pt>
                <c:pt idx="3109">
                  <c:v>0</c:v>
                </c:pt>
                <c:pt idx="3110">
                  <c:v>0</c:v>
                </c:pt>
                <c:pt idx="3111">
                  <c:v>0</c:v>
                </c:pt>
                <c:pt idx="3112">
                  <c:v>0</c:v>
                </c:pt>
                <c:pt idx="3113">
                  <c:v>0</c:v>
                </c:pt>
                <c:pt idx="3114">
                  <c:v>0</c:v>
                </c:pt>
                <c:pt idx="3115">
                  <c:v>0</c:v>
                </c:pt>
                <c:pt idx="3116">
                  <c:v>17.069999999999993</c:v>
                </c:pt>
                <c:pt idx="3117">
                  <c:v>0</c:v>
                </c:pt>
                <c:pt idx="3118">
                  <c:v>0</c:v>
                </c:pt>
                <c:pt idx="3119">
                  <c:v>0</c:v>
                </c:pt>
                <c:pt idx="3120">
                  <c:v>0</c:v>
                </c:pt>
                <c:pt idx="3121">
                  <c:v>0</c:v>
                </c:pt>
                <c:pt idx="3122">
                  <c:v>0</c:v>
                </c:pt>
                <c:pt idx="3123">
                  <c:v>0</c:v>
                </c:pt>
                <c:pt idx="3124">
                  <c:v>0</c:v>
                </c:pt>
                <c:pt idx="3125">
                  <c:v>0</c:v>
                </c:pt>
                <c:pt idx="3126">
                  <c:v>0</c:v>
                </c:pt>
                <c:pt idx="3127">
                  <c:v>3.789999999999992</c:v>
                </c:pt>
                <c:pt idx="3128">
                  <c:v>9.4000000000000057</c:v>
                </c:pt>
                <c:pt idx="3129">
                  <c:v>4.1200000000000045</c:v>
                </c:pt>
                <c:pt idx="3130">
                  <c:v>0</c:v>
                </c:pt>
                <c:pt idx="3131">
                  <c:v>0</c:v>
                </c:pt>
                <c:pt idx="3132">
                  <c:v>0</c:v>
                </c:pt>
                <c:pt idx="3133">
                  <c:v>0</c:v>
                </c:pt>
                <c:pt idx="3134">
                  <c:v>0</c:v>
                </c:pt>
                <c:pt idx="3135">
                  <c:v>0</c:v>
                </c:pt>
                <c:pt idx="3136">
                  <c:v>0</c:v>
                </c:pt>
                <c:pt idx="3137">
                  <c:v>0</c:v>
                </c:pt>
                <c:pt idx="3138">
                  <c:v>0</c:v>
                </c:pt>
                <c:pt idx="3139">
                  <c:v>0</c:v>
                </c:pt>
                <c:pt idx="3140">
                  <c:v>0</c:v>
                </c:pt>
                <c:pt idx="3141">
                  <c:v>0</c:v>
                </c:pt>
                <c:pt idx="3142">
                  <c:v>0</c:v>
                </c:pt>
                <c:pt idx="3143">
                  <c:v>0</c:v>
                </c:pt>
                <c:pt idx="3144">
                  <c:v>0</c:v>
                </c:pt>
                <c:pt idx="3145">
                  <c:v>0</c:v>
                </c:pt>
                <c:pt idx="3146">
                  <c:v>0</c:v>
                </c:pt>
                <c:pt idx="3147">
                  <c:v>0</c:v>
                </c:pt>
                <c:pt idx="3148">
                  <c:v>0</c:v>
                </c:pt>
                <c:pt idx="3149">
                  <c:v>0</c:v>
                </c:pt>
                <c:pt idx="3150">
                  <c:v>0</c:v>
                </c:pt>
                <c:pt idx="3151">
                  <c:v>0</c:v>
                </c:pt>
                <c:pt idx="3152">
                  <c:v>0</c:v>
                </c:pt>
                <c:pt idx="3153">
                  <c:v>0</c:v>
                </c:pt>
                <c:pt idx="3154">
                  <c:v>0</c:v>
                </c:pt>
                <c:pt idx="3155">
                  <c:v>0</c:v>
                </c:pt>
                <c:pt idx="3156">
                  <c:v>0</c:v>
                </c:pt>
                <c:pt idx="3157">
                  <c:v>0</c:v>
                </c:pt>
                <c:pt idx="3158">
                  <c:v>0</c:v>
                </c:pt>
                <c:pt idx="3159">
                  <c:v>0</c:v>
                </c:pt>
                <c:pt idx="3160">
                  <c:v>0</c:v>
                </c:pt>
                <c:pt idx="3161">
                  <c:v>0</c:v>
                </c:pt>
                <c:pt idx="3162">
                  <c:v>0</c:v>
                </c:pt>
                <c:pt idx="3163">
                  <c:v>0</c:v>
                </c:pt>
                <c:pt idx="3164">
                  <c:v>0</c:v>
                </c:pt>
                <c:pt idx="3165">
                  <c:v>0</c:v>
                </c:pt>
                <c:pt idx="3166">
                  <c:v>0</c:v>
                </c:pt>
                <c:pt idx="3167">
                  <c:v>0</c:v>
                </c:pt>
              </c:numCache>
            </c:numRef>
          </c:val>
          <c:extLst>
            <c:ext xmlns:c16="http://schemas.microsoft.com/office/drawing/2014/chart" uri="{C3380CC4-5D6E-409C-BE32-E72D297353CC}">
              <c16:uniqueId val="{00000002-7F5A-49B3-9E10-BC9110C986C6}"/>
            </c:ext>
          </c:extLst>
        </c:ser>
        <c:dLbls>
          <c:showLegendKey val="0"/>
          <c:showVal val="0"/>
          <c:showCatName val="0"/>
          <c:showSerName val="0"/>
          <c:showPercent val="0"/>
          <c:showBubbleSize val="0"/>
        </c:dLbls>
        <c:axId val="1439656096"/>
        <c:axId val="1439661504"/>
      </c:areaChart>
      <c:catAx>
        <c:axId val="183462936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lumMod val="65000"/>
                    <a:lumOff val="35000"/>
                  </a:schemeClr>
                </a:solidFill>
                <a:latin typeface="+mn-lt"/>
                <a:ea typeface="+mn-ea"/>
                <a:cs typeface="+mn-cs"/>
              </a:defRPr>
            </a:pPr>
            <a:endParaRPr lang="lt-LT"/>
          </a:p>
        </c:txPr>
        <c:crossAx val="1834626448"/>
        <c:crosses val="autoZero"/>
        <c:auto val="1"/>
        <c:lblAlgn val="ctr"/>
        <c:lblOffset val="100"/>
        <c:noMultiLvlLbl val="0"/>
      </c:catAx>
      <c:valAx>
        <c:axId val="1834626448"/>
        <c:scaling>
          <c:orientation val="minMax"/>
          <c:max val="13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a:t>MW</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lt-LT"/>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834629360"/>
        <c:crosses val="autoZero"/>
        <c:crossBetween val="midCat"/>
      </c:valAx>
      <c:valAx>
        <c:axId val="1439661504"/>
        <c:scaling>
          <c:orientation val="minMax"/>
          <c:max val="150"/>
          <c:min val="0"/>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lt-LT"/>
                  <a:t>EUR/MWh</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lt-LT"/>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439656096"/>
        <c:crosses val="max"/>
        <c:crossBetween val="midCat"/>
        <c:majorUnit val="10"/>
      </c:valAx>
      <c:catAx>
        <c:axId val="1439656096"/>
        <c:scaling>
          <c:orientation val="minMax"/>
        </c:scaling>
        <c:delete val="1"/>
        <c:axPos val="b"/>
        <c:numFmt formatCode="General" sourceLinked="1"/>
        <c:majorTickMark val="out"/>
        <c:minorTickMark val="none"/>
        <c:tickLblPos val="nextTo"/>
        <c:crossAx val="1439661504"/>
        <c:crosses val="autoZero"/>
        <c:auto val="1"/>
        <c:lblAlgn val="ctr"/>
        <c:lblOffset val="100"/>
        <c:noMultiLvlLbl val="0"/>
      </c:catAx>
      <c:spPr>
        <a:noFill/>
        <a:ln>
          <a:noFill/>
        </a:ln>
        <a:effectLst/>
      </c:spPr>
    </c:plotArea>
    <c:legend>
      <c:legendPos val="b"/>
      <c:layout>
        <c:manualLayout>
          <c:xMode val="edge"/>
          <c:yMode val="edge"/>
          <c:x val="0.13959514724728986"/>
          <c:y val="0.90883782284977377"/>
          <c:w val="0.72465926823146842"/>
          <c:h val="7.0325220592819621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0.78307</cdr:x>
      <cdr:y>0.53053</cdr:y>
    </cdr:from>
    <cdr:to>
      <cdr:x>0.85237</cdr:x>
      <cdr:y>0.65172</cdr:y>
    </cdr:to>
    <cdr:sp macro="" textlink="">
      <cdr:nvSpPr>
        <cdr:cNvPr id="2" name="TextBox 1">
          <a:extLst xmlns:a="http://schemas.openxmlformats.org/drawingml/2006/main">
            <a:ext uri="{FF2B5EF4-FFF2-40B4-BE49-F238E27FC236}">
              <a16:creationId xmlns:a16="http://schemas.microsoft.com/office/drawing/2014/main" id="{8B580250-909B-4FF2-B67A-FF8BB13D3095}"/>
            </a:ext>
          </a:extLst>
        </cdr:cNvPr>
        <cdr:cNvSpPr txBox="1"/>
      </cdr:nvSpPr>
      <cdr:spPr>
        <a:xfrm xmlns:a="http://schemas.openxmlformats.org/drawingml/2006/main">
          <a:off x="7804980" y="1958236"/>
          <a:ext cx="690734" cy="4473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lt-LT"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441877-BACF-4F16-9CDC-0E9550BAA71E}" type="datetimeFigureOut">
              <a:rPr lang="lt-LT" smtClean="0"/>
              <a:t>2021-10-11</a:t>
            </a:fld>
            <a:endParaRPr lang="lt-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08A727-C3C6-4635-A1D7-4E86DBA533A5}" type="slidenum">
              <a:rPr lang="lt-LT" smtClean="0"/>
              <a:t>‹#›</a:t>
            </a:fld>
            <a:endParaRPr lang="lt-LT"/>
          </a:p>
        </p:txBody>
      </p:sp>
    </p:spTree>
    <p:extLst>
      <p:ext uri="{BB962C8B-B14F-4D97-AF65-F5344CB8AC3E}">
        <p14:creationId xmlns:p14="http://schemas.microsoft.com/office/powerpoint/2010/main" val="3136323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9C08A727-C3C6-4635-A1D7-4E86DBA533A5}" type="slidenum">
              <a:rPr lang="lt-LT" smtClean="0"/>
              <a:t>1</a:t>
            </a:fld>
            <a:endParaRPr lang="lt-LT"/>
          </a:p>
        </p:txBody>
      </p:sp>
    </p:spTree>
    <p:extLst>
      <p:ext uri="{BB962C8B-B14F-4D97-AF65-F5344CB8AC3E}">
        <p14:creationId xmlns:p14="http://schemas.microsoft.com/office/powerpoint/2010/main" val="826012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4"/>
        <p:cNvGrpSpPr/>
        <p:nvPr/>
      </p:nvGrpSpPr>
      <p:grpSpPr>
        <a:xfrm>
          <a:off x="0" y="0"/>
          <a:ext cx="0" cy="0"/>
          <a:chOff x="0" y="0"/>
          <a:chExt cx="0" cy="0"/>
        </a:xfrm>
      </p:grpSpPr>
      <p:sp>
        <p:nvSpPr>
          <p:cNvPr id="2425" name="Google Shape;2425;g806ada915c_0_25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6" name="Google Shape;2426;g806ada915c_0_25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9C08A727-C3C6-4635-A1D7-4E86DBA533A5}" type="slidenum">
              <a:rPr lang="lt-LT" smtClean="0"/>
              <a:t>5</a:t>
            </a:fld>
            <a:endParaRPr lang="lt-LT"/>
          </a:p>
        </p:txBody>
      </p:sp>
    </p:spTree>
    <p:extLst>
      <p:ext uri="{BB962C8B-B14F-4D97-AF65-F5344CB8AC3E}">
        <p14:creationId xmlns:p14="http://schemas.microsoft.com/office/powerpoint/2010/main" val="171743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9C08A727-C3C6-4635-A1D7-4E86DBA533A5}" type="slidenum">
              <a:rPr lang="lt-LT" smtClean="0"/>
              <a:t>12</a:t>
            </a:fld>
            <a:endParaRPr lang="lt-LT"/>
          </a:p>
        </p:txBody>
      </p:sp>
    </p:spTree>
    <p:extLst>
      <p:ext uri="{BB962C8B-B14F-4D97-AF65-F5344CB8AC3E}">
        <p14:creationId xmlns:p14="http://schemas.microsoft.com/office/powerpoint/2010/main" val="2571532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9C08A727-C3C6-4635-A1D7-4E86DBA533A5}" type="slidenum">
              <a:rPr lang="lt-LT" smtClean="0"/>
              <a:t>13</a:t>
            </a:fld>
            <a:endParaRPr lang="lt-LT"/>
          </a:p>
        </p:txBody>
      </p:sp>
    </p:spTree>
    <p:extLst>
      <p:ext uri="{BB962C8B-B14F-4D97-AF65-F5344CB8AC3E}">
        <p14:creationId xmlns:p14="http://schemas.microsoft.com/office/powerpoint/2010/main" val="1656803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5FD06C4-4023-2644-A9EF-22EE03316CF9}"/>
              </a:ext>
            </a:extLst>
          </p:cNvPr>
          <p:cNvPicPr>
            <a:picLocks noChangeAspect="1"/>
          </p:cNvPicPr>
          <p:nvPr/>
        </p:nvPicPr>
        <p:blipFill>
          <a:blip r:embed="rId2"/>
          <a:stretch>
            <a:fillRect/>
          </a:stretch>
        </p:blipFill>
        <p:spPr>
          <a:xfrm>
            <a:off x="216000" y="215253"/>
            <a:ext cx="2269461" cy="6427494"/>
          </a:xfrm>
          <a:prstGeom prst="rect">
            <a:avLst/>
          </a:prstGeom>
        </p:spPr>
      </p:pic>
      <p:sp>
        <p:nvSpPr>
          <p:cNvPr id="8" name="Rectangle 7">
            <a:extLst>
              <a:ext uri="{FF2B5EF4-FFF2-40B4-BE49-F238E27FC236}">
                <a16:creationId xmlns:a16="http://schemas.microsoft.com/office/drawing/2014/main" id="{14F11277-DE35-3641-AF38-B5C12E19DBD0}"/>
              </a:ext>
            </a:extLst>
          </p:cNvPr>
          <p:cNvSpPr/>
          <p:nvPr/>
        </p:nvSpPr>
        <p:spPr>
          <a:xfrm>
            <a:off x="1524000" y="1122362"/>
            <a:ext cx="9144000" cy="4135438"/>
          </a:xfrm>
          <a:prstGeom prst="rect">
            <a:avLst/>
          </a:prstGeom>
          <a:solidFill>
            <a:srgbClr val="6BC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chemeClr val="bg1"/>
                </a:solidFill>
              </a:defRPr>
            </a:lvl1pPr>
          </a:lstStyle>
          <a:p>
            <a:r>
              <a:rPr lang="en-US"/>
              <a:t>Click to edit Master title style</a:t>
            </a:r>
            <a:endParaRPr lang="en-US" dirty="0"/>
          </a:p>
        </p:txBody>
      </p:sp>
      <p:pic>
        <p:nvPicPr>
          <p:cNvPr id="7" name="Picture 6">
            <a:extLst>
              <a:ext uri="{FF2B5EF4-FFF2-40B4-BE49-F238E27FC236}">
                <a16:creationId xmlns:a16="http://schemas.microsoft.com/office/drawing/2014/main" id="{D38CEF96-A94E-7644-867B-3079D4E59CFF}"/>
              </a:ext>
            </a:extLst>
          </p:cNvPr>
          <p:cNvPicPr>
            <a:picLocks noChangeAspect="1"/>
          </p:cNvPicPr>
          <p:nvPr/>
        </p:nvPicPr>
        <p:blipFill>
          <a:blip r:embed="rId3"/>
          <a:stretch>
            <a:fillRect/>
          </a:stretch>
        </p:blipFill>
        <p:spPr>
          <a:xfrm>
            <a:off x="8577987" y="5652000"/>
            <a:ext cx="3145263" cy="720000"/>
          </a:xfrm>
          <a:prstGeom prst="rect">
            <a:avLst/>
          </a:prstGeom>
        </p:spPr>
      </p:pic>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4000" y="3602038"/>
            <a:ext cx="9144000" cy="1655762"/>
          </a:xfrm>
        </p:spPr>
        <p:txBody>
          <a:bodyPr anchor="ctr"/>
          <a:lstStyle>
            <a:lvl1pPr marL="0" indent="0" algn="ctr">
              <a:buNone/>
              <a:defRPr sz="2400">
                <a:solidFill>
                  <a:srgbClr val="002D7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97343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6BCABA"/>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81E9E4-FAE5-8040-8E5C-37F9F2F1665E}"/>
              </a:ext>
            </a:extLst>
          </p:cNvPr>
          <p:cNvPicPr>
            <a:picLocks noChangeAspect="1"/>
          </p:cNvPicPr>
          <p:nvPr/>
        </p:nvPicPr>
        <p:blipFill>
          <a:blip r:embed="rId2"/>
          <a:stretch>
            <a:fillRect/>
          </a:stretch>
        </p:blipFill>
        <p:spPr>
          <a:xfrm>
            <a:off x="216000" y="216240"/>
            <a:ext cx="2268764" cy="6425520"/>
          </a:xfrm>
          <a:prstGeom prst="rect">
            <a:avLst/>
          </a:prstGeom>
        </p:spPr>
      </p:pic>
      <p:sp>
        <p:nvSpPr>
          <p:cNvPr id="10" name="Rectangle 9">
            <a:extLst>
              <a:ext uri="{FF2B5EF4-FFF2-40B4-BE49-F238E27FC236}">
                <a16:creationId xmlns:a16="http://schemas.microsoft.com/office/drawing/2014/main" id="{FAED6355-5461-B144-A8F0-B1E7CE68D393}"/>
              </a:ext>
            </a:extLst>
          </p:cNvPr>
          <p:cNvSpPr/>
          <p:nvPr/>
        </p:nvSpPr>
        <p:spPr>
          <a:xfrm>
            <a:off x="1524000" y="1122362"/>
            <a:ext cx="9144000" cy="4115773"/>
          </a:xfrm>
          <a:prstGeom prst="rect">
            <a:avLst/>
          </a:prstGeom>
          <a:solidFill>
            <a:srgbClr val="002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rgbClr val="6BCABA"/>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3999" y="3582373"/>
            <a:ext cx="9144000" cy="1655762"/>
          </a:xfrm>
        </p:spPr>
        <p:txBody>
          <a:bodyPr anchor="ct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5" name="Picture 4">
            <a:extLst>
              <a:ext uri="{FF2B5EF4-FFF2-40B4-BE49-F238E27FC236}">
                <a16:creationId xmlns:a16="http://schemas.microsoft.com/office/drawing/2014/main" id="{CCCA9AE3-3056-F540-BF1B-41D31826CC19}"/>
              </a:ext>
            </a:extLst>
          </p:cNvPr>
          <p:cNvPicPr>
            <a:picLocks noChangeAspect="1"/>
          </p:cNvPicPr>
          <p:nvPr/>
        </p:nvPicPr>
        <p:blipFill>
          <a:blip r:embed="rId3"/>
          <a:stretch>
            <a:fillRect/>
          </a:stretch>
        </p:blipFill>
        <p:spPr>
          <a:xfrm>
            <a:off x="8577986" y="5652000"/>
            <a:ext cx="3145263" cy="720000"/>
          </a:xfrm>
          <a:prstGeom prst="rect">
            <a:avLst/>
          </a:prstGeom>
        </p:spPr>
      </p:pic>
    </p:spTree>
    <p:extLst>
      <p:ext uri="{BB962C8B-B14F-4D97-AF65-F5344CB8AC3E}">
        <p14:creationId xmlns:p14="http://schemas.microsoft.com/office/powerpoint/2010/main" val="33181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02D72"/>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0214E42-DFBB-5846-A542-9B5FF33AB536}"/>
              </a:ext>
            </a:extLst>
          </p:cNvPr>
          <p:cNvPicPr>
            <a:picLocks noChangeAspect="1"/>
          </p:cNvPicPr>
          <p:nvPr/>
        </p:nvPicPr>
        <p:blipFill>
          <a:blip r:embed="rId2"/>
          <a:stretch>
            <a:fillRect/>
          </a:stretch>
        </p:blipFill>
        <p:spPr>
          <a:xfrm>
            <a:off x="8577987" y="5652000"/>
            <a:ext cx="3145263" cy="720000"/>
          </a:xfrm>
          <a:prstGeom prst="rect">
            <a:avLst/>
          </a:prstGeom>
        </p:spPr>
      </p:pic>
      <p:pic>
        <p:nvPicPr>
          <p:cNvPr id="5" name="Picture 4">
            <a:extLst>
              <a:ext uri="{FF2B5EF4-FFF2-40B4-BE49-F238E27FC236}">
                <a16:creationId xmlns:a16="http://schemas.microsoft.com/office/drawing/2014/main" id="{245BAA1D-E54A-A341-A148-7B0227D853B4}"/>
              </a:ext>
            </a:extLst>
          </p:cNvPr>
          <p:cNvPicPr>
            <a:picLocks noChangeAspect="1"/>
          </p:cNvPicPr>
          <p:nvPr/>
        </p:nvPicPr>
        <p:blipFill>
          <a:blip r:embed="rId3"/>
          <a:stretch>
            <a:fillRect/>
          </a:stretch>
        </p:blipFill>
        <p:spPr>
          <a:xfrm>
            <a:off x="180000" y="216240"/>
            <a:ext cx="2268764" cy="6425520"/>
          </a:xfrm>
          <a:prstGeom prst="rect">
            <a:avLst/>
          </a:prstGeom>
        </p:spPr>
      </p:pic>
      <p:sp>
        <p:nvSpPr>
          <p:cNvPr id="8" name="Rectangle 7">
            <a:extLst>
              <a:ext uri="{FF2B5EF4-FFF2-40B4-BE49-F238E27FC236}">
                <a16:creationId xmlns:a16="http://schemas.microsoft.com/office/drawing/2014/main" id="{36978C01-56D2-3D43-8415-47C8F87E9C75}"/>
              </a:ext>
            </a:extLst>
          </p:cNvPr>
          <p:cNvSpPr/>
          <p:nvPr/>
        </p:nvSpPr>
        <p:spPr>
          <a:xfrm>
            <a:off x="1524000" y="1122362"/>
            <a:ext cx="9144000" cy="4135438"/>
          </a:xfrm>
          <a:prstGeom prst="rect">
            <a:avLst/>
          </a:prstGeom>
          <a:solidFill>
            <a:srgbClr val="6BC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dirty="0"/>
          </a:p>
        </p:txBody>
      </p:sp>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4000" y="3602038"/>
            <a:ext cx="9144000" cy="1655762"/>
          </a:xfrm>
        </p:spPr>
        <p:txBody>
          <a:bodyPr anchor="ctr"/>
          <a:lstStyle>
            <a:lvl1pPr marL="0" indent="0" algn="ctr">
              <a:buNone/>
              <a:defRPr sz="2400">
                <a:solidFill>
                  <a:srgbClr val="002D7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43990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rgbClr val="6BCABA"/>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rgbClr val="002D72"/>
                </a:solidFill>
              </a:defRPr>
            </a:lvl1pPr>
          </a:lstStyle>
          <a:p>
            <a:fld id="{0A7451E5-1106-494E-833A-82079C9A072B}" type="slidenum">
              <a:rPr lang="lt-LT" smtClean="0"/>
              <a:t>‹#›</a:t>
            </a:fld>
            <a:endParaRPr lang="lt-LT"/>
          </a:p>
        </p:txBody>
      </p:sp>
      <p:pic>
        <p:nvPicPr>
          <p:cNvPr id="7" name="Picture 6">
            <a:extLst>
              <a:ext uri="{FF2B5EF4-FFF2-40B4-BE49-F238E27FC236}">
                <a16:creationId xmlns:a16="http://schemas.microsoft.com/office/drawing/2014/main" id="{3AD64DD0-9709-0749-9E35-CE2A56EF5F2E}"/>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2586249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6BCABA"/>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7A7F13E-1CC1-DA47-B129-C06CE5F7E381}"/>
              </a:ext>
            </a:extLst>
          </p:cNvPr>
          <p:cNvPicPr>
            <a:picLocks noChangeAspect="1"/>
          </p:cNvPicPr>
          <p:nvPr/>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lvl1pPr>
              <a:defRPr>
                <a:solidFill>
                  <a:srgbClr val="002D72"/>
                </a:solidFill>
              </a:defRPr>
            </a:lvl1pPr>
            <a:lvl2pPr>
              <a:defRPr>
                <a:solidFill>
                  <a:srgbClr val="002D72"/>
                </a:solidFill>
              </a:defRPr>
            </a:lvl2pPr>
            <a:lvl3pPr>
              <a:defRPr>
                <a:solidFill>
                  <a:srgbClr val="002D72"/>
                </a:solidFill>
              </a:defRPr>
            </a:lvl3pPr>
            <a:lvl4pPr>
              <a:defRPr>
                <a:solidFill>
                  <a:srgbClr val="002D72"/>
                </a:solidFill>
              </a:defRPr>
            </a:lvl4pPr>
            <a:lvl5pPr>
              <a:defRPr>
                <a:solidFill>
                  <a:srgbClr val="002D7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rgbClr val="002D72"/>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4192180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Title and Content">
    <p:bg>
      <p:bgPr>
        <a:solidFill>
          <a:srgbClr val="002D7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4A0566-2088-EC42-8EF1-DEB1045B37B3}"/>
              </a:ext>
            </a:extLst>
          </p:cNvPr>
          <p:cNvPicPr>
            <a:picLocks noChangeAspect="1"/>
          </p:cNvPicPr>
          <p:nvPr/>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rgbClr val="6BCABA"/>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chemeClr val="bg1"/>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3405991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2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rgbClr val="6BCABA"/>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rgbClr val="002D7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7" name="Picture 6">
            <a:extLst>
              <a:ext uri="{FF2B5EF4-FFF2-40B4-BE49-F238E27FC236}">
                <a16:creationId xmlns:a16="http://schemas.microsoft.com/office/drawing/2014/main" id="{9C3CD1B0-9EBA-BC42-BDFE-CC0E7A3D2CC4}"/>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4135194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rgbClr val="002D7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8" name="Picture 7">
            <a:extLst>
              <a:ext uri="{FF2B5EF4-FFF2-40B4-BE49-F238E27FC236}">
                <a16:creationId xmlns:a16="http://schemas.microsoft.com/office/drawing/2014/main" id="{685A8B8D-7952-CD4F-B446-7734ACC28F46}"/>
              </a:ext>
            </a:extLst>
          </p:cNvPr>
          <p:cNvPicPr>
            <a:picLocks noChangeAspect="1"/>
          </p:cNvPicPr>
          <p:nvPr/>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15850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3_Section Header">
    <p:bg>
      <p:bgPr>
        <a:solidFill>
          <a:srgbClr val="002D72"/>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0BDE3AD-0D65-2C47-979C-187BD1394995}"/>
              </a:ext>
            </a:extLst>
          </p:cNvPr>
          <p:cNvPicPr>
            <a:picLocks noChangeAspect="1"/>
          </p:cNvPicPr>
          <p:nvPr/>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rgbClr val="6BCABA"/>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chemeClr val="bg1"/>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2608120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rgbClr val="6BCABA"/>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8" name="Picture 7">
            <a:extLst>
              <a:ext uri="{FF2B5EF4-FFF2-40B4-BE49-F238E27FC236}">
                <a16:creationId xmlns:a16="http://schemas.microsoft.com/office/drawing/2014/main" id="{7F7B32F9-03D3-5646-BFBF-A2A58D50275F}"/>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2889946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9" name="Picture 8">
            <a:extLst>
              <a:ext uri="{FF2B5EF4-FFF2-40B4-BE49-F238E27FC236}">
                <a16:creationId xmlns:a16="http://schemas.microsoft.com/office/drawing/2014/main" id="{5FA46896-8C30-854A-818F-9F569053C540}"/>
              </a:ext>
            </a:extLst>
          </p:cNvPr>
          <p:cNvPicPr>
            <a:picLocks noChangeAspect="1"/>
          </p:cNvPicPr>
          <p:nvPr/>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42763671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2_Two Content">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FC34209-E73F-404F-A626-251EB9F82211}"/>
              </a:ext>
            </a:extLst>
          </p:cNvPr>
          <p:cNvPicPr>
            <a:picLocks noChangeAspect="1"/>
          </p:cNvPicPr>
          <p:nvPr/>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rgbClr val="6BCABA"/>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chemeClr val="bg1"/>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430259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p:txBody>
          <a:bodyPr/>
          <a:lstStyle>
            <a:lvl1pPr>
              <a:defRPr lang="en-US" dirty="0" smtClean="0">
                <a:solidFill>
                  <a:srgbClr val="6BCABA"/>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6" name="Picture 5">
            <a:extLst>
              <a:ext uri="{FF2B5EF4-FFF2-40B4-BE49-F238E27FC236}">
                <a16:creationId xmlns:a16="http://schemas.microsoft.com/office/drawing/2014/main" id="{CCDEECA9-AB3F-5C42-B4AE-3FC33336EABD}"/>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9506311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1_Title Only">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p:txBody>
          <a:bodyPr/>
          <a:lstStyle>
            <a:lvl1pPr>
              <a:defRPr lang="en-US" dirty="0" smtClean="0">
                <a:solidFill>
                  <a:schemeClr val="bg1"/>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7" name="Picture 6">
            <a:extLst>
              <a:ext uri="{FF2B5EF4-FFF2-40B4-BE49-F238E27FC236}">
                <a16:creationId xmlns:a16="http://schemas.microsoft.com/office/drawing/2014/main" id="{FEFC1B15-80F4-244F-A302-8C803A36FAA5}"/>
              </a:ext>
            </a:extLst>
          </p:cNvPr>
          <p:cNvPicPr>
            <a:picLocks noChangeAspect="1"/>
          </p:cNvPicPr>
          <p:nvPr/>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22023746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2_Title Only">
    <p:bg>
      <p:bgPr>
        <a:solidFill>
          <a:srgbClr val="002D7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a:noFill/>
        </p:spPr>
        <p:txBody>
          <a:bodyPr/>
          <a:lstStyle>
            <a:lvl1pPr>
              <a:defRPr lang="en-US" dirty="0" smtClean="0">
                <a:solidFill>
                  <a:srgbClr val="6BCABA"/>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chemeClr val="bg1"/>
                </a:solidFill>
              </a:defRPr>
            </a:lvl1pPr>
          </a:lstStyle>
          <a:p>
            <a:fld id="{0A7451E5-1106-494E-833A-82079C9A072B}" type="slidenum">
              <a:rPr lang="lt-LT" smtClean="0"/>
              <a:t>‹#›</a:t>
            </a:fld>
            <a:endParaRPr lang="lt-LT"/>
          </a:p>
        </p:txBody>
      </p:sp>
      <p:pic>
        <p:nvPicPr>
          <p:cNvPr id="7" name="Picture 6">
            <a:extLst>
              <a:ext uri="{FF2B5EF4-FFF2-40B4-BE49-F238E27FC236}">
                <a16:creationId xmlns:a16="http://schemas.microsoft.com/office/drawing/2014/main" id="{76DA9769-953E-2F4C-8CA5-55E82411900D}"/>
              </a:ext>
            </a:extLst>
          </p:cNvPr>
          <p:cNvPicPr>
            <a:picLocks noChangeAspect="1"/>
          </p:cNvPicPr>
          <p:nvPr/>
        </p:nvPicPr>
        <p:blipFill>
          <a:blip r:embed="rId2"/>
          <a:stretch>
            <a:fillRect/>
          </a:stretch>
        </p:blipFill>
        <p:spPr>
          <a:xfrm>
            <a:off x="10436439" y="6105398"/>
            <a:ext cx="1483165" cy="500399"/>
          </a:xfrm>
          <a:prstGeom prst="rect">
            <a:avLst/>
          </a:prstGeom>
        </p:spPr>
      </p:pic>
    </p:spTree>
    <p:extLst>
      <p:ext uri="{BB962C8B-B14F-4D97-AF65-F5344CB8AC3E}">
        <p14:creationId xmlns:p14="http://schemas.microsoft.com/office/powerpoint/2010/main" val="2761849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5" name="Picture 4">
            <a:extLst>
              <a:ext uri="{FF2B5EF4-FFF2-40B4-BE49-F238E27FC236}">
                <a16:creationId xmlns:a16="http://schemas.microsoft.com/office/drawing/2014/main" id="{FB4AB095-49E8-5F4F-94AB-AE56B8DFA739}"/>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40403759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1_Blank">
    <p:bg>
      <p:bgPr>
        <a:solidFill>
          <a:srgbClr val="6BCABA"/>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6" name="Picture 5">
            <a:extLst>
              <a:ext uri="{FF2B5EF4-FFF2-40B4-BE49-F238E27FC236}">
                <a16:creationId xmlns:a16="http://schemas.microsoft.com/office/drawing/2014/main" id="{5D2CB7D0-1E48-9C46-A932-75E638326631}"/>
              </a:ext>
            </a:extLst>
          </p:cNvPr>
          <p:cNvPicPr>
            <a:picLocks noChangeAspect="1"/>
          </p:cNvPicPr>
          <p:nvPr/>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3228967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2_Blank">
    <p:bg>
      <p:bgPr>
        <a:solidFill>
          <a:srgbClr val="002D72"/>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chemeClr val="bg1"/>
                </a:solidFill>
              </a:defRPr>
            </a:lvl1pPr>
          </a:lstStyle>
          <a:p>
            <a:fld id="{0A7451E5-1106-494E-833A-82079C9A072B}" type="slidenum">
              <a:rPr lang="lt-LT" smtClean="0"/>
              <a:t>‹#›</a:t>
            </a:fld>
            <a:endParaRPr lang="lt-LT"/>
          </a:p>
        </p:txBody>
      </p:sp>
      <p:pic>
        <p:nvPicPr>
          <p:cNvPr id="7" name="Picture 6">
            <a:extLst>
              <a:ext uri="{FF2B5EF4-FFF2-40B4-BE49-F238E27FC236}">
                <a16:creationId xmlns:a16="http://schemas.microsoft.com/office/drawing/2014/main" id="{0CA6FD88-8DDD-F142-B1B2-234BF397AD9D}"/>
              </a:ext>
            </a:extLst>
          </p:cNvPr>
          <p:cNvPicPr>
            <a:picLocks noChangeAspect="1"/>
          </p:cNvPicPr>
          <p:nvPr/>
        </p:nvPicPr>
        <p:blipFill>
          <a:blip r:embed="rId2"/>
          <a:stretch>
            <a:fillRect/>
          </a:stretch>
        </p:blipFill>
        <p:spPr>
          <a:xfrm>
            <a:off x="10436439" y="6105398"/>
            <a:ext cx="1483165" cy="500399"/>
          </a:xfrm>
          <a:prstGeom prst="rect">
            <a:avLst/>
          </a:prstGeom>
        </p:spPr>
      </p:pic>
    </p:spTree>
    <p:extLst>
      <p:ext uri="{BB962C8B-B14F-4D97-AF65-F5344CB8AC3E}">
        <p14:creationId xmlns:p14="http://schemas.microsoft.com/office/powerpoint/2010/main" val="33062756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8" name="Picture 7">
            <a:extLst>
              <a:ext uri="{FF2B5EF4-FFF2-40B4-BE49-F238E27FC236}">
                <a16:creationId xmlns:a16="http://schemas.microsoft.com/office/drawing/2014/main" id="{86F73D62-3E15-1740-96DC-FF5003F11A7D}"/>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39061071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1_Content with Caption">
    <p:bg>
      <p:bgPr>
        <a:solidFill>
          <a:srgbClr val="6BCABA"/>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7D211D5-9ED5-D243-9147-6F4E1D49AE84}"/>
              </a:ext>
            </a:extLst>
          </p:cNvPr>
          <p:cNvPicPr>
            <a:picLocks noChangeAspect="1"/>
          </p:cNvPicPr>
          <p:nvPr/>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17206690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2_Content with Caption">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59E95AD-600A-9346-A0A0-E7EBA77D0556}"/>
              </a:ext>
            </a:extLst>
          </p:cNvPr>
          <p:cNvPicPr>
            <a:picLocks noChangeAspect="1"/>
          </p:cNvPicPr>
          <p:nvPr/>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3185456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0A7451E5-1106-494E-833A-82079C9A072B}" type="slidenum">
              <a:rPr lang="lt-LT" smtClean="0"/>
              <a:t>‹#›</a:t>
            </a:fld>
            <a:endParaRPr lang="lt-LT"/>
          </a:p>
        </p:txBody>
      </p:sp>
      <p:pic>
        <p:nvPicPr>
          <p:cNvPr id="8" name="Picture 7">
            <a:extLst>
              <a:ext uri="{FF2B5EF4-FFF2-40B4-BE49-F238E27FC236}">
                <a16:creationId xmlns:a16="http://schemas.microsoft.com/office/drawing/2014/main" id="{BDE5A863-EADE-5C4F-9AE5-9718456A4FE6}"/>
              </a:ext>
            </a:extLst>
          </p:cNvPr>
          <p:cNvPicPr>
            <a:picLocks noChangeAspect="1"/>
          </p:cNvPicPr>
          <p:nvPr/>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9692275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1_Picture with Caption">
    <p:bg>
      <p:bgPr>
        <a:solidFill>
          <a:srgbClr val="6BCABA"/>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5DD033D-2BFD-8244-9040-1C5EA9E4AECF}"/>
              </a:ext>
            </a:extLst>
          </p:cNvPr>
          <p:cNvPicPr>
            <a:picLocks noChangeAspect="1"/>
          </p:cNvPicPr>
          <p:nvPr/>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42892463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2_Picture with Caption">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C60128F-1A25-8247-80F6-2F2D845E5DDC}"/>
              </a:ext>
            </a:extLst>
          </p:cNvPr>
          <p:cNvPicPr>
            <a:picLocks noChangeAspect="1"/>
          </p:cNvPicPr>
          <p:nvPr/>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chemeClr val="bg1"/>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4148853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5EEA2C-51D7-BB48-B98A-2609D39F917A}"/>
              </a:ext>
            </a:extLst>
          </p:cNvPr>
          <p:cNvSpPr>
            <a:spLocks noGrp="1"/>
          </p:cNvSpPr>
          <p:nvPr>
            <p:ph type="title"/>
          </p:nvPr>
        </p:nvSpPr>
        <p:spPr>
          <a:xfrm>
            <a:off x="838200" y="365125"/>
            <a:ext cx="10515600" cy="1325563"/>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F8124EF-3722-1B48-A46A-726518EC9A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0F1C3518-1499-9D42-B621-6513127B4A47}"/>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7451E5-1106-494E-833A-82079C9A072B}" type="slidenum">
              <a:rPr lang="lt-LT" smtClean="0"/>
              <a:t>‹#›</a:t>
            </a:fld>
            <a:endParaRPr lang="lt-LT"/>
          </a:p>
        </p:txBody>
      </p:sp>
    </p:spTree>
    <p:extLst>
      <p:ext uri="{BB962C8B-B14F-4D97-AF65-F5344CB8AC3E}">
        <p14:creationId xmlns:p14="http://schemas.microsoft.com/office/powerpoint/2010/main" val="3012282228"/>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 id="2147483704" r:id="rId19"/>
    <p:sldLayoutId id="2147483705" r:id="rId20"/>
    <p:sldLayoutId id="2147483706" r:id="rId21"/>
    <p:sldLayoutId id="2147483707" r:id="rId22"/>
    <p:sldLayoutId id="2147483708" r:id="rId23"/>
    <p:sldLayoutId id="2147483709" r:id="rId24"/>
  </p:sldLayoutIdLst>
  <p:txStyles>
    <p:titleStyle>
      <a:lvl1pPr algn="l" defTabSz="914400" rtl="0" eaLnBrk="1" latinLnBrk="0" hangingPunct="1">
        <a:lnSpc>
          <a:spcPct val="90000"/>
        </a:lnSpc>
        <a:spcBef>
          <a:spcPct val="0"/>
        </a:spcBef>
        <a:buNone/>
        <a:defRPr sz="4000" b="1" kern="1200">
          <a:solidFill>
            <a:srgbClr val="002D7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2D7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D7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D7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hyperlink" Target="https://www.nordpoolgroup.com/globalassets/download-center/tso/max-ntc.pdf" TargetMode="Externa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www.vert.lt/SiteAssets/posedziai/2021-07-22/tyrimas_del_lv_lt_kainu_p.pdf" TargetMode="External"/><Relationship Id="rId2" Type="http://schemas.openxmlformats.org/officeDocument/2006/relationships/chart" Target="../charts/chart1.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7E939-53FC-4D9C-80F1-108CFD02A6A9}"/>
              </a:ext>
            </a:extLst>
          </p:cNvPr>
          <p:cNvSpPr>
            <a:spLocks noGrp="1"/>
          </p:cNvSpPr>
          <p:nvPr>
            <p:ph type="ctrTitle"/>
          </p:nvPr>
        </p:nvSpPr>
        <p:spPr>
          <a:xfrm>
            <a:off x="1524000" y="1582852"/>
            <a:ext cx="9144000" cy="2387600"/>
          </a:xfrm>
        </p:spPr>
        <p:txBody>
          <a:bodyPr>
            <a:noAutofit/>
          </a:bodyPr>
          <a:lstStyle/>
          <a:p>
            <a:r>
              <a:rPr lang="lt-LT" dirty="0"/>
              <a:t>Dėl VERT tyrimo ataskaitos dėl Lietuvos ir Latvijos elektros</a:t>
            </a:r>
            <a:br>
              <a:rPr lang="lt-LT" dirty="0"/>
            </a:br>
            <a:r>
              <a:rPr lang="lt-LT" dirty="0"/>
              <a:t>kainų skirtumo</a:t>
            </a:r>
          </a:p>
        </p:txBody>
      </p:sp>
      <p:sp>
        <p:nvSpPr>
          <p:cNvPr id="3" name="Subtitle 2">
            <a:extLst>
              <a:ext uri="{FF2B5EF4-FFF2-40B4-BE49-F238E27FC236}">
                <a16:creationId xmlns:a16="http://schemas.microsoft.com/office/drawing/2014/main" id="{8104D32E-F861-43F3-BDE8-A59C533BA83D}"/>
              </a:ext>
            </a:extLst>
          </p:cNvPr>
          <p:cNvSpPr>
            <a:spLocks noGrp="1"/>
          </p:cNvSpPr>
          <p:nvPr>
            <p:ph type="subTitle" idx="1"/>
          </p:nvPr>
        </p:nvSpPr>
        <p:spPr>
          <a:xfrm>
            <a:off x="1524000" y="3619386"/>
            <a:ext cx="9144000" cy="1655762"/>
          </a:xfrm>
        </p:spPr>
        <p:txBody>
          <a:bodyPr>
            <a:normAutofit lnSpcReduction="10000"/>
          </a:bodyPr>
          <a:lstStyle/>
          <a:p>
            <a:endParaRPr lang="lt-LT" altLang="lt-LT" dirty="0">
              <a:ea typeface="MS PGothic" pitchFamily="34" charset="-128"/>
            </a:endParaRPr>
          </a:p>
          <a:p>
            <a:r>
              <a:rPr lang="lt-LT" altLang="lt-LT" dirty="0">
                <a:ea typeface="MS PGothic" pitchFamily="34" charset="-128"/>
              </a:rPr>
              <a:t>Tarybos pirmininkas </a:t>
            </a:r>
          </a:p>
          <a:p>
            <a:r>
              <a:rPr lang="lt-LT" altLang="lt-LT" dirty="0">
                <a:ea typeface="MS PGothic" pitchFamily="34" charset="-128"/>
              </a:rPr>
              <a:t>Renatas Pocius </a:t>
            </a:r>
          </a:p>
          <a:p>
            <a:r>
              <a:rPr lang="en-US" altLang="lt-LT" dirty="0">
                <a:ea typeface="MS PGothic" pitchFamily="34" charset="-128"/>
              </a:rPr>
              <a:t>20</a:t>
            </a:r>
            <a:r>
              <a:rPr lang="lt-LT" altLang="lt-LT" dirty="0">
                <a:ea typeface="MS PGothic" pitchFamily="34" charset="-128"/>
              </a:rPr>
              <a:t>21-10-0</a:t>
            </a:r>
            <a:r>
              <a:rPr lang="en-GB" altLang="lt-LT" dirty="0">
                <a:ea typeface="MS PGothic" pitchFamily="34" charset="-128"/>
              </a:rPr>
              <a:t>7</a:t>
            </a:r>
            <a:endParaRPr lang="lt-LT" altLang="lt-LT" dirty="0">
              <a:solidFill>
                <a:schemeClr val="tx1"/>
              </a:solidFill>
              <a:ea typeface="MS PGothic" pitchFamily="34" charset="-128"/>
            </a:endParaRPr>
          </a:p>
        </p:txBody>
      </p:sp>
      <p:sp>
        <p:nvSpPr>
          <p:cNvPr id="4" name="TextBox 3"/>
          <p:cNvSpPr txBox="1"/>
          <p:nvPr/>
        </p:nvSpPr>
        <p:spPr>
          <a:xfrm>
            <a:off x="9164320" y="369596"/>
            <a:ext cx="2854960" cy="430887"/>
          </a:xfrm>
          <a:prstGeom prst="rect">
            <a:avLst/>
          </a:prstGeom>
          <a:noFill/>
        </p:spPr>
        <p:txBody>
          <a:bodyPr wrap="square" rtlCol="0">
            <a:spAutoFit/>
          </a:bodyPr>
          <a:lstStyle/>
          <a:p>
            <a:pPr lvl="0" defTabSz="342900"/>
            <a:r>
              <a:rPr lang="lt-LT" sz="1100" spc="20" dirty="0">
                <a:latin typeface="Times New Roman" panose="02020603050405020304" pitchFamily="18" charset="0"/>
                <a:ea typeface="Calibri" panose="020F0502020204030204" pitchFamily="34" charset="0"/>
                <a:cs typeface="Times New Roman" panose="02020603050405020304" pitchFamily="18" charset="0"/>
              </a:rPr>
              <a:t>2021-10-07 posėdžio protokolo Nr. 117-P-15</a:t>
            </a:r>
          </a:p>
          <a:p>
            <a:pPr lvl="0" defTabSz="342900"/>
            <a:r>
              <a:rPr lang="lt-LT" sz="1100" dirty="0" smtClean="0">
                <a:latin typeface="Times New Roman" panose="02020603050405020304" pitchFamily="18" charset="0"/>
                <a:ea typeface="Calibri" panose="020F0502020204030204" pitchFamily="34" charset="0"/>
                <a:cs typeface="Times New Roman" panose="02020603050405020304" pitchFamily="18" charset="0"/>
              </a:rPr>
              <a:t>1 </a:t>
            </a:r>
            <a:r>
              <a:rPr lang="lt-LT" sz="1100" dirty="0">
                <a:latin typeface="Times New Roman" panose="02020603050405020304" pitchFamily="18" charset="0"/>
                <a:ea typeface="Calibri" panose="020F0502020204030204" pitchFamily="34" charset="0"/>
                <a:cs typeface="Times New Roman" panose="02020603050405020304" pitchFamily="18" charset="0"/>
              </a:rPr>
              <a:t>priedas</a:t>
            </a:r>
          </a:p>
        </p:txBody>
      </p:sp>
    </p:spTree>
    <p:extLst>
      <p:ext uri="{BB962C8B-B14F-4D97-AF65-F5344CB8AC3E}">
        <p14:creationId xmlns:p14="http://schemas.microsoft.com/office/powerpoint/2010/main" val="3949841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D1A8A-B5BC-45F2-B974-4A0F0855FC1B}"/>
              </a:ext>
            </a:extLst>
          </p:cNvPr>
          <p:cNvSpPr>
            <a:spLocks noGrp="1"/>
          </p:cNvSpPr>
          <p:nvPr>
            <p:ph type="title"/>
          </p:nvPr>
        </p:nvSpPr>
        <p:spPr/>
        <p:txBody>
          <a:bodyPr/>
          <a:lstStyle/>
          <a:p>
            <a:r>
              <a:rPr lang="lt-LT" dirty="0"/>
              <a:t>VERT tyrimas</a:t>
            </a:r>
          </a:p>
        </p:txBody>
      </p:sp>
      <p:sp>
        <p:nvSpPr>
          <p:cNvPr id="3" name="Content Placeholder 2">
            <a:extLst>
              <a:ext uri="{FF2B5EF4-FFF2-40B4-BE49-F238E27FC236}">
                <a16:creationId xmlns:a16="http://schemas.microsoft.com/office/drawing/2014/main" id="{0426470B-F06D-40BD-A9A9-9E9EB499E0B5}"/>
              </a:ext>
            </a:extLst>
          </p:cNvPr>
          <p:cNvSpPr>
            <a:spLocks noGrp="1"/>
          </p:cNvSpPr>
          <p:nvPr>
            <p:ph idx="1"/>
          </p:nvPr>
        </p:nvSpPr>
        <p:spPr>
          <a:xfrm>
            <a:off x="838200" y="1437499"/>
            <a:ext cx="10515600" cy="4351338"/>
          </a:xfrm>
        </p:spPr>
        <p:txBody>
          <a:bodyPr/>
          <a:lstStyle/>
          <a:p>
            <a:pPr marL="0" indent="0">
              <a:buNone/>
            </a:pPr>
            <a:r>
              <a:rPr lang="lt-LT" dirty="0"/>
              <a:t>Lietuvos Respublikos Seimo Energetikos ir darnios plėtros komisija 2021 m. gegužės 12 d. posėdžio protokolu pasiūlė:</a:t>
            </a:r>
          </a:p>
          <a:p>
            <a:pPr marL="0" indent="0">
              <a:buNone/>
            </a:pPr>
            <a:r>
              <a:rPr lang="lt-LT" dirty="0"/>
              <a:t>„Valstybinei energetikos reguliavimo tarybai pristatyti Lietuvos Respublikos Seimo Energetikos ir darnios plėtros komisijai atlikto tyrimo „Dėl priežasčių, lėmusių Latvijos ir Lietuvos elektros kainų zonų kainų skirtumo pokyčius po Astravo AE paleidimo“ išvadas“</a:t>
            </a:r>
          </a:p>
        </p:txBody>
      </p:sp>
    </p:spTree>
    <p:extLst>
      <p:ext uri="{BB962C8B-B14F-4D97-AF65-F5344CB8AC3E}">
        <p14:creationId xmlns:p14="http://schemas.microsoft.com/office/powerpoint/2010/main" val="1989954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27"/>
        <p:cNvGrpSpPr/>
        <p:nvPr/>
      </p:nvGrpSpPr>
      <p:grpSpPr>
        <a:xfrm>
          <a:off x="0" y="0"/>
          <a:ext cx="0" cy="0"/>
          <a:chOff x="0" y="0"/>
          <a:chExt cx="0" cy="0"/>
        </a:xfrm>
      </p:grpSpPr>
      <p:sp>
        <p:nvSpPr>
          <p:cNvPr id="2428" name="Google Shape;2428;p44"/>
          <p:cNvSpPr txBox="1">
            <a:spLocks noGrp="1"/>
          </p:cNvSpPr>
          <p:nvPr>
            <p:ph type="title"/>
          </p:nvPr>
        </p:nvSpPr>
        <p:spPr>
          <a:xfrm>
            <a:off x="604955" y="443146"/>
            <a:ext cx="10298000" cy="641600"/>
          </a:xfrm>
          <a:prstGeom prst="rect">
            <a:avLst/>
          </a:prstGeom>
        </p:spPr>
        <p:txBody>
          <a:bodyPr spcFirstLastPara="1" vert="horz" wrap="square" lIns="121900" tIns="121900" rIns="121900" bIns="121900" rtlCol="0" anchor="ctr" anchorCtr="0">
            <a:noAutofit/>
          </a:bodyPr>
          <a:lstStyle/>
          <a:p>
            <a:pPr>
              <a:spcBef>
                <a:spcPts val="0"/>
              </a:spcBef>
            </a:pPr>
            <a:r>
              <a:rPr lang="lt-LT" dirty="0"/>
              <a:t>VERT tyrimo eiga</a:t>
            </a:r>
            <a:endParaRPr dirty="0"/>
          </a:p>
        </p:txBody>
      </p:sp>
      <p:grpSp>
        <p:nvGrpSpPr>
          <p:cNvPr id="2429" name="Google Shape;2429;p44"/>
          <p:cNvGrpSpPr/>
          <p:nvPr/>
        </p:nvGrpSpPr>
        <p:grpSpPr>
          <a:xfrm>
            <a:off x="1264399" y="622223"/>
            <a:ext cx="1862816" cy="3399492"/>
            <a:chOff x="1071829" y="1759837"/>
            <a:chExt cx="1397112" cy="2549619"/>
          </a:xfrm>
        </p:grpSpPr>
        <p:sp>
          <p:nvSpPr>
            <p:cNvPr id="2430" name="Google Shape;2430;p44"/>
            <p:cNvSpPr/>
            <p:nvPr/>
          </p:nvSpPr>
          <p:spPr>
            <a:xfrm>
              <a:off x="1071829" y="2610537"/>
              <a:ext cx="1397112" cy="171339"/>
            </a:xfrm>
            <a:custGeom>
              <a:avLst/>
              <a:gdLst/>
              <a:ahLst/>
              <a:cxnLst/>
              <a:rect l="l" t="t" r="r" b="b"/>
              <a:pathLst>
                <a:path w="63985" h="7847" extrusionOk="0">
                  <a:moveTo>
                    <a:pt x="2679" y="703"/>
                  </a:moveTo>
                  <a:cubicBezTo>
                    <a:pt x="2429" y="846"/>
                    <a:pt x="2167" y="1179"/>
                    <a:pt x="1917" y="1429"/>
                  </a:cubicBezTo>
                  <a:lnTo>
                    <a:pt x="1334" y="703"/>
                  </a:lnTo>
                  <a:close/>
                  <a:moveTo>
                    <a:pt x="4239" y="703"/>
                  </a:moveTo>
                  <a:cubicBezTo>
                    <a:pt x="3703" y="1143"/>
                    <a:pt x="3167" y="1774"/>
                    <a:pt x="2644" y="2322"/>
                  </a:cubicBezTo>
                  <a:lnTo>
                    <a:pt x="2048" y="1572"/>
                  </a:lnTo>
                  <a:cubicBezTo>
                    <a:pt x="2358" y="1262"/>
                    <a:pt x="2667" y="1000"/>
                    <a:pt x="2977" y="703"/>
                  </a:cubicBezTo>
                  <a:close/>
                  <a:moveTo>
                    <a:pt x="6215" y="703"/>
                  </a:moveTo>
                  <a:cubicBezTo>
                    <a:pt x="5299" y="1596"/>
                    <a:pt x="4394" y="2477"/>
                    <a:pt x="3501" y="3394"/>
                  </a:cubicBezTo>
                  <a:lnTo>
                    <a:pt x="2917" y="2655"/>
                  </a:lnTo>
                  <a:cubicBezTo>
                    <a:pt x="3572" y="2001"/>
                    <a:pt x="4227" y="1298"/>
                    <a:pt x="4882" y="703"/>
                  </a:cubicBezTo>
                  <a:close/>
                  <a:moveTo>
                    <a:pt x="22134" y="703"/>
                  </a:moveTo>
                  <a:cubicBezTo>
                    <a:pt x="19979" y="2786"/>
                    <a:pt x="17824" y="5037"/>
                    <a:pt x="15681" y="7239"/>
                  </a:cubicBezTo>
                  <a:lnTo>
                    <a:pt x="14204" y="7227"/>
                  </a:lnTo>
                  <a:cubicBezTo>
                    <a:pt x="16467" y="5025"/>
                    <a:pt x="18765" y="2786"/>
                    <a:pt x="21051" y="703"/>
                  </a:cubicBezTo>
                  <a:close/>
                  <a:moveTo>
                    <a:pt x="54079" y="703"/>
                  </a:moveTo>
                  <a:cubicBezTo>
                    <a:pt x="51828" y="2786"/>
                    <a:pt x="49578" y="5049"/>
                    <a:pt x="47328" y="7239"/>
                  </a:cubicBezTo>
                  <a:lnTo>
                    <a:pt x="46447" y="7227"/>
                  </a:lnTo>
                  <a:cubicBezTo>
                    <a:pt x="48578" y="5037"/>
                    <a:pt x="50697" y="2786"/>
                    <a:pt x="52840" y="703"/>
                  </a:cubicBezTo>
                  <a:close/>
                  <a:moveTo>
                    <a:pt x="61079" y="1203"/>
                  </a:moveTo>
                  <a:lnTo>
                    <a:pt x="61651" y="1941"/>
                  </a:lnTo>
                  <a:cubicBezTo>
                    <a:pt x="59948" y="3691"/>
                    <a:pt x="58270" y="5453"/>
                    <a:pt x="56591" y="7239"/>
                  </a:cubicBezTo>
                  <a:lnTo>
                    <a:pt x="55579" y="7239"/>
                  </a:lnTo>
                  <a:cubicBezTo>
                    <a:pt x="55885" y="6944"/>
                    <a:pt x="56190" y="6604"/>
                    <a:pt x="56495" y="6299"/>
                  </a:cubicBezTo>
                  <a:cubicBezTo>
                    <a:pt x="58091" y="4668"/>
                    <a:pt x="59567" y="2917"/>
                    <a:pt x="61079" y="1203"/>
                  </a:cubicBezTo>
                  <a:close/>
                  <a:moveTo>
                    <a:pt x="8013" y="703"/>
                  </a:moveTo>
                  <a:cubicBezTo>
                    <a:pt x="5858" y="2786"/>
                    <a:pt x="3703" y="5013"/>
                    <a:pt x="1584" y="7251"/>
                  </a:cubicBezTo>
                  <a:lnTo>
                    <a:pt x="1334" y="7251"/>
                  </a:lnTo>
                  <a:lnTo>
                    <a:pt x="3941" y="3941"/>
                  </a:lnTo>
                  <a:lnTo>
                    <a:pt x="3703" y="3667"/>
                  </a:lnTo>
                  <a:cubicBezTo>
                    <a:pt x="4691" y="2655"/>
                    <a:pt x="5680" y="1596"/>
                    <a:pt x="6680" y="703"/>
                  </a:cubicBezTo>
                  <a:close/>
                  <a:moveTo>
                    <a:pt x="9835" y="703"/>
                  </a:moveTo>
                  <a:cubicBezTo>
                    <a:pt x="7597" y="2786"/>
                    <a:pt x="5358" y="5013"/>
                    <a:pt x="3144" y="7251"/>
                  </a:cubicBezTo>
                  <a:lnTo>
                    <a:pt x="2084" y="7251"/>
                  </a:lnTo>
                  <a:cubicBezTo>
                    <a:pt x="4370" y="5013"/>
                    <a:pt x="6644" y="2786"/>
                    <a:pt x="8906" y="703"/>
                  </a:cubicBezTo>
                  <a:close/>
                  <a:moveTo>
                    <a:pt x="11240" y="703"/>
                  </a:moveTo>
                  <a:cubicBezTo>
                    <a:pt x="9109" y="2786"/>
                    <a:pt x="6989" y="5013"/>
                    <a:pt x="4906" y="7251"/>
                  </a:cubicBezTo>
                  <a:lnTo>
                    <a:pt x="3453" y="7251"/>
                  </a:lnTo>
                  <a:cubicBezTo>
                    <a:pt x="5703" y="5013"/>
                    <a:pt x="7930" y="2786"/>
                    <a:pt x="10168" y="703"/>
                  </a:cubicBezTo>
                  <a:close/>
                  <a:moveTo>
                    <a:pt x="13026" y="703"/>
                  </a:moveTo>
                  <a:cubicBezTo>
                    <a:pt x="10859" y="2786"/>
                    <a:pt x="8716" y="5013"/>
                    <a:pt x="6608" y="7251"/>
                  </a:cubicBezTo>
                  <a:lnTo>
                    <a:pt x="5406" y="7251"/>
                  </a:lnTo>
                  <a:cubicBezTo>
                    <a:pt x="7489" y="5013"/>
                    <a:pt x="9561" y="2786"/>
                    <a:pt x="11645" y="703"/>
                  </a:cubicBezTo>
                  <a:close/>
                  <a:moveTo>
                    <a:pt x="16038" y="703"/>
                  </a:moveTo>
                  <a:cubicBezTo>
                    <a:pt x="13752" y="2786"/>
                    <a:pt x="11430" y="5013"/>
                    <a:pt x="9144" y="7251"/>
                  </a:cubicBezTo>
                  <a:lnTo>
                    <a:pt x="7096" y="7251"/>
                  </a:lnTo>
                  <a:cubicBezTo>
                    <a:pt x="9216" y="5013"/>
                    <a:pt x="11347" y="2786"/>
                    <a:pt x="13490" y="703"/>
                  </a:cubicBezTo>
                  <a:close/>
                  <a:moveTo>
                    <a:pt x="16348" y="667"/>
                  </a:moveTo>
                  <a:lnTo>
                    <a:pt x="18372" y="679"/>
                  </a:lnTo>
                  <a:cubicBezTo>
                    <a:pt x="16062" y="2870"/>
                    <a:pt x="13752" y="5013"/>
                    <a:pt x="11454" y="7251"/>
                  </a:cubicBezTo>
                  <a:lnTo>
                    <a:pt x="9621" y="7251"/>
                  </a:lnTo>
                  <a:cubicBezTo>
                    <a:pt x="11859" y="5013"/>
                    <a:pt x="14109" y="2870"/>
                    <a:pt x="16348" y="667"/>
                  </a:cubicBezTo>
                  <a:close/>
                  <a:moveTo>
                    <a:pt x="20658" y="703"/>
                  </a:moveTo>
                  <a:cubicBezTo>
                    <a:pt x="18336" y="2786"/>
                    <a:pt x="15979" y="5013"/>
                    <a:pt x="13740" y="7251"/>
                  </a:cubicBezTo>
                  <a:lnTo>
                    <a:pt x="11835" y="7251"/>
                  </a:lnTo>
                  <a:cubicBezTo>
                    <a:pt x="14085" y="5013"/>
                    <a:pt x="16336" y="2786"/>
                    <a:pt x="18586" y="703"/>
                  </a:cubicBezTo>
                  <a:close/>
                  <a:moveTo>
                    <a:pt x="24122" y="703"/>
                  </a:moveTo>
                  <a:cubicBezTo>
                    <a:pt x="21944" y="2786"/>
                    <a:pt x="19777" y="5013"/>
                    <a:pt x="17610" y="7251"/>
                  </a:cubicBezTo>
                  <a:lnTo>
                    <a:pt x="15824" y="7251"/>
                  </a:lnTo>
                  <a:cubicBezTo>
                    <a:pt x="18014" y="5013"/>
                    <a:pt x="20229" y="2786"/>
                    <a:pt x="22444" y="703"/>
                  </a:cubicBezTo>
                  <a:close/>
                  <a:moveTo>
                    <a:pt x="25420" y="703"/>
                  </a:moveTo>
                  <a:cubicBezTo>
                    <a:pt x="23229" y="2786"/>
                    <a:pt x="21122" y="5013"/>
                    <a:pt x="19038" y="7251"/>
                  </a:cubicBezTo>
                  <a:lnTo>
                    <a:pt x="17955" y="7251"/>
                  </a:lnTo>
                  <a:cubicBezTo>
                    <a:pt x="20098" y="5013"/>
                    <a:pt x="22265" y="2786"/>
                    <a:pt x="24444" y="703"/>
                  </a:cubicBezTo>
                  <a:close/>
                  <a:moveTo>
                    <a:pt x="27956" y="703"/>
                  </a:moveTo>
                  <a:cubicBezTo>
                    <a:pt x="27456" y="1143"/>
                    <a:pt x="26944" y="1667"/>
                    <a:pt x="26456" y="2155"/>
                  </a:cubicBezTo>
                  <a:cubicBezTo>
                    <a:pt x="24730" y="3858"/>
                    <a:pt x="23003" y="5465"/>
                    <a:pt x="21277" y="7251"/>
                  </a:cubicBezTo>
                  <a:lnTo>
                    <a:pt x="19348" y="7251"/>
                  </a:lnTo>
                  <a:cubicBezTo>
                    <a:pt x="21086" y="5310"/>
                    <a:pt x="22848" y="3548"/>
                    <a:pt x="24658" y="1762"/>
                  </a:cubicBezTo>
                  <a:cubicBezTo>
                    <a:pt x="25015" y="1393"/>
                    <a:pt x="25384" y="1000"/>
                    <a:pt x="25754" y="703"/>
                  </a:cubicBezTo>
                  <a:close/>
                  <a:moveTo>
                    <a:pt x="30183" y="703"/>
                  </a:moveTo>
                  <a:cubicBezTo>
                    <a:pt x="29599" y="1298"/>
                    <a:pt x="29004" y="1893"/>
                    <a:pt x="28421" y="2501"/>
                  </a:cubicBezTo>
                  <a:cubicBezTo>
                    <a:pt x="26897" y="4096"/>
                    <a:pt x="25349" y="5608"/>
                    <a:pt x="23801" y="7251"/>
                  </a:cubicBezTo>
                  <a:lnTo>
                    <a:pt x="21467" y="7251"/>
                  </a:lnTo>
                  <a:cubicBezTo>
                    <a:pt x="22944" y="5763"/>
                    <a:pt x="24420" y="4429"/>
                    <a:pt x="25849" y="3001"/>
                  </a:cubicBezTo>
                  <a:cubicBezTo>
                    <a:pt x="26611" y="2227"/>
                    <a:pt x="27397" y="1441"/>
                    <a:pt x="28171" y="703"/>
                  </a:cubicBezTo>
                  <a:close/>
                  <a:moveTo>
                    <a:pt x="33100" y="703"/>
                  </a:moveTo>
                  <a:cubicBezTo>
                    <a:pt x="31635" y="2191"/>
                    <a:pt x="30159" y="3632"/>
                    <a:pt x="28671" y="5084"/>
                  </a:cubicBezTo>
                  <a:cubicBezTo>
                    <a:pt x="27932" y="5811"/>
                    <a:pt x="27194" y="6501"/>
                    <a:pt x="26456" y="7251"/>
                  </a:cubicBezTo>
                  <a:lnTo>
                    <a:pt x="24087" y="7251"/>
                  </a:lnTo>
                  <a:cubicBezTo>
                    <a:pt x="25587" y="5608"/>
                    <a:pt x="27075" y="4179"/>
                    <a:pt x="28563" y="2632"/>
                  </a:cubicBezTo>
                  <a:cubicBezTo>
                    <a:pt x="29183" y="1977"/>
                    <a:pt x="29825" y="1298"/>
                    <a:pt x="30468" y="703"/>
                  </a:cubicBezTo>
                  <a:close/>
                  <a:moveTo>
                    <a:pt x="35005" y="703"/>
                  </a:moveTo>
                  <a:cubicBezTo>
                    <a:pt x="33219" y="2489"/>
                    <a:pt x="31397" y="4358"/>
                    <a:pt x="29516" y="6132"/>
                  </a:cubicBezTo>
                  <a:cubicBezTo>
                    <a:pt x="29123" y="6501"/>
                    <a:pt x="28742" y="6799"/>
                    <a:pt x="28349" y="7251"/>
                  </a:cubicBezTo>
                  <a:lnTo>
                    <a:pt x="26789" y="7251"/>
                  </a:lnTo>
                  <a:cubicBezTo>
                    <a:pt x="29040" y="5013"/>
                    <a:pt x="31290" y="2786"/>
                    <a:pt x="33528" y="703"/>
                  </a:cubicBezTo>
                  <a:close/>
                  <a:moveTo>
                    <a:pt x="36314" y="703"/>
                  </a:moveTo>
                  <a:cubicBezTo>
                    <a:pt x="34576" y="2334"/>
                    <a:pt x="32838" y="4120"/>
                    <a:pt x="31099" y="5834"/>
                  </a:cubicBezTo>
                  <a:cubicBezTo>
                    <a:pt x="30611" y="6299"/>
                    <a:pt x="30135" y="6799"/>
                    <a:pt x="29647" y="7251"/>
                  </a:cubicBezTo>
                  <a:lnTo>
                    <a:pt x="28635" y="7251"/>
                  </a:lnTo>
                  <a:cubicBezTo>
                    <a:pt x="28730" y="7096"/>
                    <a:pt x="28825" y="7061"/>
                    <a:pt x="28933" y="6965"/>
                  </a:cubicBezTo>
                  <a:cubicBezTo>
                    <a:pt x="31111" y="4918"/>
                    <a:pt x="33243" y="2786"/>
                    <a:pt x="35362" y="703"/>
                  </a:cubicBezTo>
                  <a:close/>
                  <a:moveTo>
                    <a:pt x="37684" y="703"/>
                  </a:moveTo>
                  <a:cubicBezTo>
                    <a:pt x="35540" y="2786"/>
                    <a:pt x="33397" y="5013"/>
                    <a:pt x="31266" y="7251"/>
                  </a:cubicBezTo>
                  <a:lnTo>
                    <a:pt x="29897" y="7251"/>
                  </a:lnTo>
                  <a:cubicBezTo>
                    <a:pt x="30099" y="6954"/>
                    <a:pt x="30290" y="6870"/>
                    <a:pt x="30480" y="6680"/>
                  </a:cubicBezTo>
                  <a:cubicBezTo>
                    <a:pt x="32516" y="4679"/>
                    <a:pt x="34576" y="2632"/>
                    <a:pt x="36636" y="703"/>
                  </a:cubicBezTo>
                  <a:close/>
                  <a:moveTo>
                    <a:pt x="39601" y="703"/>
                  </a:moveTo>
                  <a:cubicBezTo>
                    <a:pt x="37600" y="2632"/>
                    <a:pt x="35600" y="4608"/>
                    <a:pt x="33647" y="6596"/>
                  </a:cubicBezTo>
                  <a:cubicBezTo>
                    <a:pt x="33433" y="6811"/>
                    <a:pt x="33231" y="6954"/>
                    <a:pt x="33028" y="7251"/>
                  </a:cubicBezTo>
                  <a:lnTo>
                    <a:pt x="32278" y="7251"/>
                  </a:lnTo>
                  <a:cubicBezTo>
                    <a:pt x="34421" y="5013"/>
                    <a:pt x="36564" y="2786"/>
                    <a:pt x="38684" y="703"/>
                  </a:cubicBezTo>
                  <a:close/>
                  <a:moveTo>
                    <a:pt x="41541" y="703"/>
                  </a:moveTo>
                  <a:cubicBezTo>
                    <a:pt x="39374" y="2786"/>
                    <a:pt x="37195" y="5013"/>
                    <a:pt x="35005" y="7251"/>
                  </a:cubicBezTo>
                  <a:lnTo>
                    <a:pt x="33338" y="7251"/>
                  </a:lnTo>
                  <a:cubicBezTo>
                    <a:pt x="33493" y="7096"/>
                    <a:pt x="33647" y="6930"/>
                    <a:pt x="33814" y="6763"/>
                  </a:cubicBezTo>
                  <a:cubicBezTo>
                    <a:pt x="35814" y="4703"/>
                    <a:pt x="37898" y="2632"/>
                    <a:pt x="39993" y="703"/>
                  </a:cubicBezTo>
                  <a:close/>
                  <a:moveTo>
                    <a:pt x="44327" y="703"/>
                  </a:moveTo>
                  <a:cubicBezTo>
                    <a:pt x="42029" y="2786"/>
                    <a:pt x="39720" y="5013"/>
                    <a:pt x="37422" y="7251"/>
                  </a:cubicBezTo>
                  <a:lnTo>
                    <a:pt x="35445" y="7251"/>
                  </a:lnTo>
                  <a:cubicBezTo>
                    <a:pt x="37672" y="5013"/>
                    <a:pt x="39922" y="2786"/>
                    <a:pt x="42160" y="703"/>
                  </a:cubicBezTo>
                  <a:close/>
                  <a:moveTo>
                    <a:pt x="46208" y="703"/>
                  </a:moveTo>
                  <a:cubicBezTo>
                    <a:pt x="43982" y="2786"/>
                    <a:pt x="41744" y="5013"/>
                    <a:pt x="39481" y="7251"/>
                  </a:cubicBezTo>
                  <a:lnTo>
                    <a:pt x="37684" y="7251"/>
                  </a:lnTo>
                  <a:cubicBezTo>
                    <a:pt x="39993" y="5013"/>
                    <a:pt x="42315" y="2786"/>
                    <a:pt x="44613" y="703"/>
                  </a:cubicBezTo>
                  <a:close/>
                  <a:moveTo>
                    <a:pt x="49030" y="703"/>
                  </a:moveTo>
                  <a:cubicBezTo>
                    <a:pt x="46828" y="2786"/>
                    <a:pt x="44649" y="5013"/>
                    <a:pt x="42458" y="7251"/>
                  </a:cubicBezTo>
                  <a:lnTo>
                    <a:pt x="39791" y="7251"/>
                  </a:lnTo>
                  <a:cubicBezTo>
                    <a:pt x="42053" y="5013"/>
                    <a:pt x="44303" y="2786"/>
                    <a:pt x="46530" y="703"/>
                  </a:cubicBezTo>
                  <a:close/>
                  <a:moveTo>
                    <a:pt x="50792" y="703"/>
                  </a:moveTo>
                  <a:cubicBezTo>
                    <a:pt x="50721" y="703"/>
                    <a:pt x="50650" y="846"/>
                    <a:pt x="50578" y="917"/>
                  </a:cubicBezTo>
                  <a:cubicBezTo>
                    <a:pt x="48483" y="3048"/>
                    <a:pt x="46363" y="5168"/>
                    <a:pt x="44244" y="7251"/>
                  </a:cubicBezTo>
                  <a:lnTo>
                    <a:pt x="42744" y="7251"/>
                  </a:lnTo>
                  <a:cubicBezTo>
                    <a:pt x="44970" y="5013"/>
                    <a:pt x="47185" y="2786"/>
                    <a:pt x="49411" y="703"/>
                  </a:cubicBezTo>
                  <a:close/>
                  <a:moveTo>
                    <a:pt x="52662" y="703"/>
                  </a:moveTo>
                  <a:cubicBezTo>
                    <a:pt x="51733" y="1596"/>
                    <a:pt x="50804" y="2691"/>
                    <a:pt x="49852" y="3656"/>
                  </a:cubicBezTo>
                  <a:cubicBezTo>
                    <a:pt x="48661" y="4858"/>
                    <a:pt x="47471" y="6061"/>
                    <a:pt x="46280" y="7251"/>
                  </a:cubicBezTo>
                  <a:lnTo>
                    <a:pt x="44613" y="7251"/>
                  </a:lnTo>
                  <a:cubicBezTo>
                    <a:pt x="46673" y="5168"/>
                    <a:pt x="48721" y="3167"/>
                    <a:pt x="50769" y="1108"/>
                  </a:cubicBezTo>
                  <a:cubicBezTo>
                    <a:pt x="50900" y="977"/>
                    <a:pt x="51031" y="846"/>
                    <a:pt x="51161" y="703"/>
                  </a:cubicBezTo>
                  <a:close/>
                  <a:moveTo>
                    <a:pt x="56781" y="703"/>
                  </a:moveTo>
                  <a:cubicBezTo>
                    <a:pt x="54579" y="2786"/>
                    <a:pt x="52376" y="5013"/>
                    <a:pt x="50149" y="7251"/>
                  </a:cubicBezTo>
                  <a:lnTo>
                    <a:pt x="48090" y="7251"/>
                  </a:lnTo>
                  <a:cubicBezTo>
                    <a:pt x="50280" y="5013"/>
                    <a:pt x="52459" y="2786"/>
                    <a:pt x="54638" y="703"/>
                  </a:cubicBezTo>
                  <a:close/>
                  <a:moveTo>
                    <a:pt x="58484" y="703"/>
                  </a:moveTo>
                  <a:cubicBezTo>
                    <a:pt x="56365" y="2929"/>
                    <a:pt x="54186" y="5013"/>
                    <a:pt x="51983" y="7251"/>
                  </a:cubicBezTo>
                  <a:lnTo>
                    <a:pt x="50471" y="7251"/>
                  </a:lnTo>
                  <a:cubicBezTo>
                    <a:pt x="52709" y="5013"/>
                    <a:pt x="54924" y="2786"/>
                    <a:pt x="57138" y="703"/>
                  </a:cubicBezTo>
                  <a:close/>
                  <a:moveTo>
                    <a:pt x="59651" y="703"/>
                  </a:moveTo>
                  <a:cubicBezTo>
                    <a:pt x="58210" y="2191"/>
                    <a:pt x="56805" y="3929"/>
                    <a:pt x="55329" y="5501"/>
                  </a:cubicBezTo>
                  <a:cubicBezTo>
                    <a:pt x="54793" y="6084"/>
                    <a:pt x="54233" y="6656"/>
                    <a:pt x="53686" y="7251"/>
                  </a:cubicBezTo>
                  <a:lnTo>
                    <a:pt x="52566" y="7251"/>
                  </a:lnTo>
                  <a:cubicBezTo>
                    <a:pt x="54757" y="5013"/>
                    <a:pt x="56924" y="2929"/>
                    <a:pt x="58996" y="703"/>
                  </a:cubicBezTo>
                  <a:close/>
                  <a:moveTo>
                    <a:pt x="60663" y="703"/>
                  </a:moveTo>
                  <a:lnTo>
                    <a:pt x="60901" y="977"/>
                  </a:lnTo>
                  <a:cubicBezTo>
                    <a:pt x="59377" y="2703"/>
                    <a:pt x="57912" y="4501"/>
                    <a:pt x="56329" y="6156"/>
                  </a:cubicBezTo>
                  <a:cubicBezTo>
                    <a:pt x="55984" y="6513"/>
                    <a:pt x="55626" y="6799"/>
                    <a:pt x="55281" y="7251"/>
                  </a:cubicBezTo>
                  <a:lnTo>
                    <a:pt x="53876" y="7251"/>
                  </a:lnTo>
                  <a:cubicBezTo>
                    <a:pt x="55936" y="5013"/>
                    <a:pt x="57960" y="2786"/>
                    <a:pt x="59996" y="703"/>
                  </a:cubicBezTo>
                  <a:close/>
                  <a:moveTo>
                    <a:pt x="61829" y="2167"/>
                  </a:moveTo>
                  <a:lnTo>
                    <a:pt x="62675" y="3251"/>
                  </a:lnTo>
                  <a:cubicBezTo>
                    <a:pt x="61532" y="4608"/>
                    <a:pt x="60353" y="5906"/>
                    <a:pt x="59162" y="7251"/>
                  </a:cubicBezTo>
                  <a:lnTo>
                    <a:pt x="57007" y="7251"/>
                  </a:lnTo>
                  <a:cubicBezTo>
                    <a:pt x="58615" y="5465"/>
                    <a:pt x="60222" y="3846"/>
                    <a:pt x="61829" y="2167"/>
                  </a:cubicBezTo>
                  <a:close/>
                  <a:moveTo>
                    <a:pt x="62830" y="3441"/>
                  </a:moveTo>
                  <a:lnTo>
                    <a:pt x="63175" y="3882"/>
                  </a:lnTo>
                  <a:lnTo>
                    <a:pt x="60651" y="7251"/>
                  </a:lnTo>
                  <a:lnTo>
                    <a:pt x="59532" y="7251"/>
                  </a:lnTo>
                  <a:cubicBezTo>
                    <a:pt x="60651" y="5906"/>
                    <a:pt x="61746" y="4715"/>
                    <a:pt x="62830" y="3441"/>
                  </a:cubicBezTo>
                  <a:close/>
                  <a:moveTo>
                    <a:pt x="0" y="0"/>
                  </a:moveTo>
                  <a:lnTo>
                    <a:pt x="3120" y="3917"/>
                  </a:lnTo>
                  <a:lnTo>
                    <a:pt x="0" y="7847"/>
                  </a:lnTo>
                  <a:lnTo>
                    <a:pt x="60972" y="7847"/>
                  </a:lnTo>
                  <a:lnTo>
                    <a:pt x="63985" y="3846"/>
                  </a:lnTo>
                  <a:lnTo>
                    <a:pt x="60972" y="0"/>
                  </a:ln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31" name="Google Shape;2431;p44"/>
            <p:cNvSpPr/>
            <p:nvPr/>
          </p:nvSpPr>
          <p:spPr>
            <a:xfrm>
              <a:off x="1716683" y="2726744"/>
              <a:ext cx="107406" cy="344229"/>
            </a:xfrm>
            <a:custGeom>
              <a:avLst/>
              <a:gdLst/>
              <a:ahLst/>
              <a:cxnLst/>
              <a:rect l="l" t="t" r="r" b="b"/>
              <a:pathLst>
                <a:path w="4919" h="15765" extrusionOk="0">
                  <a:moveTo>
                    <a:pt x="2454" y="0"/>
                  </a:moveTo>
                  <a:cubicBezTo>
                    <a:pt x="1084" y="0"/>
                    <a:pt x="1" y="1108"/>
                    <a:pt x="1" y="2477"/>
                  </a:cubicBezTo>
                  <a:cubicBezTo>
                    <a:pt x="1" y="3727"/>
                    <a:pt x="977" y="4763"/>
                    <a:pt x="2168" y="4918"/>
                  </a:cubicBezTo>
                  <a:lnTo>
                    <a:pt x="2168" y="15764"/>
                  </a:lnTo>
                  <a:lnTo>
                    <a:pt x="2763" y="15764"/>
                  </a:lnTo>
                  <a:lnTo>
                    <a:pt x="2763" y="4918"/>
                  </a:lnTo>
                  <a:cubicBezTo>
                    <a:pt x="3954" y="4763"/>
                    <a:pt x="4918" y="3727"/>
                    <a:pt x="4918" y="2477"/>
                  </a:cubicBezTo>
                  <a:cubicBezTo>
                    <a:pt x="4918" y="1108"/>
                    <a:pt x="3823" y="0"/>
                    <a:pt x="2454" y="0"/>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grpSp>
          <p:nvGrpSpPr>
            <p:cNvPr id="2432" name="Google Shape;2432;p44"/>
            <p:cNvGrpSpPr/>
            <p:nvPr/>
          </p:nvGrpSpPr>
          <p:grpSpPr>
            <a:xfrm>
              <a:off x="1218579" y="3419216"/>
              <a:ext cx="1103613" cy="890240"/>
              <a:chOff x="1259262" y="3408616"/>
              <a:chExt cx="1103613" cy="890240"/>
            </a:xfrm>
          </p:grpSpPr>
          <p:sp>
            <p:nvSpPr>
              <p:cNvPr id="2433" name="Google Shape;2433;p44"/>
              <p:cNvSpPr/>
              <p:nvPr/>
            </p:nvSpPr>
            <p:spPr>
              <a:xfrm>
                <a:off x="1701228" y="3408616"/>
                <a:ext cx="130006" cy="124481"/>
              </a:xfrm>
              <a:custGeom>
                <a:avLst/>
                <a:gdLst/>
                <a:ahLst/>
                <a:cxnLst/>
                <a:rect l="l" t="t" r="r" b="b"/>
                <a:pathLst>
                  <a:path w="5954" h="5701" extrusionOk="0">
                    <a:moveTo>
                      <a:pt x="2454" y="631"/>
                    </a:moveTo>
                    <a:cubicBezTo>
                      <a:pt x="2481" y="631"/>
                      <a:pt x="2509" y="632"/>
                      <a:pt x="2536" y="633"/>
                    </a:cubicBezTo>
                    <a:cubicBezTo>
                      <a:pt x="3120" y="669"/>
                      <a:pt x="3584" y="1074"/>
                      <a:pt x="4001" y="1443"/>
                    </a:cubicBezTo>
                    <a:cubicBezTo>
                      <a:pt x="4989" y="2336"/>
                      <a:pt x="5001" y="3527"/>
                      <a:pt x="4120" y="4491"/>
                    </a:cubicBezTo>
                    <a:cubicBezTo>
                      <a:pt x="3760" y="4876"/>
                      <a:pt x="3312" y="5047"/>
                      <a:pt x="2861" y="5047"/>
                    </a:cubicBezTo>
                    <a:cubicBezTo>
                      <a:pt x="2239" y="5047"/>
                      <a:pt x="1610" y="4720"/>
                      <a:pt x="1203" y="4182"/>
                    </a:cubicBezTo>
                    <a:cubicBezTo>
                      <a:pt x="881" y="3765"/>
                      <a:pt x="774" y="3169"/>
                      <a:pt x="750" y="2658"/>
                    </a:cubicBezTo>
                    <a:cubicBezTo>
                      <a:pt x="727" y="2003"/>
                      <a:pt x="1167" y="1586"/>
                      <a:pt x="1346" y="1014"/>
                    </a:cubicBezTo>
                    <a:cubicBezTo>
                      <a:pt x="1358" y="991"/>
                      <a:pt x="1346" y="979"/>
                      <a:pt x="1346" y="967"/>
                    </a:cubicBezTo>
                    <a:cubicBezTo>
                      <a:pt x="1702" y="789"/>
                      <a:pt x="2059" y="631"/>
                      <a:pt x="2454" y="631"/>
                    </a:cubicBezTo>
                    <a:close/>
                    <a:moveTo>
                      <a:pt x="2323" y="0"/>
                    </a:moveTo>
                    <a:cubicBezTo>
                      <a:pt x="1651" y="0"/>
                      <a:pt x="1036" y="241"/>
                      <a:pt x="750" y="860"/>
                    </a:cubicBezTo>
                    <a:cubicBezTo>
                      <a:pt x="715" y="919"/>
                      <a:pt x="727" y="979"/>
                      <a:pt x="739" y="1026"/>
                    </a:cubicBezTo>
                    <a:cubicBezTo>
                      <a:pt x="334" y="1443"/>
                      <a:pt x="167" y="2110"/>
                      <a:pt x="96" y="2658"/>
                    </a:cubicBezTo>
                    <a:cubicBezTo>
                      <a:pt x="0" y="3408"/>
                      <a:pt x="381" y="4086"/>
                      <a:pt x="822" y="4658"/>
                    </a:cubicBezTo>
                    <a:cubicBezTo>
                      <a:pt x="1359" y="5353"/>
                      <a:pt x="2106" y="5701"/>
                      <a:pt x="2863" y="5701"/>
                    </a:cubicBezTo>
                    <a:cubicBezTo>
                      <a:pt x="3482" y="5701"/>
                      <a:pt x="4107" y="5469"/>
                      <a:pt x="4632" y="5003"/>
                    </a:cubicBezTo>
                    <a:cubicBezTo>
                      <a:pt x="5953" y="3824"/>
                      <a:pt x="5787" y="2038"/>
                      <a:pt x="4584" y="860"/>
                    </a:cubicBezTo>
                    <a:cubicBezTo>
                      <a:pt x="4095" y="377"/>
                      <a:pt x="3164" y="0"/>
                      <a:pt x="2323" y="0"/>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34" name="Google Shape;2434;p44"/>
              <p:cNvSpPr/>
              <p:nvPr/>
            </p:nvSpPr>
            <p:spPr>
              <a:xfrm>
                <a:off x="1355468" y="4084069"/>
                <a:ext cx="123302" cy="106729"/>
              </a:xfrm>
              <a:custGeom>
                <a:avLst/>
                <a:gdLst/>
                <a:ahLst/>
                <a:cxnLst/>
                <a:rect l="l" t="t" r="r" b="b"/>
                <a:pathLst>
                  <a:path w="5647" h="4888" extrusionOk="0">
                    <a:moveTo>
                      <a:pt x="2643" y="763"/>
                    </a:moveTo>
                    <a:cubicBezTo>
                      <a:pt x="3512" y="763"/>
                      <a:pt x="4489" y="1287"/>
                      <a:pt x="4751" y="2144"/>
                    </a:cubicBezTo>
                    <a:cubicBezTo>
                      <a:pt x="5058" y="3169"/>
                      <a:pt x="4200" y="4036"/>
                      <a:pt x="3264" y="4036"/>
                    </a:cubicBezTo>
                    <a:cubicBezTo>
                      <a:pt x="3113" y="4036"/>
                      <a:pt x="2960" y="4013"/>
                      <a:pt x="2810" y="3966"/>
                    </a:cubicBezTo>
                    <a:cubicBezTo>
                      <a:pt x="1953" y="3704"/>
                      <a:pt x="1334" y="2906"/>
                      <a:pt x="1095" y="2037"/>
                    </a:cubicBezTo>
                    <a:cubicBezTo>
                      <a:pt x="1465" y="1263"/>
                      <a:pt x="1679" y="763"/>
                      <a:pt x="2643" y="763"/>
                    </a:cubicBezTo>
                    <a:close/>
                    <a:moveTo>
                      <a:pt x="2556" y="0"/>
                    </a:moveTo>
                    <a:cubicBezTo>
                      <a:pt x="1881" y="0"/>
                      <a:pt x="1093" y="336"/>
                      <a:pt x="750" y="894"/>
                    </a:cubicBezTo>
                    <a:cubicBezTo>
                      <a:pt x="679" y="906"/>
                      <a:pt x="607" y="953"/>
                      <a:pt x="572" y="1037"/>
                    </a:cubicBezTo>
                    <a:cubicBezTo>
                      <a:pt x="0" y="2596"/>
                      <a:pt x="1179" y="4168"/>
                      <a:pt x="2596" y="4739"/>
                    </a:cubicBezTo>
                    <a:cubicBezTo>
                      <a:pt x="2851" y="4841"/>
                      <a:pt x="3104" y="4888"/>
                      <a:pt x="3348" y="4888"/>
                    </a:cubicBezTo>
                    <a:cubicBezTo>
                      <a:pt x="4617" y="4888"/>
                      <a:pt x="5646" y="3629"/>
                      <a:pt x="5536" y="2311"/>
                    </a:cubicBezTo>
                    <a:cubicBezTo>
                      <a:pt x="5429" y="929"/>
                      <a:pt x="4001" y="156"/>
                      <a:pt x="2774" y="13"/>
                    </a:cubicBezTo>
                    <a:cubicBezTo>
                      <a:pt x="2703" y="4"/>
                      <a:pt x="2631" y="0"/>
                      <a:pt x="2556" y="0"/>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36" name="Google Shape;2436;p44"/>
              <p:cNvSpPr/>
              <p:nvPr/>
            </p:nvSpPr>
            <p:spPr>
              <a:xfrm>
                <a:off x="2161382" y="3585242"/>
                <a:ext cx="64719" cy="74807"/>
              </a:xfrm>
              <a:custGeom>
                <a:avLst/>
                <a:gdLst/>
                <a:ahLst/>
                <a:cxnLst/>
                <a:rect l="l" t="t" r="r" b="b"/>
                <a:pathLst>
                  <a:path w="2964" h="3426" extrusionOk="0">
                    <a:moveTo>
                      <a:pt x="560" y="1"/>
                    </a:moveTo>
                    <a:cubicBezTo>
                      <a:pt x="432" y="1"/>
                      <a:pt x="301" y="19"/>
                      <a:pt x="167" y="57"/>
                    </a:cubicBezTo>
                    <a:cubicBezTo>
                      <a:pt x="36" y="93"/>
                      <a:pt x="0" y="295"/>
                      <a:pt x="131" y="355"/>
                    </a:cubicBezTo>
                    <a:cubicBezTo>
                      <a:pt x="727" y="676"/>
                      <a:pt x="1179" y="867"/>
                      <a:pt x="1548" y="1474"/>
                    </a:cubicBezTo>
                    <a:cubicBezTo>
                      <a:pt x="1882" y="2034"/>
                      <a:pt x="1941" y="2712"/>
                      <a:pt x="2144" y="3320"/>
                    </a:cubicBezTo>
                    <a:cubicBezTo>
                      <a:pt x="2172" y="3383"/>
                      <a:pt x="2241" y="3425"/>
                      <a:pt x="2305" y="3425"/>
                    </a:cubicBezTo>
                    <a:cubicBezTo>
                      <a:pt x="2350" y="3425"/>
                      <a:pt x="2393" y="3404"/>
                      <a:pt x="2417" y="3355"/>
                    </a:cubicBezTo>
                    <a:cubicBezTo>
                      <a:pt x="2963" y="2198"/>
                      <a:pt x="1968" y="1"/>
                      <a:pt x="560" y="1"/>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38" name="Google Shape;2438;p44"/>
              <p:cNvSpPr/>
              <p:nvPr/>
            </p:nvSpPr>
            <p:spPr>
              <a:xfrm>
                <a:off x="2195248" y="3486743"/>
                <a:ext cx="167627" cy="238023"/>
              </a:xfrm>
              <a:custGeom>
                <a:avLst/>
                <a:gdLst/>
                <a:ahLst/>
                <a:cxnLst/>
                <a:rect l="l" t="t" r="r" b="b"/>
                <a:pathLst>
                  <a:path w="7677" h="10901" extrusionOk="0">
                    <a:moveTo>
                      <a:pt x="241" y="0"/>
                    </a:moveTo>
                    <a:cubicBezTo>
                      <a:pt x="75" y="0"/>
                      <a:pt x="1" y="244"/>
                      <a:pt x="152" y="342"/>
                    </a:cubicBezTo>
                    <a:cubicBezTo>
                      <a:pt x="3807" y="2389"/>
                      <a:pt x="7081" y="5926"/>
                      <a:pt x="5176" y="10379"/>
                    </a:cubicBezTo>
                    <a:cubicBezTo>
                      <a:pt x="5041" y="10680"/>
                      <a:pt x="5258" y="10901"/>
                      <a:pt x="5488" y="10901"/>
                    </a:cubicBezTo>
                    <a:cubicBezTo>
                      <a:pt x="5621" y="10901"/>
                      <a:pt x="5757" y="10827"/>
                      <a:pt x="5831" y="10652"/>
                    </a:cubicBezTo>
                    <a:cubicBezTo>
                      <a:pt x="7677" y="6247"/>
                      <a:pt x="4676" y="1401"/>
                      <a:pt x="295" y="8"/>
                    </a:cubicBezTo>
                    <a:cubicBezTo>
                      <a:pt x="276" y="3"/>
                      <a:pt x="258" y="0"/>
                      <a:pt x="241" y="0"/>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39" name="Google Shape;2439;p44"/>
              <p:cNvSpPr/>
              <p:nvPr/>
            </p:nvSpPr>
            <p:spPr>
              <a:xfrm>
                <a:off x="1259262" y="3492857"/>
                <a:ext cx="377221" cy="525394"/>
              </a:xfrm>
              <a:custGeom>
                <a:avLst/>
                <a:gdLst/>
                <a:ahLst/>
                <a:cxnLst/>
                <a:rect l="l" t="t" r="r" b="b"/>
                <a:pathLst>
                  <a:path w="17276" h="24062" extrusionOk="0">
                    <a:moveTo>
                      <a:pt x="16728" y="1"/>
                    </a:moveTo>
                    <a:cubicBezTo>
                      <a:pt x="16717" y="1"/>
                      <a:pt x="16705" y="1"/>
                      <a:pt x="16693" y="2"/>
                    </a:cubicBezTo>
                    <a:cubicBezTo>
                      <a:pt x="6394" y="526"/>
                      <a:pt x="1" y="15575"/>
                      <a:pt x="5109" y="23945"/>
                    </a:cubicBezTo>
                    <a:cubicBezTo>
                      <a:pt x="5157" y="24028"/>
                      <a:pt x="5229" y="24062"/>
                      <a:pt x="5301" y="24062"/>
                    </a:cubicBezTo>
                    <a:cubicBezTo>
                      <a:pt x="5457" y="24062"/>
                      <a:pt x="5611" y="23899"/>
                      <a:pt x="5513" y="23719"/>
                    </a:cubicBezTo>
                    <a:cubicBezTo>
                      <a:pt x="1191" y="15290"/>
                      <a:pt x="6799" y="1907"/>
                      <a:pt x="16693" y="883"/>
                    </a:cubicBezTo>
                    <a:cubicBezTo>
                      <a:pt x="17242" y="836"/>
                      <a:pt x="17276" y="1"/>
                      <a:pt x="16728" y="1"/>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40" name="Google Shape;2440;p44"/>
              <p:cNvSpPr/>
              <p:nvPr/>
            </p:nvSpPr>
            <p:spPr>
              <a:xfrm>
                <a:off x="1856236" y="3483708"/>
                <a:ext cx="179069" cy="106926"/>
              </a:xfrm>
              <a:custGeom>
                <a:avLst/>
                <a:gdLst/>
                <a:ahLst/>
                <a:cxnLst/>
                <a:rect l="l" t="t" r="r" b="b"/>
                <a:pathLst>
                  <a:path w="8201" h="4897" extrusionOk="0">
                    <a:moveTo>
                      <a:pt x="395" y="1"/>
                    </a:moveTo>
                    <a:cubicBezTo>
                      <a:pt x="116" y="1"/>
                      <a:pt x="1" y="435"/>
                      <a:pt x="307" y="481"/>
                    </a:cubicBezTo>
                    <a:cubicBezTo>
                      <a:pt x="3176" y="993"/>
                      <a:pt x="5736" y="2540"/>
                      <a:pt x="7582" y="4791"/>
                    </a:cubicBezTo>
                    <a:cubicBezTo>
                      <a:pt x="7642" y="4865"/>
                      <a:pt x="7712" y="4896"/>
                      <a:pt x="7781" y="4896"/>
                    </a:cubicBezTo>
                    <a:cubicBezTo>
                      <a:pt x="7999" y="4896"/>
                      <a:pt x="8200" y="4585"/>
                      <a:pt x="8010" y="4350"/>
                    </a:cubicBezTo>
                    <a:cubicBezTo>
                      <a:pt x="6105" y="2005"/>
                      <a:pt x="3450" y="409"/>
                      <a:pt x="438" y="4"/>
                    </a:cubicBezTo>
                    <a:cubicBezTo>
                      <a:pt x="423" y="2"/>
                      <a:pt x="409" y="1"/>
                      <a:pt x="395" y="1"/>
                    </a:cubicBezTo>
                    <a:close/>
                  </a:path>
                </a:pathLst>
              </a:custGeom>
              <a:solidFill>
                <a:srgbClr val="5EB2FC"/>
              </a:solidFill>
              <a:ln>
                <a:noFill/>
              </a:ln>
            </p:spPr>
            <p:txBody>
              <a:bodyPr spcFirstLastPara="1" wrap="square" lIns="121900" tIns="121900" rIns="121900" bIns="121900" anchor="ctr" anchorCtr="0">
                <a:noAutofit/>
              </a:bodyPr>
              <a:lstStyle/>
              <a:p>
                <a:endParaRPr sz="2400" dirty="0"/>
              </a:p>
            </p:txBody>
          </p:sp>
          <p:sp>
            <p:nvSpPr>
              <p:cNvPr id="2441" name="Google Shape;2441;p44"/>
              <p:cNvSpPr/>
              <p:nvPr/>
            </p:nvSpPr>
            <p:spPr>
              <a:xfrm>
                <a:off x="1495388" y="3785297"/>
                <a:ext cx="705533" cy="513559"/>
              </a:xfrm>
              <a:custGeom>
                <a:avLst/>
                <a:gdLst/>
                <a:ahLst/>
                <a:cxnLst/>
                <a:rect l="l" t="t" r="r" b="b"/>
                <a:pathLst>
                  <a:path w="32312" h="23520" extrusionOk="0">
                    <a:moveTo>
                      <a:pt x="30292" y="1"/>
                    </a:moveTo>
                    <a:cubicBezTo>
                      <a:pt x="30025" y="1"/>
                      <a:pt x="29740" y="235"/>
                      <a:pt x="29858" y="527"/>
                    </a:cubicBezTo>
                    <a:cubicBezTo>
                      <a:pt x="31228" y="3885"/>
                      <a:pt x="30263" y="7814"/>
                      <a:pt x="29204" y="11136"/>
                    </a:cubicBezTo>
                    <a:cubicBezTo>
                      <a:pt x="27918" y="15196"/>
                      <a:pt x="25036" y="18446"/>
                      <a:pt x="21334" y="20482"/>
                    </a:cubicBezTo>
                    <a:cubicBezTo>
                      <a:pt x="18804" y="21862"/>
                      <a:pt x="15043" y="22753"/>
                      <a:pt x="11334" y="22753"/>
                    </a:cubicBezTo>
                    <a:cubicBezTo>
                      <a:pt x="7170" y="22753"/>
                      <a:pt x="3071" y="21630"/>
                      <a:pt x="855" y="18815"/>
                    </a:cubicBezTo>
                    <a:cubicBezTo>
                      <a:pt x="777" y="18714"/>
                      <a:pt x="681" y="18672"/>
                      <a:pt x="586" y="18672"/>
                    </a:cubicBezTo>
                    <a:cubicBezTo>
                      <a:pt x="290" y="18672"/>
                      <a:pt x="1" y="19083"/>
                      <a:pt x="271" y="19399"/>
                    </a:cubicBezTo>
                    <a:cubicBezTo>
                      <a:pt x="2799" y="22354"/>
                      <a:pt x="6984" y="23519"/>
                      <a:pt x="11247" y="23519"/>
                    </a:cubicBezTo>
                    <a:cubicBezTo>
                      <a:pt x="15056" y="23519"/>
                      <a:pt x="18929" y="22589"/>
                      <a:pt x="21738" y="21173"/>
                    </a:cubicBezTo>
                    <a:cubicBezTo>
                      <a:pt x="25525" y="19244"/>
                      <a:pt x="28275" y="15803"/>
                      <a:pt x="29858" y="11922"/>
                    </a:cubicBezTo>
                    <a:cubicBezTo>
                      <a:pt x="31252" y="8528"/>
                      <a:pt x="32311" y="3659"/>
                      <a:pt x="30632" y="206"/>
                    </a:cubicBezTo>
                    <a:cubicBezTo>
                      <a:pt x="30560" y="61"/>
                      <a:pt x="30428" y="1"/>
                      <a:pt x="30292" y="1"/>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sp>
            <p:nvSpPr>
              <p:cNvPr id="2442" name="Google Shape;2442;p44"/>
              <p:cNvSpPr/>
              <p:nvPr/>
            </p:nvSpPr>
            <p:spPr>
              <a:xfrm>
                <a:off x="1401737" y="3571769"/>
                <a:ext cx="671011" cy="624306"/>
              </a:xfrm>
              <a:custGeom>
                <a:avLst/>
                <a:gdLst/>
                <a:ahLst/>
                <a:cxnLst/>
                <a:rect l="l" t="t" r="r" b="b"/>
                <a:pathLst>
                  <a:path w="30731" h="28592" extrusionOk="0">
                    <a:moveTo>
                      <a:pt x="20741" y="4792"/>
                    </a:moveTo>
                    <a:cubicBezTo>
                      <a:pt x="21137" y="4792"/>
                      <a:pt x="21507" y="5698"/>
                      <a:pt x="21694" y="5877"/>
                    </a:cubicBezTo>
                    <a:cubicBezTo>
                      <a:pt x="21963" y="6128"/>
                      <a:pt x="22262" y="6285"/>
                      <a:pt x="22618" y="6285"/>
                    </a:cubicBezTo>
                    <a:cubicBezTo>
                      <a:pt x="22718" y="6285"/>
                      <a:pt x="22822" y="6273"/>
                      <a:pt x="22932" y="6246"/>
                    </a:cubicBezTo>
                    <a:cubicBezTo>
                      <a:pt x="23384" y="6151"/>
                      <a:pt x="23730" y="6020"/>
                      <a:pt x="24122" y="5794"/>
                    </a:cubicBezTo>
                    <a:cubicBezTo>
                      <a:pt x="24581" y="5524"/>
                      <a:pt x="24986" y="5393"/>
                      <a:pt x="25362" y="5393"/>
                    </a:cubicBezTo>
                    <a:cubicBezTo>
                      <a:pt x="25864" y="5393"/>
                      <a:pt x="26315" y="5625"/>
                      <a:pt x="26778" y="6068"/>
                    </a:cubicBezTo>
                    <a:cubicBezTo>
                      <a:pt x="26504" y="6580"/>
                      <a:pt x="25027" y="6818"/>
                      <a:pt x="24492" y="7163"/>
                    </a:cubicBezTo>
                    <a:cubicBezTo>
                      <a:pt x="23771" y="7618"/>
                      <a:pt x="23112" y="8052"/>
                      <a:pt x="22237" y="8052"/>
                    </a:cubicBezTo>
                    <a:cubicBezTo>
                      <a:pt x="22172" y="8052"/>
                      <a:pt x="22106" y="8049"/>
                      <a:pt x="22039" y="8044"/>
                    </a:cubicBezTo>
                    <a:cubicBezTo>
                      <a:pt x="21914" y="8033"/>
                      <a:pt x="21779" y="8024"/>
                      <a:pt x="21642" y="8024"/>
                    </a:cubicBezTo>
                    <a:cubicBezTo>
                      <a:pt x="21349" y="8024"/>
                      <a:pt x="21048" y="8065"/>
                      <a:pt x="20812" y="8211"/>
                    </a:cubicBezTo>
                    <a:cubicBezTo>
                      <a:pt x="20122" y="8640"/>
                      <a:pt x="20181" y="9544"/>
                      <a:pt x="19539" y="9806"/>
                    </a:cubicBezTo>
                    <a:cubicBezTo>
                      <a:pt x="18872" y="10068"/>
                      <a:pt x="18276" y="10449"/>
                      <a:pt x="17884" y="11009"/>
                    </a:cubicBezTo>
                    <a:cubicBezTo>
                      <a:pt x="17753" y="10461"/>
                      <a:pt x="17372" y="9961"/>
                      <a:pt x="17253" y="9259"/>
                    </a:cubicBezTo>
                    <a:cubicBezTo>
                      <a:pt x="17253" y="9259"/>
                      <a:pt x="17253" y="9247"/>
                      <a:pt x="17253" y="9247"/>
                    </a:cubicBezTo>
                    <a:cubicBezTo>
                      <a:pt x="17479" y="7973"/>
                      <a:pt x="18872" y="7735"/>
                      <a:pt x="19669" y="6937"/>
                    </a:cubicBezTo>
                    <a:cubicBezTo>
                      <a:pt x="19920" y="6699"/>
                      <a:pt x="19967" y="6413"/>
                      <a:pt x="20039" y="6092"/>
                    </a:cubicBezTo>
                    <a:cubicBezTo>
                      <a:pt x="20260" y="5111"/>
                      <a:pt x="20505" y="4792"/>
                      <a:pt x="20741" y="4792"/>
                    </a:cubicBezTo>
                    <a:close/>
                    <a:moveTo>
                      <a:pt x="11276" y="1555"/>
                    </a:moveTo>
                    <a:lnTo>
                      <a:pt x="11276" y="1555"/>
                    </a:lnTo>
                    <a:cubicBezTo>
                      <a:pt x="10895" y="2222"/>
                      <a:pt x="12014" y="3127"/>
                      <a:pt x="12764" y="3175"/>
                    </a:cubicBezTo>
                    <a:cubicBezTo>
                      <a:pt x="12874" y="3182"/>
                      <a:pt x="12982" y="3185"/>
                      <a:pt x="13090" y="3185"/>
                    </a:cubicBezTo>
                    <a:cubicBezTo>
                      <a:pt x="14024" y="3185"/>
                      <a:pt x="14894" y="2927"/>
                      <a:pt x="15812" y="2746"/>
                    </a:cubicBezTo>
                    <a:cubicBezTo>
                      <a:pt x="15898" y="2731"/>
                      <a:pt x="16236" y="2698"/>
                      <a:pt x="16541" y="2698"/>
                    </a:cubicBezTo>
                    <a:cubicBezTo>
                      <a:pt x="16951" y="2698"/>
                      <a:pt x="17303" y="2757"/>
                      <a:pt x="16907" y="2996"/>
                    </a:cubicBezTo>
                    <a:cubicBezTo>
                      <a:pt x="16669" y="3139"/>
                      <a:pt x="16336" y="3401"/>
                      <a:pt x="16205" y="3651"/>
                    </a:cubicBezTo>
                    <a:cubicBezTo>
                      <a:pt x="15955" y="4139"/>
                      <a:pt x="15931" y="4687"/>
                      <a:pt x="16169" y="5187"/>
                    </a:cubicBezTo>
                    <a:cubicBezTo>
                      <a:pt x="16324" y="5508"/>
                      <a:pt x="16502" y="5818"/>
                      <a:pt x="16717" y="6115"/>
                    </a:cubicBezTo>
                    <a:cubicBezTo>
                      <a:pt x="16812" y="6246"/>
                      <a:pt x="16919" y="6365"/>
                      <a:pt x="17014" y="6496"/>
                    </a:cubicBezTo>
                    <a:cubicBezTo>
                      <a:pt x="17237" y="6777"/>
                      <a:pt x="17019" y="6995"/>
                      <a:pt x="16734" y="6995"/>
                    </a:cubicBezTo>
                    <a:cubicBezTo>
                      <a:pt x="16608" y="6995"/>
                      <a:pt x="16468" y="6952"/>
                      <a:pt x="16348" y="6854"/>
                    </a:cubicBezTo>
                    <a:cubicBezTo>
                      <a:pt x="16037" y="6599"/>
                      <a:pt x="15752" y="6493"/>
                      <a:pt x="15487" y="6493"/>
                    </a:cubicBezTo>
                    <a:cubicBezTo>
                      <a:pt x="14563" y="6493"/>
                      <a:pt x="13882" y="7778"/>
                      <a:pt x="13216" y="8509"/>
                    </a:cubicBezTo>
                    <a:cubicBezTo>
                      <a:pt x="12919" y="6889"/>
                      <a:pt x="12835" y="5496"/>
                      <a:pt x="11371" y="4365"/>
                    </a:cubicBezTo>
                    <a:cubicBezTo>
                      <a:pt x="10924" y="4022"/>
                      <a:pt x="10425" y="3785"/>
                      <a:pt x="9993" y="3785"/>
                    </a:cubicBezTo>
                    <a:cubicBezTo>
                      <a:pt x="9631" y="3785"/>
                      <a:pt x="9316" y="3952"/>
                      <a:pt x="9121" y="4365"/>
                    </a:cubicBezTo>
                    <a:cubicBezTo>
                      <a:pt x="8740" y="4722"/>
                      <a:pt x="8513" y="5246"/>
                      <a:pt x="8978" y="5711"/>
                    </a:cubicBezTo>
                    <a:cubicBezTo>
                      <a:pt x="9132" y="5865"/>
                      <a:pt x="9775" y="5925"/>
                      <a:pt x="9740" y="6163"/>
                    </a:cubicBezTo>
                    <a:cubicBezTo>
                      <a:pt x="9656" y="6746"/>
                      <a:pt x="9478" y="7104"/>
                      <a:pt x="9609" y="7687"/>
                    </a:cubicBezTo>
                    <a:cubicBezTo>
                      <a:pt x="9752" y="8330"/>
                      <a:pt x="10133" y="8794"/>
                      <a:pt x="10216" y="9485"/>
                    </a:cubicBezTo>
                    <a:cubicBezTo>
                      <a:pt x="10346" y="10540"/>
                      <a:pt x="9881" y="10754"/>
                      <a:pt x="9289" y="10754"/>
                    </a:cubicBezTo>
                    <a:cubicBezTo>
                      <a:pt x="8887" y="10754"/>
                      <a:pt x="8425" y="10655"/>
                      <a:pt x="8053" y="10655"/>
                    </a:cubicBezTo>
                    <a:cubicBezTo>
                      <a:pt x="7924" y="10655"/>
                      <a:pt x="7805" y="10667"/>
                      <a:pt x="7704" y="10699"/>
                    </a:cubicBezTo>
                    <a:cubicBezTo>
                      <a:pt x="7227" y="10842"/>
                      <a:pt x="7049" y="10914"/>
                      <a:pt x="6799" y="11307"/>
                    </a:cubicBezTo>
                    <a:cubicBezTo>
                      <a:pt x="6632" y="11568"/>
                      <a:pt x="6525" y="11890"/>
                      <a:pt x="6394" y="12164"/>
                    </a:cubicBezTo>
                    <a:cubicBezTo>
                      <a:pt x="6192" y="11961"/>
                      <a:pt x="6001" y="11771"/>
                      <a:pt x="5799" y="11580"/>
                    </a:cubicBezTo>
                    <a:cubicBezTo>
                      <a:pt x="5870" y="11414"/>
                      <a:pt x="5953" y="11247"/>
                      <a:pt x="6037" y="11092"/>
                    </a:cubicBezTo>
                    <a:cubicBezTo>
                      <a:pt x="6299" y="10580"/>
                      <a:pt x="6799" y="9735"/>
                      <a:pt x="6489" y="9128"/>
                    </a:cubicBezTo>
                    <a:cubicBezTo>
                      <a:pt x="6394" y="8937"/>
                      <a:pt x="6096" y="8747"/>
                      <a:pt x="6156" y="8556"/>
                    </a:cubicBezTo>
                    <a:cubicBezTo>
                      <a:pt x="6239" y="8270"/>
                      <a:pt x="6227" y="7770"/>
                      <a:pt x="6049" y="7497"/>
                    </a:cubicBezTo>
                    <a:cubicBezTo>
                      <a:pt x="5764" y="7090"/>
                      <a:pt x="5341" y="6909"/>
                      <a:pt x="4912" y="6909"/>
                    </a:cubicBezTo>
                    <a:cubicBezTo>
                      <a:pt x="4839" y="6909"/>
                      <a:pt x="4765" y="6915"/>
                      <a:pt x="4691" y="6925"/>
                    </a:cubicBezTo>
                    <a:cubicBezTo>
                      <a:pt x="5882" y="4210"/>
                      <a:pt x="8478" y="2472"/>
                      <a:pt x="11276" y="1555"/>
                    </a:cubicBezTo>
                    <a:close/>
                    <a:moveTo>
                      <a:pt x="27468" y="6223"/>
                    </a:moveTo>
                    <a:cubicBezTo>
                      <a:pt x="29456" y="8759"/>
                      <a:pt x="30230" y="12223"/>
                      <a:pt x="29921" y="15593"/>
                    </a:cubicBezTo>
                    <a:cubicBezTo>
                      <a:pt x="29766" y="14950"/>
                      <a:pt x="29480" y="14331"/>
                      <a:pt x="29218" y="14045"/>
                    </a:cubicBezTo>
                    <a:cubicBezTo>
                      <a:pt x="29158" y="13974"/>
                      <a:pt x="29074" y="13942"/>
                      <a:pt x="28989" y="13942"/>
                    </a:cubicBezTo>
                    <a:cubicBezTo>
                      <a:pt x="28873" y="13942"/>
                      <a:pt x="28756" y="14002"/>
                      <a:pt x="28694" y="14105"/>
                    </a:cubicBezTo>
                    <a:cubicBezTo>
                      <a:pt x="28361" y="14116"/>
                      <a:pt x="28040" y="14116"/>
                      <a:pt x="27706" y="14116"/>
                    </a:cubicBezTo>
                    <a:cubicBezTo>
                      <a:pt x="27742" y="13902"/>
                      <a:pt x="27611" y="13700"/>
                      <a:pt x="27373" y="13688"/>
                    </a:cubicBezTo>
                    <a:cubicBezTo>
                      <a:pt x="26500" y="13658"/>
                      <a:pt x="25570" y="13100"/>
                      <a:pt x="24691" y="13100"/>
                    </a:cubicBezTo>
                    <a:cubicBezTo>
                      <a:pt x="24515" y="13100"/>
                      <a:pt x="24341" y="13122"/>
                      <a:pt x="24170" y="13176"/>
                    </a:cubicBezTo>
                    <a:cubicBezTo>
                      <a:pt x="24165" y="13177"/>
                      <a:pt x="24159" y="13178"/>
                      <a:pt x="24154" y="13178"/>
                    </a:cubicBezTo>
                    <a:cubicBezTo>
                      <a:pt x="23917" y="13178"/>
                      <a:pt x="23353" y="11740"/>
                      <a:pt x="23051" y="11449"/>
                    </a:cubicBezTo>
                    <a:cubicBezTo>
                      <a:pt x="22694" y="11120"/>
                      <a:pt x="22302" y="11003"/>
                      <a:pt x="21893" y="11003"/>
                    </a:cubicBezTo>
                    <a:cubicBezTo>
                      <a:pt x="21044" y="11003"/>
                      <a:pt x="20120" y="11507"/>
                      <a:pt x="19277" y="11676"/>
                    </a:cubicBezTo>
                    <a:cubicBezTo>
                      <a:pt x="19241" y="11616"/>
                      <a:pt x="19181" y="11568"/>
                      <a:pt x="19086" y="11568"/>
                    </a:cubicBezTo>
                    <a:lnTo>
                      <a:pt x="18634" y="11449"/>
                    </a:lnTo>
                    <a:cubicBezTo>
                      <a:pt x="19253" y="10818"/>
                      <a:pt x="20312" y="10890"/>
                      <a:pt x="20670" y="10152"/>
                    </a:cubicBezTo>
                    <a:cubicBezTo>
                      <a:pt x="20824" y="9830"/>
                      <a:pt x="20848" y="9699"/>
                      <a:pt x="20896" y="9342"/>
                    </a:cubicBezTo>
                    <a:cubicBezTo>
                      <a:pt x="20979" y="8687"/>
                      <a:pt x="22515" y="8735"/>
                      <a:pt x="23003" y="8640"/>
                    </a:cubicBezTo>
                    <a:cubicBezTo>
                      <a:pt x="24206" y="8386"/>
                      <a:pt x="24815" y="7345"/>
                      <a:pt x="26082" y="7345"/>
                    </a:cubicBezTo>
                    <a:cubicBezTo>
                      <a:pt x="26183" y="7345"/>
                      <a:pt x="26287" y="7352"/>
                      <a:pt x="26397" y="7366"/>
                    </a:cubicBezTo>
                    <a:cubicBezTo>
                      <a:pt x="26438" y="7371"/>
                      <a:pt x="26478" y="7374"/>
                      <a:pt x="26517" y="7374"/>
                    </a:cubicBezTo>
                    <a:cubicBezTo>
                      <a:pt x="27064" y="7374"/>
                      <a:pt x="27320" y="6844"/>
                      <a:pt x="27420" y="6365"/>
                    </a:cubicBezTo>
                    <a:cubicBezTo>
                      <a:pt x="27456" y="6330"/>
                      <a:pt x="27480" y="6282"/>
                      <a:pt x="27468" y="6223"/>
                    </a:cubicBezTo>
                    <a:close/>
                    <a:moveTo>
                      <a:pt x="22106" y="11649"/>
                    </a:moveTo>
                    <a:cubicBezTo>
                      <a:pt x="23212" y="11649"/>
                      <a:pt x="22723" y="14093"/>
                      <a:pt x="23774" y="14093"/>
                    </a:cubicBezTo>
                    <a:cubicBezTo>
                      <a:pt x="23847" y="14093"/>
                      <a:pt x="23927" y="14082"/>
                      <a:pt x="24015" y="14057"/>
                    </a:cubicBezTo>
                    <a:lnTo>
                      <a:pt x="24015" y="14057"/>
                    </a:lnTo>
                    <a:cubicBezTo>
                      <a:pt x="23980" y="14069"/>
                      <a:pt x="27004" y="14426"/>
                      <a:pt x="26992" y="14593"/>
                    </a:cubicBezTo>
                    <a:cubicBezTo>
                      <a:pt x="26980" y="14878"/>
                      <a:pt x="27135" y="15331"/>
                      <a:pt x="27409" y="15486"/>
                    </a:cubicBezTo>
                    <a:cubicBezTo>
                      <a:pt x="27571" y="15579"/>
                      <a:pt x="27727" y="15620"/>
                      <a:pt x="27877" y="15620"/>
                    </a:cubicBezTo>
                    <a:cubicBezTo>
                      <a:pt x="28298" y="15620"/>
                      <a:pt x="28663" y="15298"/>
                      <a:pt x="28944" y="14938"/>
                    </a:cubicBezTo>
                    <a:lnTo>
                      <a:pt x="28944" y="14938"/>
                    </a:lnTo>
                    <a:cubicBezTo>
                      <a:pt x="29245" y="15680"/>
                      <a:pt x="29639" y="17156"/>
                      <a:pt x="28796" y="17156"/>
                    </a:cubicBezTo>
                    <a:cubicBezTo>
                      <a:pt x="28638" y="17156"/>
                      <a:pt x="28436" y="17104"/>
                      <a:pt x="28182" y="16986"/>
                    </a:cubicBezTo>
                    <a:cubicBezTo>
                      <a:pt x="27801" y="16807"/>
                      <a:pt x="27468" y="16474"/>
                      <a:pt x="27087" y="16260"/>
                    </a:cubicBezTo>
                    <a:cubicBezTo>
                      <a:pt x="26866" y="16139"/>
                      <a:pt x="26593" y="16107"/>
                      <a:pt x="26301" y="16107"/>
                    </a:cubicBezTo>
                    <a:cubicBezTo>
                      <a:pt x="25967" y="16107"/>
                      <a:pt x="25609" y="16149"/>
                      <a:pt x="25276" y="16149"/>
                    </a:cubicBezTo>
                    <a:cubicBezTo>
                      <a:pt x="24863" y="16149"/>
                      <a:pt x="24490" y="16084"/>
                      <a:pt x="24253" y="15795"/>
                    </a:cubicBezTo>
                    <a:cubicBezTo>
                      <a:pt x="24203" y="15735"/>
                      <a:pt x="24122" y="15706"/>
                      <a:pt x="24040" y="15706"/>
                    </a:cubicBezTo>
                    <a:cubicBezTo>
                      <a:pt x="23928" y="15706"/>
                      <a:pt x="23813" y="15759"/>
                      <a:pt x="23765" y="15855"/>
                    </a:cubicBezTo>
                    <a:cubicBezTo>
                      <a:pt x="23753" y="15890"/>
                      <a:pt x="23741" y="15914"/>
                      <a:pt x="23730" y="15938"/>
                    </a:cubicBezTo>
                    <a:cubicBezTo>
                      <a:pt x="22872" y="15117"/>
                      <a:pt x="22158" y="13962"/>
                      <a:pt x="21848" y="12842"/>
                    </a:cubicBezTo>
                    <a:cubicBezTo>
                      <a:pt x="21717" y="12330"/>
                      <a:pt x="21455" y="12033"/>
                      <a:pt x="21134" y="11878"/>
                    </a:cubicBezTo>
                    <a:cubicBezTo>
                      <a:pt x="21420" y="11771"/>
                      <a:pt x="21717" y="11688"/>
                      <a:pt x="22039" y="11652"/>
                    </a:cubicBezTo>
                    <a:cubicBezTo>
                      <a:pt x="22062" y="11650"/>
                      <a:pt x="22084" y="11649"/>
                      <a:pt x="22106" y="11649"/>
                    </a:cubicBezTo>
                    <a:close/>
                    <a:moveTo>
                      <a:pt x="17538" y="12426"/>
                    </a:moveTo>
                    <a:cubicBezTo>
                      <a:pt x="17574" y="12485"/>
                      <a:pt x="17634" y="12533"/>
                      <a:pt x="17717" y="12533"/>
                    </a:cubicBezTo>
                    <a:cubicBezTo>
                      <a:pt x="18019" y="12533"/>
                      <a:pt x="18314" y="12540"/>
                      <a:pt x="18607" y="12540"/>
                    </a:cubicBezTo>
                    <a:cubicBezTo>
                      <a:pt x="18948" y="12540"/>
                      <a:pt x="19288" y="12530"/>
                      <a:pt x="19634" y="12485"/>
                    </a:cubicBezTo>
                    <a:cubicBezTo>
                      <a:pt x="19774" y="12468"/>
                      <a:pt x="19902" y="12459"/>
                      <a:pt x="20018" y="12459"/>
                    </a:cubicBezTo>
                    <a:cubicBezTo>
                      <a:pt x="20910" y="12459"/>
                      <a:pt x="21109" y="12984"/>
                      <a:pt x="21372" y="13985"/>
                    </a:cubicBezTo>
                    <a:cubicBezTo>
                      <a:pt x="21646" y="14997"/>
                      <a:pt x="23420" y="15533"/>
                      <a:pt x="23515" y="16510"/>
                    </a:cubicBezTo>
                    <a:cubicBezTo>
                      <a:pt x="23527" y="16557"/>
                      <a:pt x="23527" y="16617"/>
                      <a:pt x="23539" y="16688"/>
                    </a:cubicBezTo>
                    <a:cubicBezTo>
                      <a:pt x="23515" y="16902"/>
                      <a:pt x="23539" y="17141"/>
                      <a:pt x="23587" y="17426"/>
                    </a:cubicBezTo>
                    <a:cubicBezTo>
                      <a:pt x="23587" y="17438"/>
                      <a:pt x="23599" y="17438"/>
                      <a:pt x="23599" y="17450"/>
                    </a:cubicBezTo>
                    <a:cubicBezTo>
                      <a:pt x="23718" y="19248"/>
                      <a:pt x="23670" y="22153"/>
                      <a:pt x="21777" y="22213"/>
                    </a:cubicBezTo>
                    <a:cubicBezTo>
                      <a:pt x="21467" y="22225"/>
                      <a:pt x="21074" y="22248"/>
                      <a:pt x="20872" y="22510"/>
                    </a:cubicBezTo>
                    <a:cubicBezTo>
                      <a:pt x="20640" y="22827"/>
                      <a:pt x="20405" y="22960"/>
                      <a:pt x="20196" y="22960"/>
                    </a:cubicBezTo>
                    <a:cubicBezTo>
                      <a:pt x="19760" y="22960"/>
                      <a:pt x="19431" y="22388"/>
                      <a:pt x="19455" y="21713"/>
                    </a:cubicBezTo>
                    <a:cubicBezTo>
                      <a:pt x="19478" y="20434"/>
                      <a:pt x="20354" y="16870"/>
                      <a:pt x="18267" y="16870"/>
                    </a:cubicBezTo>
                    <a:cubicBezTo>
                      <a:pt x="18176" y="16870"/>
                      <a:pt x="18081" y="16877"/>
                      <a:pt x="17979" y="16891"/>
                    </a:cubicBezTo>
                    <a:cubicBezTo>
                      <a:pt x="17878" y="16904"/>
                      <a:pt x="17782" y="16910"/>
                      <a:pt x="17691" y="16910"/>
                    </a:cubicBezTo>
                    <a:cubicBezTo>
                      <a:pt x="16478" y="16910"/>
                      <a:pt x="16027" y="15782"/>
                      <a:pt x="16193" y="14664"/>
                    </a:cubicBezTo>
                    <a:cubicBezTo>
                      <a:pt x="16336" y="13652"/>
                      <a:pt x="16991" y="13200"/>
                      <a:pt x="17538" y="12426"/>
                    </a:cubicBezTo>
                    <a:close/>
                    <a:moveTo>
                      <a:pt x="6262" y="13030"/>
                    </a:moveTo>
                    <a:cubicBezTo>
                      <a:pt x="6683" y="13030"/>
                      <a:pt x="7108" y="13530"/>
                      <a:pt x="7227" y="14057"/>
                    </a:cubicBezTo>
                    <a:cubicBezTo>
                      <a:pt x="7382" y="14676"/>
                      <a:pt x="7573" y="15307"/>
                      <a:pt x="8192" y="15640"/>
                    </a:cubicBezTo>
                    <a:cubicBezTo>
                      <a:pt x="9537" y="16379"/>
                      <a:pt x="11180" y="16712"/>
                      <a:pt x="11287" y="18569"/>
                    </a:cubicBezTo>
                    <a:cubicBezTo>
                      <a:pt x="11347" y="19629"/>
                      <a:pt x="10573" y="20951"/>
                      <a:pt x="10192" y="21915"/>
                    </a:cubicBezTo>
                    <a:cubicBezTo>
                      <a:pt x="9728" y="23118"/>
                      <a:pt x="9549" y="24249"/>
                      <a:pt x="9835" y="25404"/>
                    </a:cubicBezTo>
                    <a:cubicBezTo>
                      <a:pt x="8644" y="24439"/>
                      <a:pt x="8394" y="22987"/>
                      <a:pt x="8192" y="21451"/>
                    </a:cubicBezTo>
                    <a:cubicBezTo>
                      <a:pt x="7989" y="19855"/>
                      <a:pt x="7120" y="18260"/>
                      <a:pt x="7370" y="16617"/>
                    </a:cubicBezTo>
                    <a:cubicBezTo>
                      <a:pt x="7406" y="16379"/>
                      <a:pt x="7311" y="16176"/>
                      <a:pt x="7073" y="16093"/>
                    </a:cubicBezTo>
                    <a:cubicBezTo>
                      <a:pt x="5549" y="15617"/>
                      <a:pt x="5287" y="13914"/>
                      <a:pt x="3834" y="13462"/>
                    </a:cubicBezTo>
                    <a:cubicBezTo>
                      <a:pt x="3879" y="13444"/>
                      <a:pt x="3926" y="13436"/>
                      <a:pt x="3976" y="13436"/>
                    </a:cubicBezTo>
                    <a:cubicBezTo>
                      <a:pt x="4278" y="13436"/>
                      <a:pt x="4675" y="13714"/>
                      <a:pt x="5084" y="13714"/>
                    </a:cubicBezTo>
                    <a:cubicBezTo>
                      <a:pt x="5243" y="13714"/>
                      <a:pt x="5403" y="13673"/>
                      <a:pt x="5561" y="13557"/>
                    </a:cubicBezTo>
                    <a:cubicBezTo>
                      <a:pt x="5608" y="13521"/>
                      <a:pt x="5644" y="13485"/>
                      <a:pt x="5680" y="13450"/>
                    </a:cubicBezTo>
                    <a:cubicBezTo>
                      <a:pt x="5848" y="13151"/>
                      <a:pt x="6055" y="13030"/>
                      <a:pt x="6262" y="13030"/>
                    </a:cubicBezTo>
                    <a:close/>
                    <a:moveTo>
                      <a:pt x="4843" y="7684"/>
                    </a:moveTo>
                    <a:cubicBezTo>
                      <a:pt x="5276" y="7684"/>
                      <a:pt x="5619" y="8035"/>
                      <a:pt x="5394" y="8747"/>
                    </a:cubicBezTo>
                    <a:cubicBezTo>
                      <a:pt x="5346" y="8890"/>
                      <a:pt x="5418" y="9044"/>
                      <a:pt x="5549" y="9128"/>
                    </a:cubicBezTo>
                    <a:cubicBezTo>
                      <a:pt x="6573" y="9711"/>
                      <a:pt x="4418" y="11676"/>
                      <a:pt x="5346" y="12604"/>
                    </a:cubicBezTo>
                    <a:cubicBezTo>
                      <a:pt x="5382" y="12640"/>
                      <a:pt x="5418" y="12664"/>
                      <a:pt x="5465" y="12700"/>
                    </a:cubicBezTo>
                    <a:cubicBezTo>
                      <a:pt x="5230" y="12953"/>
                      <a:pt x="5018" y="13039"/>
                      <a:pt x="4823" y="13039"/>
                    </a:cubicBezTo>
                    <a:cubicBezTo>
                      <a:pt x="4424" y="13039"/>
                      <a:pt x="4099" y="12678"/>
                      <a:pt x="3797" y="12678"/>
                    </a:cubicBezTo>
                    <a:cubicBezTo>
                      <a:pt x="3570" y="12678"/>
                      <a:pt x="3355" y="12881"/>
                      <a:pt x="3132" y="13593"/>
                    </a:cubicBezTo>
                    <a:cubicBezTo>
                      <a:pt x="3120" y="13616"/>
                      <a:pt x="3120" y="13640"/>
                      <a:pt x="3120" y="13664"/>
                    </a:cubicBezTo>
                    <a:cubicBezTo>
                      <a:pt x="3048" y="13866"/>
                      <a:pt x="3108" y="14116"/>
                      <a:pt x="3382" y="14176"/>
                    </a:cubicBezTo>
                    <a:cubicBezTo>
                      <a:pt x="4763" y="14462"/>
                      <a:pt x="4715" y="15855"/>
                      <a:pt x="5775" y="16474"/>
                    </a:cubicBezTo>
                    <a:cubicBezTo>
                      <a:pt x="6858" y="17093"/>
                      <a:pt x="6787" y="18284"/>
                      <a:pt x="7144" y="19427"/>
                    </a:cubicBezTo>
                    <a:cubicBezTo>
                      <a:pt x="7751" y="21403"/>
                      <a:pt x="7728" y="24368"/>
                      <a:pt x="9371" y="25856"/>
                    </a:cubicBezTo>
                    <a:cubicBezTo>
                      <a:pt x="8323" y="25261"/>
                      <a:pt x="7347" y="24522"/>
                      <a:pt x="6465" y="23641"/>
                    </a:cubicBezTo>
                    <a:cubicBezTo>
                      <a:pt x="2132" y="19284"/>
                      <a:pt x="2048" y="13366"/>
                      <a:pt x="4060" y="8068"/>
                    </a:cubicBezTo>
                    <a:cubicBezTo>
                      <a:pt x="4096" y="8032"/>
                      <a:pt x="4120" y="7997"/>
                      <a:pt x="4156" y="7961"/>
                    </a:cubicBezTo>
                    <a:cubicBezTo>
                      <a:pt x="4239" y="7949"/>
                      <a:pt x="4310" y="7901"/>
                      <a:pt x="4346" y="7830"/>
                    </a:cubicBezTo>
                    <a:cubicBezTo>
                      <a:pt x="4508" y="7733"/>
                      <a:pt x="4682" y="7684"/>
                      <a:pt x="4843" y="7684"/>
                    </a:cubicBezTo>
                    <a:close/>
                    <a:moveTo>
                      <a:pt x="15823" y="778"/>
                    </a:moveTo>
                    <a:cubicBezTo>
                      <a:pt x="19440" y="778"/>
                      <a:pt x="23125" y="2407"/>
                      <a:pt x="25873" y="4603"/>
                    </a:cubicBezTo>
                    <a:cubicBezTo>
                      <a:pt x="25992" y="4687"/>
                      <a:pt x="26099" y="4794"/>
                      <a:pt x="26206" y="4889"/>
                    </a:cubicBezTo>
                    <a:cubicBezTo>
                      <a:pt x="26008" y="4790"/>
                      <a:pt x="25791" y="4731"/>
                      <a:pt x="25554" y="4731"/>
                    </a:cubicBezTo>
                    <a:cubicBezTo>
                      <a:pt x="25364" y="4731"/>
                      <a:pt x="25161" y="4769"/>
                      <a:pt x="24944" y="4853"/>
                    </a:cubicBezTo>
                    <a:cubicBezTo>
                      <a:pt x="24425" y="5046"/>
                      <a:pt x="23540" y="5745"/>
                      <a:pt x="22796" y="5745"/>
                    </a:cubicBezTo>
                    <a:cubicBezTo>
                      <a:pt x="22482" y="5745"/>
                      <a:pt x="22193" y="5621"/>
                      <a:pt x="21967" y="5282"/>
                    </a:cubicBezTo>
                    <a:cubicBezTo>
                      <a:pt x="21765" y="4996"/>
                      <a:pt x="21634" y="4663"/>
                      <a:pt x="21265" y="4556"/>
                    </a:cubicBezTo>
                    <a:cubicBezTo>
                      <a:pt x="21166" y="4530"/>
                      <a:pt x="21071" y="4518"/>
                      <a:pt x="20979" y="4518"/>
                    </a:cubicBezTo>
                    <a:cubicBezTo>
                      <a:pt x="20229" y="4518"/>
                      <a:pt x="19714" y="5322"/>
                      <a:pt x="19491" y="5937"/>
                    </a:cubicBezTo>
                    <a:cubicBezTo>
                      <a:pt x="19074" y="7163"/>
                      <a:pt x="17526" y="7449"/>
                      <a:pt x="17074" y="8509"/>
                    </a:cubicBezTo>
                    <a:cubicBezTo>
                      <a:pt x="17042" y="8496"/>
                      <a:pt x="17006" y="8489"/>
                      <a:pt x="16971" y="8489"/>
                    </a:cubicBezTo>
                    <a:cubicBezTo>
                      <a:pt x="16875" y="8489"/>
                      <a:pt x="16782" y="8538"/>
                      <a:pt x="16764" y="8651"/>
                    </a:cubicBezTo>
                    <a:cubicBezTo>
                      <a:pt x="16610" y="9330"/>
                      <a:pt x="16645" y="9663"/>
                      <a:pt x="16955" y="10295"/>
                    </a:cubicBezTo>
                    <a:cubicBezTo>
                      <a:pt x="17776" y="11902"/>
                      <a:pt x="16145" y="12604"/>
                      <a:pt x="15526" y="13819"/>
                    </a:cubicBezTo>
                    <a:cubicBezTo>
                      <a:pt x="15014" y="14795"/>
                      <a:pt x="14419" y="17391"/>
                      <a:pt x="15967" y="17903"/>
                    </a:cubicBezTo>
                    <a:cubicBezTo>
                      <a:pt x="16267" y="18006"/>
                      <a:pt x="16532" y="18053"/>
                      <a:pt x="16795" y="18053"/>
                    </a:cubicBezTo>
                    <a:cubicBezTo>
                      <a:pt x="17104" y="18053"/>
                      <a:pt x="17410" y="17988"/>
                      <a:pt x="17764" y="17879"/>
                    </a:cubicBezTo>
                    <a:cubicBezTo>
                      <a:pt x="17910" y="17832"/>
                      <a:pt x="18038" y="17811"/>
                      <a:pt x="18152" y="17811"/>
                    </a:cubicBezTo>
                    <a:cubicBezTo>
                      <a:pt x="19289" y="17811"/>
                      <a:pt x="18948" y="19957"/>
                      <a:pt x="18872" y="20736"/>
                    </a:cubicBezTo>
                    <a:cubicBezTo>
                      <a:pt x="18800" y="21617"/>
                      <a:pt x="18526" y="24165"/>
                      <a:pt x="19884" y="24439"/>
                    </a:cubicBezTo>
                    <a:cubicBezTo>
                      <a:pt x="20063" y="24477"/>
                      <a:pt x="20185" y="24501"/>
                      <a:pt x="20285" y="24501"/>
                    </a:cubicBezTo>
                    <a:cubicBezTo>
                      <a:pt x="20469" y="24501"/>
                      <a:pt x="20573" y="24417"/>
                      <a:pt x="20812" y="24177"/>
                    </a:cubicBezTo>
                    <a:cubicBezTo>
                      <a:pt x="20967" y="24022"/>
                      <a:pt x="21015" y="23784"/>
                      <a:pt x="21098" y="23582"/>
                    </a:cubicBezTo>
                    <a:cubicBezTo>
                      <a:pt x="21336" y="23005"/>
                      <a:pt x="21634" y="22889"/>
                      <a:pt x="21952" y="22889"/>
                    </a:cubicBezTo>
                    <a:cubicBezTo>
                      <a:pt x="22165" y="22889"/>
                      <a:pt x="22386" y="22941"/>
                      <a:pt x="22604" y="22941"/>
                    </a:cubicBezTo>
                    <a:cubicBezTo>
                      <a:pt x="22781" y="22941"/>
                      <a:pt x="22956" y="22907"/>
                      <a:pt x="23122" y="22784"/>
                    </a:cubicBezTo>
                    <a:cubicBezTo>
                      <a:pt x="25111" y="21308"/>
                      <a:pt x="23789" y="19569"/>
                      <a:pt x="23801" y="17569"/>
                    </a:cubicBezTo>
                    <a:cubicBezTo>
                      <a:pt x="23884" y="17569"/>
                      <a:pt x="23968" y="17522"/>
                      <a:pt x="23991" y="17426"/>
                    </a:cubicBezTo>
                    <a:cubicBezTo>
                      <a:pt x="24124" y="16750"/>
                      <a:pt x="24139" y="16635"/>
                      <a:pt x="24312" y="16635"/>
                    </a:cubicBezTo>
                    <a:cubicBezTo>
                      <a:pt x="24402" y="16635"/>
                      <a:pt x="24534" y="16666"/>
                      <a:pt x="24746" y="16666"/>
                    </a:cubicBezTo>
                    <a:cubicBezTo>
                      <a:pt x="24862" y="16666"/>
                      <a:pt x="25001" y="16656"/>
                      <a:pt x="25170" y="16629"/>
                    </a:cubicBezTo>
                    <a:cubicBezTo>
                      <a:pt x="25349" y="16598"/>
                      <a:pt x="25516" y="16584"/>
                      <a:pt x="25672" y="16584"/>
                    </a:cubicBezTo>
                    <a:cubicBezTo>
                      <a:pt x="26967" y="16584"/>
                      <a:pt x="27550" y="17533"/>
                      <a:pt x="28825" y="17629"/>
                    </a:cubicBezTo>
                    <a:cubicBezTo>
                      <a:pt x="28881" y="17634"/>
                      <a:pt x="28934" y="17637"/>
                      <a:pt x="28984" y="17637"/>
                    </a:cubicBezTo>
                    <a:cubicBezTo>
                      <a:pt x="29262" y="17637"/>
                      <a:pt x="29474" y="17557"/>
                      <a:pt x="29635" y="17426"/>
                    </a:cubicBezTo>
                    <a:lnTo>
                      <a:pt x="29635" y="17426"/>
                    </a:lnTo>
                    <a:cubicBezTo>
                      <a:pt x="28933" y="20677"/>
                      <a:pt x="27206" y="23653"/>
                      <a:pt x="24551" y="25368"/>
                    </a:cubicBezTo>
                    <a:cubicBezTo>
                      <a:pt x="22119" y="26930"/>
                      <a:pt x="19305" y="27707"/>
                      <a:pt x="16512" y="27707"/>
                    </a:cubicBezTo>
                    <a:cubicBezTo>
                      <a:pt x="14451" y="27707"/>
                      <a:pt x="12401" y="27284"/>
                      <a:pt x="10525" y="26439"/>
                    </a:cubicBezTo>
                    <a:cubicBezTo>
                      <a:pt x="10692" y="26380"/>
                      <a:pt x="10787" y="26201"/>
                      <a:pt x="10692" y="25999"/>
                    </a:cubicBezTo>
                    <a:cubicBezTo>
                      <a:pt x="9478" y="23475"/>
                      <a:pt x="11716" y="21093"/>
                      <a:pt x="11811" y="18569"/>
                    </a:cubicBezTo>
                    <a:cubicBezTo>
                      <a:pt x="11919" y="15914"/>
                      <a:pt x="8239" y="15605"/>
                      <a:pt x="7608" y="13402"/>
                    </a:cubicBezTo>
                    <a:cubicBezTo>
                      <a:pt x="7466" y="12914"/>
                      <a:pt x="7168" y="12545"/>
                      <a:pt x="6823" y="12366"/>
                    </a:cubicBezTo>
                    <a:cubicBezTo>
                      <a:pt x="7234" y="11828"/>
                      <a:pt x="7363" y="11257"/>
                      <a:pt x="8238" y="11257"/>
                    </a:cubicBezTo>
                    <a:cubicBezTo>
                      <a:pt x="8427" y="11257"/>
                      <a:pt x="8650" y="11283"/>
                      <a:pt x="8918" y="11342"/>
                    </a:cubicBezTo>
                    <a:cubicBezTo>
                      <a:pt x="9029" y="11367"/>
                      <a:pt x="9136" y="11378"/>
                      <a:pt x="9239" y="11378"/>
                    </a:cubicBezTo>
                    <a:cubicBezTo>
                      <a:pt x="10341" y="11378"/>
                      <a:pt x="10912" y="10049"/>
                      <a:pt x="10716" y="9068"/>
                    </a:cubicBezTo>
                    <a:cubicBezTo>
                      <a:pt x="10490" y="7925"/>
                      <a:pt x="10383" y="7127"/>
                      <a:pt x="10549" y="5973"/>
                    </a:cubicBezTo>
                    <a:cubicBezTo>
                      <a:pt x="10633" y="5377"/>
                      <a:pt x="9609" y="5234"/>
                      <a:pt x="9561" y="4734"/>
                    </a:cubicBezTo>
                    <a:cubicBezTo>
                      <a:pt x="9723" y="4577"/>
                      <a:pt x="9899" y="4511"/>
                      <a:pt x="10080" y="4511"/>
                    </a:cubicBezTo>
                    <a:cubicBezTo>
                      <a:pt x="10806" y="4511"/>
                      <a:pt x="11621" y="5570"/>
                      <a:pt x="12002" y="6104"/>
                    </a:cubicBezTo>
                    <a:cubicBezTo>
                      <a:pt x="12550" y="6889"/>
                      <a:pt x="12526" y="8247"/>
                      <a:pt x="12728" y="9163"/>
                    </a:cubicBezTo>
                    <a:cubicBezTo>
                      <a:pt x="12762" y="9300"/>
                      <a:pt x="12894" y="9382"/>
                      <a:pt x="13024" y="9382"/>
                    </a:cubicBezTo>
                    <a:cubicBezTo>
                      <a:pt x="13075" y="9382"/>
                      <a:pt x="13125" y="9369"/>
                      <a:pt x="13169" y="9342"/>
                    </a:cubicBezTo>
                    <a:cubicBezTo>
                      <a:pt x="13883" y="8937"/>
                      <a:pt x="14240" y="8318"/>
                      <a:pt x="14705" y="7651"/>
                    </a:cubicBezTo>
                    <a:cubicBezTo>
                      <a:pt x="14859" y="7423"/>
                      <a:pt x="15079" y="7349"/>
                      <a:pt x="15331" y="7349"/>
                    </a:cubicBezTo>
                    <a:cubicBezTo>
                      <a:pt x="15811" y="7349"/>
                      <a:pt x="16407" y="7620"/>
                      <a:pt x="16883" y="7620"/>
                    </a:cubicBezTo>
                    <a:cubicBezTo>
                      <a:pt x="16966" y="7620"/>
                      <a:pt x="17046" y="7611"/>
                      <a:pt x="17122" y="7592"/>
                    </a:cubicBezTo>
                    <a:cubicBezTo>
                      <a:pt x="18181" y="7318"/>
                      <a:pt x="17491" y="6306"/>
                      <a:pt x="17110" y="5818"/>
                    </a:cubicBezTo>
                    <a:cubicBezTo>
                      <a:pt x="16633" y="5211"/>
                      <a:pt x="15943" y="4520"/>
                      <a:pt x="16705" y="3675"/>
                    </a:cubicBezTo>
                    <a:cubicBezTo>
                      <a:pt x="16931" y="3437"/>
                      <a:pt x="17264" y="3246"/>
                      <a:pt x="17491" y="3008"/>
                    </a:cubicBezTo>
                    <a:cubicBezTo>
                      <a:pt x="17705" y="2782"/>
                      <a:pt x="17645" y="2591"/>
                      <a:pt x="17479" y="2377"/>
                    </a:cubicBezTo>
                    <a:cubicBezTo>
                      <a:pt x="17162" y="1967"/>
                      <a:pt x="16525" y="1805"/>
                      <a:pt x="15984" y="1805"/>
                    </a:cubicBezTo>
                    <a:cubicBezTo>
                      <a:pt x="15833" y="1805"/>
                      <a:pt x="15689" y="1818"/>
                      <a:pt x="15562" y="1841"/>
                    </a:cubicBezTo>
                    <a:cubicBezTo>
                      <a:pt x="15062" y="1936"/>
                      <a:pt x="14574" y="2043"/>
                      <a:pt x="14085" y="2151"/>
                    </a:cubicBezTo>
                    <a:cubicBezTo>
                      <a:pt x="14008" y="2165"/>
                      <a:pt x="13521" y="2225"/>
                      <a:pt x="13022" y="2225"/>
                    </a:cubicBezTo>
                    <a:cubicBezTo>
                      <a:pt x="12295" y="2225"/>
                      <a:pt x="11541" y="2098"/>
                      <a:pt x="11978" y="1520"/>
                    </a:cubicBezTo>
                    <a:cubicBezTo>
                      <a:pt x="12026" y="1460"/>
                      <a:pt x="12026" y="1401"/>
                      <a:pt x="12002" y="1341"/>
                    </a:cubicBezTo>
                    <a:cubicBezTo>
                      <a:pt x="12835" y="1115"/>
                      <a:pt x="13681" y="948"/>
                      <a:pt x="14502" y="853"/>
                    </a:cubicBezTo>
                    <a:cubicBezTo>
                      <a:pt x="14940" y="802"/>
                      <a:pt x="15381" y="778"/>
                      <a:pt x="15823" y="778"/>
                    </a:cubicBezTo>
                    <a:close/>
                    <a:moveTo>
                      <a:pt x="15585" y="1"/>
                    </a:moveTo>
                    <a:cubicBezTo>
                      <a:pt x="14408" y="1"/>
                      <a:pt x="13227" y="116"/>
                      <a:pt x="12061" y="341"/>
                    </a:cubicBezTo>
                    <a:cubicBezTo>
                      <a:pt x="9001" y="936"/>
                      <a:pt x="4787" y="3567"/>
                      <a:pt x="3977" y="6901"/>
                    </a:cubicBezTo>
                    <a:cubicBezTo>
                      <a:pt x="0" y="12438"/>
                      <a:pt x="2013" y="20558"/>
                      <a:pt x="6656" y="25046"/>
                    </a:cubicBezTo>
                    <a:cubicBezTo>
                      <a:pt x="9180" y="27488"/>
                      <a:pt x="12587" y="28591"/>
                      <a:pt x="16049" y="28591"/>
                    </a:cubicBezTo>
                    <a:cubicBezTo>
                      <a:pt x="20083" y="28591"/>
                      <a:pt x="24192" y="27095"/>
                      <a:pt x="27075" y="24475"/>
                    </a:cubicBezTo>
                    <a:cubicBezTo>
                      <a:pt x="29980" y="21832"/>
                      <a:pt x="30683" y="17022"/>
                      <a:pt x="30707" y="13295"/>
                    </a:cubicBezTo>
                    <a:cubicBezTo>
                      <a:pt x="30730" y="8723"/>
                      <a:pt x="28409" y="5008"/>
                      <a:pt x="24634" y="2591"/>
                    </a:cubicBezTo>
                    <a:cubicBezTo>
                      <a:pt x="21907" y="836"/>
                      <a:pt x="18761" y="1"/>
                      <a:pt x="15585" y="1"/>
                    </a:cubicBezTo>
                    <a:close/>
                  </a:path>
                </a:pathLst>
              </a:custGeom>
              <a:solidFill>
                <a:srgbClr val="5EB2FC"/>
              </a:solidFill>
              <a:ln>
                <a:noFill/>
              </a:ln>
            </p:spPr>
            <p:txBody>
              <a:bodyPr spcFirstLastPara="1" wrap="square" lIns="121900" tIns="121900" rIns="121900" bIns="121900" anchor="ctr" anchorCtr="0">
                <a:noAutofit/>
              </a:bodyPr>
              <a:lstStyle/>
              <a:p>
                <a:endParaRPr sz="2400"/>
              </a:p>
            </p:txBody>
          </p:sp>
        </p:grpSp>
        <p:sp>
          <p:nvSpPr>
            <p:cNvPr id="2443" name="Google Shape;2443;p44"/>
            <p:cNvSpPr txBox="1"/>
            <p:nvPr/>
          </p:nvSpPr>
          <p:spPr>
            <a:xfrm>
              <a:off x="1093286" y="1759837"/>
              <a:ext cx="1354200" cy="765000"/>
            </a:xfrm>
            <a:prstGeom prst="rect">
              <a:avLst/>
            </a:prstGeom>
            <a:noFill/>
            <a:ln>
              <a:noFill/>
            </a:ln>
          </p:spPr>
          <p:txBody>
            <a:bodyPr spcFirstLastPara="1" wrap="square" lIns="121900" tIns="121900" rIns="121900" bIns="121900" anchor="ctr" anchorCtr="0">
              <a:noAutofit/>
            </a:bodyPr>
            <a:lstStyle/>
            <a:p>
              <a:pPr algn="ctr"/>
              <a:endParaRPr sz="1600" dirty="0">
                <a:solidFill>
                  <a:srgbClr val="434343"/>
                </a:solidFill>
                <a:latin typeface="Roboto"/>
                <a:ea typeface="Roboto"/>
                <a:cs typeface="Roboto"/>
                <a:sym typeface="Roboto"/>
              </a:endParaRPr>
            </a:p>
          </p:txBody>
        </p:sp>
        <p:sp>
          <p:nvSpPr>
            <p:cNvPr id="2444" name="Google Shape;2444;p44"/>
            <p:cNvSpPr txBox="1"/>
            <p:nvPr/>
          </p:nvSpPr>
          <p:spPr>
            <a:xfrm>
              <a:off x="1093286" y="3065870"/>
              <a:ext cx="1354200" cy="270000"/>
            </a:xfrm>
            <a:prstGeom prst="rect">
              <a:avLst/>
            </a:prstGeom>
            <a:noFill/>
            <a:ln>
              <a:noFill/>
            </a:ln>
          </p:spPr>
          <p:txBody>
            <a:bodyPr spcFirstLastPara="1" wrap="square" lIns="121900" tIns="121900" rIns="121900" bIns="121900" anchor="ctr" anchorCtr="0">
              <a:noAutofit/>
            </a:bodyPr>
            <a:lstStyle/>
            <a:p>
              <a:pPr algn="ctr"/>
              <a:r>
                <a:rPr lang="lt-LT" b="1" dirty="0">
                  <a:solidFill>
                    <a:srgbClr val="002D72"/>
                  </a:solidFill>
                  <a:latin typeface="Calibri" panose="020F0502020204030204" pitchFamily="34" charset="0"/>
                  <a:cs typeface="Times New Roman" panose="02020603050405020304" pitchFamily="18" charset="0"/>
                  <a:sym typeface="Fira Sans Extra Condensed Medium"/>
                </a:rPr>
                <a:t>Balandžio</a:t>
              </a:r>
              <a:r>
                <a:rPr lang="lt-LT" b="1" dirty="0">
                  <a:solidFill>
                    <a:srgbClr val="434343"/>
                  </a:solidFill>
                  <a:latin typeface="Fira Sans Extra Condensed Medium"/>
                  <a:ea typeface="Fira Sans Extra Condensed Medium"/>
                  <a:cs typeface="Fira Sans Extra Condensed Medium"/>
                  <a:sym typeface="Fira Sans Extra Condensed Medium"/>
                </a:rPr>
                <a:t> </a:t>
              </a:r>
              <a:r>
                <a:rPr lang="lt-LT" b="1" dirty="0">
                  <a:solidFill>
                    <a:srgbClr val="002D72"/>
                  </a:solidFill>
                  <a:latin typeface="Calibri" panose="020F0502020204030204" pitchFamily="34" charset="0"/>
                  <a:cs typeface="Times New Roman" panose="02020603050405020304" pitchFamily="18" charset="0"/>
                  <a:sym typeface="Fira Sans Extra Condensed Medium"/>
                </a:rPr>
                <a:t>mėn</a:t>
              </a:r>
              <a:r>
                <a:rPr lang="lt-LT" b="1" dirty="0">
                  <a:solidFill>
                    <a:srgbClr val="434343"/>
                  </a:solidFill>
                  <a:latin typeface="Fira Sans Extra Condensed Medium"/>
                  <a:ea typeface="Fira Sans Extra Condensed Medium"/>
                  <a:cs typeface="Fira Sans Extra Condensed Medium"/>
                  <a:sym typeface="Fira Sans Extra Condensed Medium"/>
                </a:rPr>
                <a:t>.</a:t>
              </a:r>
              <a:endParaRPr b="1" dirty="0">
                <a:solidFill>
                  <a:srgbClr val="434343"/>
                </a:solidFill>
                <a:latin typeface="Fira Sans Extra Condensed Medium"/>
                <a:ea typeface="Fira Sans Extra Condensed Medium"/>
                <a:cs typeface="Fira Sans Extra Condensed Medium"/>
                <a:sym typeface="Fira Sans Extra Condensed Medium"/>
              </a:endParaRPr>
            </a:p>
          </p:txBody>
        </p:sp>
      </p:grpSp>
      <p:grpSp>
        <p:nvGrpSpPr>
          <p:cNvPr id="2445" name="Google Shape;2445;p44"/>
          <p:cNvGrpSpPr/>
          <p:nvPr/>
        </p:nvGrpSpPr>
        <p:grpSpPr>
          <a:xfrm>
            <a:off x="5243725" y="592555"/>
            <a:ext cx="1862496" cy="3285082"/>
            <a:chOff x="3873564" y="1759837"/>
            <a:chExt cx="1396872" cy="2463812"/>
          </a:xfrm>
        </p:grpSpPr>
        <p:sp>
          <p:nvSpPr>
            <p:cNvPr id="2446" name="Google Shape;2446;p44"/>
            <p:cNvSpPr/>
            <p:nvPr/>
          </p:nvSpPr>
          <p:spPr>
            <a:xfrm>
              <a:off x="3873564" y="2610537"/>
              <a:ext cx="1396872" cy="171339"/>
            </a:xfrm>
            <a:custGeom>
              <a:avLst/>
              <a:gdLst/>
              <a:ahLst/>
              <a:cxnLst/>
              <a:rect l="l" t="t" r="r" b="b"/>
              <a:pathLst>
                <a:path w="63974" h="7847" extrusionOk="0">
                  <a:moveTo>
                    <a:pt x="2668" y="703"/>
                  </a:moveTo>
                  <a:cubicBezTo>
                    <a:pt x="2418" y="846"/>
                    <a:pt x="2168" y="1179"/>
                    <a:pt x="1918" y="1429"/>
                  </a:cubicBezTo>
                  <a:lnTo>
                    <a:pt x="1334" y="703"/>
                  </a:lnTo>
                  <a:close/>
                  <a:moveTo>
                    <a:pt x="4228" y="703"/>
                  </a:moveTo>
                  <a:cubicBezTo>
                    <a:pt x="3692" y="1143"/>
                    <a:pt x="3168" y="1774"/>
                    <a:pt x="2632" y="2322"/>
                  </a:cubicBezTo>
                  <a:lnTo>
                    <a:pt x="2037" y="1572"/>
                  </a:lnTo>
                  <a:cubicBezTo>
                    <a:pt x="2347" y="1262"/>
                    <a:pt x="2668" y="1000"/>
                    <a:pt x="2978" y="703"/>
                  </a:cubicBezTo>
                  <a:close/>
                  <a:moveTo>
                    <a:pt x="6204" y="703"/>
                  </a:moveTo>
                  <a:cubicBezTo>
                    <a:pt x="5287" y="1596"/>
                    <a:pt x="4382" y="2477"/>
                    <a:pt x="3490" y="3394"/>
                  </a:cubicBezTo>
                  <a:lnTo>
                    <a:pt x="2906" y="2655"/>
                  </a:lnTo>
                  <a:cubicBezTo>
                    <a:pt x="3573" y="2001"/>
                    <a:pt x="4228" y="1298"/>
                    <a:pt x="4883" y="703"/>
                  </a:cubicBezTo>
                  <a:close/>
                  <a:moveTo>
                    <a:pt x="22135" y="703"/>
                  </a:moveTo>
                  <a:cubicBezTo>
                    <a:pt x="19968" y="2786"/>
                    <a:pt x="17825" y="5037"/>
                    <a:pt x="15670" y="7239"/>
                  </a:cubicBezTo>
                  <a:lnTo>
                    <a:pt x="14205" y="7227"/>
                  </a:lnTo>
                  <a:cubicBezTo>
                    <a:pt x="16467" y="5025"/>
                    <a:pt x="18753" y="2786"/>
                    <a:pt x="21039" y="703"/>
                  </a:cubicBezTo>
                  <a:close/>
                  <a:moveTo>
                    <a:pt x="54067" y="703"/>
                  </a:moveTo>
                  <a:cubicBezTo>
                    <a:pt x="51829" y="2786"/>
                    <a:pt x="49579" y="5049"/>
                    <a:pt x="47316" y="7239"/>
                  </a:cubicBezTo>
                  <a:lnTo>
                    <a:pt x="46435" y="7227"/>
                  </a:lnTo>
                  <a:cubicBezTo>
                    <a:pt x="48567" y="5037"/>
                    <a:pt x="50698" y="2786"/>
                    <a:pt x="52829" y="703"/>
                  </a:cubicBezTo>
                  <a:close/>
                  <a:moveTo>
                    <a:pt x="61080" y="1203"/>
                  </a:moveTo>
                  <a:lnTo>
                    <a:pt x="61652" y="1941"/>
                  </a:lnTo>
                  <a:cubicBezTo>
                    <a:pt x="59949" y="3691"/>
                    <a:pt x="58258" y="5453"/>
                    <a:pt x="56591" y="7239"/>
                  </a:cubicBezTo>
                  <a:lnTo>
                    <a:pt x="55580" y="7239"/>
                  </a:lnTo>
                  <a:cubicBezTo>
                    <a:pt x="55885" y="6944"/>
                    <a:pt x="56191" y="6604"/>
                    <a:pt x="56484" y="6299"/>
                  </a:cubicBezTo>
                  <a:cubicBezTo>
                    <a:pt x="58092" y="4668"/>
                    <a:pt x="59568" y="2917"/>
                    <a:pt x="61080" y="1203"/>
                  </a:cubicBezTo>
                  <a:close/>
                  <a:moveTo>
                    <a:pt x="8014" y="703"/>
                  </a:moveTo>
                  <a:cubicBezTo>
                    <a:pt x="5847" y="2786"/>
                    <a:pt x="3704" y="5013"/>
                    <a:pt x="1585" y="7251"/>
                  </a:cubicBezTo>
                  <a:lnTo>
                    <a:pt x="1334" y="7251"/>
                  </a:lnTo>
                  <a:lnTo>
                    <a:pt x="3942" y="3941"/>
                  </a:lnTo>
                  <a:lnTo>
                    <a:pt x="3704" y="3667"/>
                  </a:lnTo>
                  <a:cubicBezTo>
                    <a:pt x="4680" y="2655"/>
                    <a:pt x="5680" y="1596"/>
                    <a:pt x="6680" y="703"/>
                  </a:cubicBezTo>
                  <a:close/>
                  <a:moveTo>
                    <a:pt x="9836" y="703"/>
                  </a:moveTo>
                  <a:cubicBezTo>
                    <a:pt x="7585" y="2786"/>
                    <a:pt x="5347" y="5013"/>
                    <a:pt x="3132" y="7251"/>
                  </a:cubicBezTo>
                  <a:lnTo>
                    <a:pt x="2073" y="7251"/>
                  </a:lnTo>
                  <a:cubicBezTo>
                    <a:pt x="4359" y="5013"/>
                    <a:pt x="6633" y="2786"/>
                    <a:pt x="8907" y="703"/>
                  </a:cubicBezTo>
                  <a:close/>
                  <a:moveTo>
                    <a:pt x="11229" y="703"/>
                  </a:moveTo>
                  <a:cubicBezTo>
                    <a:pt x="9097" y="2786"/>
                    <a:pt x="6990" y="5013"/>
                    <a:pt x="4906" y="7251"/>
                  </a:cubicBezTo>
                  <a:lnTo>
                    <a:pt x="3454" y="7251"/>
                  </a:lnTo>
                  <a:cubicBezTo>
                    <a:pt x="5692" y="5013"/>
                    <a:pt x="7931" y="2786"/>
                    <a:pt x="10157" y="703"/>
                  </a:cubicBezTo>
                  <a:close/>
                  <a:moveTo>
                    <a:pt x="13015" y="703"/>
                  </a:moveTo>
                  <a:cubicBezTo>
                    <a:pt x="10848" y="2786"/>
                    <a:pt x="8704" y="5013"/>
                    <a:pt x="6597" y="7251"/>
                  </a:cubicBezTo>
                  <a:lnTo>
                    <a:pt x="5406" y="7251"/>
                  </a:lnTo>
                  <a:cubicBezTo>
                    <a:pt x="7478" y="5013"/>
                    <a:pt x="9550" y="2786"/>
                    <a:pt x="11645" y="703"/>
                  </a:cubicBezTo>
                  <a:close/>
                  <a:moveTo>
                    <a:pt x="16027" y="703"/>
                  </a:moveTo>
                  <a:cubicBezTo>
                    <a:pt x="13753" y="2786"/>
                    <a:pt x="11431" y="5013"/>
                    <a:pt x="9145" y="7251"/>
                  </a:cubicBezTo>
                  <a:lnTo>
                    <a:pt x="7097" y="7251"/>
                  </a:lnTo>
                  <a:cubicBezTo>
                    <a:pt x="9205" y="5013"/>
                    <a:pt x="11336" y="2786"/>
                    <a:pt x="13491" y="703"/>
                  </a:cubicBezTo>
                  <a:close/>
                  <a:moveTo>
                    <a:pt x="16336" y="667"/>
                  </a:moveTo>
                  <a:lnTo>
                    <a:pt x="18372" y="679"/>
                  </a:lnTo>
                  <a:cubicBezTo>
                    <a:pt x="16063" y="2870"/>
                    <a:pt x="13741" y="5013"/>
                    <a:pt x="11455" y="7251"/>
                  </a:cubicBezTo>
                  <a:lnTo>
                    <a:pt x="9609" y="7251"/>
                  </a:lnTo>
                  <a:cubicBezTo>
                    <a:pt x="11848" y="5013"/>
                    <a:pt x="14110" y="2870"/>
                    <a:pt x="16336" y="667"/>
                  </a:cubicBezTo>
                  <a:close/>
                  <a:moveTo>
                    <a:pt x="20658" y="703"/>
                  </a:moveTo>
                  <a:cubicBezTo>
                    <a:pt x="18325" y="2786"/>
                    <a:pt x="15967" y="5013"/>
                    <a:pt x="13741" y="7251"/>
                  </a:cubicBezTo>
                  <a:lnTo>
                    <a:pt x="11836" y="7251"/>
                  </a:lnTo>
                  <a:cubicBezTo>
                    <a:pt x="14074" y="5013"/>
                    <a:pt x="16324" y="2786"/>
                    <a:pt x="18587" y="703"/>
                  </a:cubicBezTo>
                  <a:close/>
                  <a:moveTo>
                    <a:pt x="24111" y="703"/>
                  </a:moveTo>
                  <a:cubicBezTo>
                    <a:pt x="21932" y="2786"/>
                    <a:pt x="19765" y="5013"/>
                    <a:pt x="17598" y="7251"/>
                  </a:cubicBezTo>
                  <a:lnTo>
                    <a:pt x="15812" y="7251"/>
                  </a:lnTo>
                  <a:cubicBezTo>
                    <a:pt x="18015" y="5013"/>
                    <a:pt x="20230" y="2786"/>
                    <a:pt x="22432" y="703"/>
                  </a:cubicBezTo>
                  <a:close/>
                  <a:moveTo>
                    <a:pt x="25409" y="703"/>
                  </a:moveTo>
                  <a:cubicBezTo>
                    <a:pt x="23218" y="2786"/>
                    <a:pt x="21111" y="5013"/>
                    <a:pt x="19027" y="7251"/>
                  </a:cubicBezTo>
                  <a:lnTo>
                    <a:pt x="17944" y="7251"/>
                  </a:lnTo>
                  <a:cubicBezTo>
                    <a:pt x="20099" y="5013"/>
                    <a:pt x="22254" y="2786"/>
                    <a:pt x="24433" y="703"/>
                  </a:cubicBezTo>
                  <a:close/>
                  <a:moveTo>
                    <a:pt x="27945" y="703"/>
                  </a:moveTo>
                  <a:cubicBezTo>
                    <a:pt x="27445" y="1143"/>
                    <a:pt x="26945" y="1667"/>
                    <a:pt x="26445" y="2155"/>
                  </a:cubicBezTo>
                  <a:cubicBezTo>
                    <a:pt x="24730" y="3858"/>
                    <a:pt x="23004" y="5465"/>
                    <a:pt x="21277" y="7251"/>
                  </a:cubicBezTo>
                  <a:lnTo>
                    <a:pt x="19337" y="7251"/>
                  </a:lnTo>
                  <a:cubicBezTo>
                    <a:pt x="21087" y="5310"/>
                    <a:pt x="22837" y="3548"/>
                    <a:pt x="24647" y="1762"/>
                  </a:cubicBezTo>
                  <a:cubicBezTo>
                    <a:pt x="25016" y="1393"/>
                    <a:pt x="25385" y="1000"/>
                    <a:pt x="25754" y="703"/>
                  </a:cubicBezTo>
                  <a:close/>
                  <a:moveTo>
                    <a:pt x="30183" y="703"/>
                  </a:moveTo>
                  <a:cubicBezTo>
                    <a:pt x="29588" y="1298"/>
                    <a:pt x="29005" y="1893"/>
                    <a:pt x="28421" y="2501"/>
                  </a:cubicBezTo>
                  <a:cubicBezTo>
                    <a:pt x="26885" y="4096"/>
                    <a:pt x="25349" y="5608"/>
                    <a:pt x="23802" y="7251"/>
                  </a:cubicBezTo>
                  <a:lnTo>
                    <a:pt x="21468" y="7251"/>
                  </a:lnTo>
                  <a:cubicBezTo>
                    <a:pt x="22944" y="5763"/>
                    <a:pt x="24409" y="4429"/>
                    <a:pt x="25838" y="3001"/>
                  </a:cubicBezTo>
                  <a:cubicBezTo>
                    <a:pt x="26611" y="2227"/>
                    <a:pt x="27385" y="1441"/>
                    <a:pt x="28159" y="703"/>
                  </a:cubicBezTo>
                  <a:close/>
                  <a:moveTo>
                    <a:pt x="33088" y="703"/>
                  </a:moveTo>
                  <a:cubicBezTo>
                    <a:pt x="31624" y="2191"/>
                    <a:pt x="30160" y="3632"/>
                    <a:pt x="28659" y="5084"/>
                  </a:cubicBezTo>
                  <a:cubicBezTo>
                    <a:pt x="27921" y="5811"/>
                    <a:pt x="27183" y="6501"/>
                    <a:pt x="26445" y="7251"/>
                  </a:cubicBezTo>
                  <a:lnTo>
                    <a:pt x="24075" y="7251"/>
                  </a:lnTo>
                  <a:cubicBezTo>
                    <a:pt x="25576" y="5608"/>
                    <a:pt x="27076" y="4179"/>
                    <a:pt x="28552" y="2632"/>
                  </a:cubicBezTo>
                  <a:cubicBezTo>
                    <a:pt x="29183" y="1977"/>
                    <a:pt x="29814" y="1298"/>
                    <a:pt x="30457" y="703"/>
                  </a:cubicBezTo>
                  <a:close/>
                  <a:moveTo>
                    <a:pt x="35005" y="703"/>
                  </a:moveTo>
                  <a:cubicBezTo>
                    <a:pt x="33208" y="2489"/>
                    <a:pt x="31386" y="4358"/>
                    <a:pt x="29517" y="6132"/>
                  </a:cubicBezTo>
                  <a:cubicBezTo>
                    <a:pt x="29124" y="6501"/>
                    <a:pt x="28731" y="6799"/>
                    <a:pt x="28338" y="7251"/>
                  </a:cubicBezTo>
                  <a:lnTo>
                    <a:pt x="26778" y="7251"/>
                  </a:lnTo>
                  <a:cubicBezTo>
                    <a:pt x="29040" y="5013"/>
                    <a:pt x="31279" y="2786"/>
                    <a:pt x="33517" y="703"/>
                  </a:cubicBezTo>
                  <a:close/>
                  <a:moveTo>
                    <a:pt x="36315" y="703"/>
                  </a:moveTo>
                  <a:cubicBezTo>
                    <a:pt x="34577" y="2334"/>
                    <a:pt x="32838" y="4120"/>
                    <a:pt x="31088" y="5834"/>
                  </a:cubicBezTo>
                  <a:cubicBezTo>
                    <a:pt x="30612" y="6299"/>
                    <a:pt x="30124" y="6799"/>
                    <a:pt x="29636" y="7251"/>
                  </a:cubicBezTo>
                  <a:lnTo>
                    <a:pt x="28624" y="7251"/>
                  </a:lnTo>
                  <a:cubicBezTo>
                    <a:pt x="28731" y="7096"/>
                    <a:pt x="28826" y="7061"/>
                    <a:pt x="28921" y="6965"/>
                  </a:cubicBezTo>
                  <a:cubicBezTo>
                    <a:pt x="31100" y="4918"/>
                    <a:pt x="33243" y="2786"/>
                    <a:pt x="35363" y="703"/>
                  </a:cubicBezTo>
                  <a:close/>
                  <a:moveTo>
                    <a:pt x="37684" y="703"/>
                  </a:moveTo>
                  <a:cubicBezTo>
                    <a:pt x="35529" y="2786"/>
                    <a:pt x="33386" y="5013"/>
                    <a:pt x="31255" y="7251"/>
                  </a:cubicBezTo>
                  <a:lnTo>
                    <a:pt x="29898" y="7251"/>
                  </a:lnTo>
                  <a:cubicBezTo>
                    <a:pt x="30088" y="6954"/>
                    <a:pt x="30279" y="6870"/>
                    <a:pt x="30469" y="6680"/>
                  </a:cubicBezTo>
                  <a:cubicBezTo>
                    <a:pt x="32505" y="4679"/>
                    <a:pt x="34565" y="2632"/>
                    <a:pt x="36625" y="703"/>
                  </a:cubicBezTo>
                  <a:close/>
                  <a:moveTo>
                    <a:pt x="39589" y="703"/>
                  </a:moveTo>
                  <a:cubicBezTo>
                    <a:pt x="37589" y="2632"/>
                    <a:pt x="35601" y="4608"/>
                    <a:pt x="33648" y="6596"/>
                  </a:cubicBezTo>
                  <a:cubicBezTo>
                    <a:pt x="33434" y="6811"/>
                    <a:pt x="33219" y="6954"/>
                    <a:pt x="33017" y="7251"/>
                  </a:cubicBezTo>
                  <a:lnTo>
                    <a:pt x="32267" y="7251"/>
                  </a:lnTo>
                  <a:cubicBezTo>
                    <a:pt x="34410" y="5013"/>
                    <a:pt x="36553" y="2786"/>
                    <a:pt x="38684" y="703"/>
                  </a:cubicBezTo>
                  <a:close/>
                  <a:moveTo>
                    <a:pt x="41542" y="703"/>
                  </a:moveTo>
                  <a:cubicBezTo>
                    <a:pt x="39363" y="2786"/>
                    <a:pt x="37196" y="5013"/>
                    <a:pt x="35005" y="7251"/>
                  </a:cubicBezTo>
                  <a:lnTo>
                    <a:pt x="33327" y="7251"/>
                  </a:lnTo>
                  <a:cubicBezTo>
                    <a:pt x="33481" y="7096"/>
                    <a:pt x="33648" y="6930"/>
                    <a:pt x="33803" y="6763"/>
                  </a:cubicBezTo>
                  <a:cubicBezTo>
                    <a:pt x="35803" y="4703"/>
                    <a:pt x="37899" y="2632"/>
                    <a:pt x="39994" y="703"/>
                  </a:cubicBezTo>
                  <a:close/>
                  <a:moveTo>
                    <a:pt x="44316" y="703"/>
                  </a:moveTo>
                  <a:cubicBezTo>
                    <a:pt x="42018" y="2786"/>
                    <a:pt x="39708" y="5013"/>
                    <a:pt x="37422" y="7251"/>
                  </a:cubicBezTo>
                  <a:lnTo>
                    <a:pt x="35446" y="7251"/>
                  </a:lnTo>
                  <a:cubicBezTo>
                    <a:pt x="37672" y="5013"/>
                    <a:pt x="39911" y="2786"/>
                    <a:pt x="42149" y="703"/>
                  </a:cubicBezTo>
                  <a:close/>
                  <a:moveTo>
                    <a:pt x="46209" y="703"/>
                  </a:moveTo>
                  <a:cubicBezTo>
                    <a:pt x="43983" y="2786"/>
                    <a:pt x="41732" y="5013"/>
                    <a:pt x="39482" y="7251"/>
                  </a:cubicBezTo>
                  <a:lnTo>
                    <a:pt x="37684" y="7251"/>
                  </a:lnTo>
                  <a:cubicBezTo>
                    <a:pt x="39982" y="5013"/>
                    <a:pt x="42304" y="2786"/>
                    <a:pt x="44614" y="703"/>
                  </a:cubicBezTo>
                  <a:close/>
                  <a:moveTo>
                    <a:pt x="49019" y="703"/>
                  </a:moveTo>
                  <a:cubicBezTo>
                    <a:pt x="46828" y="2786"/>
                    <a:pt x="44638" y="5013"/>
                    <a:pt x="42447" y="7251"/>
                  </a:cubicBezTo>
                  <a:lnTo>
                    <a:pt x="39780" y="7251"/>
                  </a:lnTo>
                  <a:cubicBezTo>
                    <a:pt x="42042" y="5013"/>
                    <a:pt x="44292" y="2786"/>
                    <a:pt x="46531" y="703"/>
                  </a:cubicBezTo>
                  <a:close/>
                  <a:moveTo>
                    <a:pt x="50793" y="703"/>
                  </a:moveTo>
                  <a:cubicBezTo>
                    <a:pt x="50722" y="703"/>
                    <a:pt x="50650" y="846"/>
                    <a:pt x="50567" y="917"/>
                  </a:cubicBezTo>
                  <a:cubicBezTo>
                    <a:pt x="48483" y="3048"/>
                    <a:pt x="46364" y="5168"/>
                    <a:pt x="44233" y="7251"/>
                  </a:cubicBezTo>
                  <a:lnTo>
                    <a:pt x="42744" y="7251"/>
                  </a:lnTo>
                  <a:cubicBezTo>
                    <a:pt x="44959" y="5013"/>
                    <a:pt x="47185" y="2786"/>
                    <a:pt x="49400" y="703"/>
                  </a:cubicBezTo>
                  <a:close/>
                  <a:moveTo>
                    <a:pt x="52662" y="703"/>
                  </a:moveTo>
                  <a:cubicBezTo>
                    <a:pt x="51734" y="1596"/>
                    <a:pt x="50805" y="2691"/>
                    <a:pt x="49841" y="3656"/>
                  </a:cubicBezTo>
                  <a:cubicBezTo>
                    <a:pt x="48650" y="4858"/>
                    <a:pt x="47459" y="6061"/>
                    <a:pt x="46281" y="7251"/>
                  </a:cubicBezTo>
                  <a:lnTo>
                    <a:pt x="44602" y="7251"/>
                  </a:lnTo>
                  <a:cubicBezTo>
                    <a:pt x="46662" y="5168"/>
                    <a:pt x="48721" y="3167"/>
                    <a:pt x="50757" y="1108"/>
                  </a:cubicBezTo>
                  <a:cubicBezTo>
                    <a:pt x="50888" y="977"/>
                    <a:pt x="51019" y="846"/>
                    <a:pt x="51150" y="703"/>
                  </a:cubicBezTo>
                  <a:close/>
                  <a:moveTo>
                    <a:pt x="56770" y="703"/>
                  </a:moveTo>
                  <a:cubicBezTo>
                    <a:pt x="54567" y="2786"/>
                    <a:pt x="52365" y="5013"/>
                    <a:pt x="50150" y="7251"/>
                  </a:cubicBezTo>
                  <a:lnTo>
                    <a:pt x="48078" y="7251"/>
                  </a:lnTo>
                  <a:cubicBezTo>
                    <a:pt x="50269" y="5013"/>
                    <a:pt x="52448" y="2786"/>
                    <a:pt x="54627" y="703"/>
                  </a:cubicBezTo>
                  <a:close/>
                  <a:moveTo>
                    <a:pt x="58484" y="703"/>
                  </a:moveTo>
                  <a:cubicBezTo>
                    <a:pt x="56353" y="2929"/>
                    <a:pt x="54186" y="5013"/>
                    <a:pt x="51984" y="7251"/>
                  </a:cubicBezTo>
                  <a:lnTo>
                    <a:pt x="50460" y="7251"/>
                  </a:lnTo>
                  <a:cubicBezTo>
                    <a:pt x="52698" y="5013"/>
                    <a:pt x="54925" y="2786"/>
                    <a:pt x="57127" y="703"/>
                  </a:cubicBezTo>
                  <a:close/>
                  <a:moveTo>
                    <a:pt x="59639" y="703"/>
                  </a:moveTo>
                  <a:cubicBezTo>
                    <a:pt x="58211" y="2191"/>
                    <a:pt x="56794" y="3929"/>
                    <a:pt x="55329" y="5501"/>
                  </a:cubicBezTo>
                  <a:cubicBezTo>
                    <a:pt x="54782" y="6084"/>
                    <a:pt x="54234" y="6656"/>
                    <a:pt x="53674" y="7251"/>
                  </a:cubicBezTo>
                  <a:lnTo>
                    <a:pt x="52555" y="7251"/>
                  </a:lnTo>
                  <a:cubicBezTo>
                    <a:pt x="54758" y="5013"/>
                    <a:pt x="56913" y="2929"/>
                    <a:pt x="58996" y="703"/>
                  </a:cubicBezTo>
                  <a:close/>
                  <a:moveTo>
                    <a:pt x="60651" y="703"/>
                  </a:moveTo>
                  <a:lnTo>
                    <a:pt x="60890" y="977"/>
                  </a:lnTo>
                  <a:cubicBezTo>
                    <a:pt x="59366" y="2703"/>
                    <a:pt x="57901" y="4501"/>
                    <a:pt x="56329" y="6156"/>
                  </a:cubicBezTo>
                  <a:cubicBezTo>
                    <a:pt x="55984" y="6513"/>
                    <a:pt x="55627" y="6799"/>
                    <a:pt x="55270" y="7251"/>
                  </a:cubicBezTo>
                  <a:lnTo>
                    <a:pt x="53877" y="7251"/>
                  </a:lnTo>
                  <a:cubicBezTo>
                    <a:pt x="55925" y="5013"/>
                    <a:pt x="57961" y="2786"/>
                    <a:pt x="59985" y="703"/>
                  </a:cubicBezTo>
                  <a:close/>
                  <a:moveTo>
                    <a:pt x="61830" y="2167"/>
                  </a:moveTo>
                  <a:lnTo>
                    <a:pt x="62675" y="3251"/>
                  </a:lnTo>
                  <a:cubicBezTo>
                    <a:pt x="61521" y="4608"/>
                    <a:pt x="60342" y="5906"/>
                    <a:pt x="59151" y="7251"/>
                  </a:cubicBezTo>
                  <a:lnTo>
                    <a:pt x="57008" y="7251"/>
                  </a:lnTo>
                  <a:cubicBezTo>
                    <a:pt x="58604" y="5465"/>
                    <a:pt x="60211" y="3846"/>
                    <a:pt x="61830" y="2167"/>
                  </a:cubicBezTo>
                  <a:close/>
                  <a:moveTo>
                    <a:pt x="62830" y="3441"/>
                  </a:moveTo>
                  <a:lnTo>
                    <a:pt x="63164" y="3882"/>
                  </a:lnTo>
                  <a:lnTo>
                    <a:pt x="60651" y="7251"/>
                  </a:lnTo>
                  <a:lnTo>
                    <a:pt x="59520" y="7251"/>
                  </a:lnTo>
                  <a:cubicBezTo>
                    <a:pt x="60640" y="5906"/>
                    <a:pt x="61747" y="4715"/>
                    <a:pt x="62830" y="3441"/>
                  </a:cubicBezTo>
                  <a:close/>
                  <a:moveTo>
                    <a:pt x="1" y="0"/>
                  </a:moveTo>
                  <a:lnTo>
                    <a:pt x="3120" y="3917"/>
                  </a:lnTo>
                  <a:lnTo>
                    <a:pt x="1" y="7847"/>
                  </a:lnTo>
                  <a:lnTo>
                    <a:pt x="60973" y="7847"/>
                  </a:lnTo>
                  <a:lnTo>
                    <a:pt x="63973" y="3846"/>
                  </a:lnTo>
                  <a:lnTo>
                    <a:pt x="60961" y="0"/>
                  </a:lnTo>
                  <a:close/>
                </a:path>
              </a:pathLst>
            </a:custGeom>
            <a:solidFill>
              <a:srgbClr val="FCBD24"/>
            </a:solidFill>
            <a:ln>
              <a:noFill/>
            </a:ln>
          </p:spPr>
          <p:txBody>
            <a:bodyPr spcFirstLastPara="1" wrap="square" lIns="121900" tIns="121900" rIns="121900" bIns="121900" anchor="ctr" anchorCtr="0">
              <a:noAutofit/>
            </a:bodyPr>
            <a:lstStyle/>
            <a:p>
              <a:endParaRPr sz="2400"/>
            </a:p>
          </p:txBody>
        </p:sp>
        <p:sp>
          <p:nvSpPr>
            <p:cNvPr id="2447" name="Google Shape;2447;p44"/>
            <p:cNvSpPr/>
            <p:nvPr/>
          </p:nvSpPr>
          <p:spPr>
            <a:xfrm>
              <a:off x="4518177" y="2726744"/>
              <a:ext cx="107647" cy="344229"/>
            </a:xfrm>
            <a:custGeom>
              <a:avLst/>
              <a:gdLst/>
              <a:ahLst/>
              <a:cxnLst/>
              <a:rect l="l" t="t" r="r" b="b"/>
              <a:pathLst>
                <a:path w="4930" h="15765" extrusionOk="0">
                  <a:moveTo>
                    <a:pt x="2465" y="0"/>
                  </a:moveTo>
                  <a:cubicBezTo>
                    <a:pt x="1096" y="0"/>
                    <a:pt x="1" y="1108"/>
                    <a:pt x="1" y="2477"/>
                  </a:cubicBezTo>
                  <a:cubicBezTo>
                    <a:pt x="1" y="3727"/>
                    <a:pt x="965" y="4763"/>
                    <a:pt x="2156" y="4918"/>
                  </a:cubicBezTo>
                  <a:lnTo>
                    <a:pt x="2156" y="15764"/>
                  </a:lnTo>
                  <a:lnTo>
                    <a:pt x="2751" y="15764"/>
                  </a:lnTo>
                  <a:lnTo>
                    <a:pt x="2751" y="4918"/>
                  </a:lnTo>
                  <a:cubicBezTo>
                    <a:pt x="4096" y="4763"/>
                    <a:pt x="4930" y="3727"/>
                    <a:pt x="4930" y="2477"/>
                  </a:cubicBezTo>
                  <a:cubicBezTo>
                    <a:pt x="4930" y="1108"/>
                    <a:pt x="3834" y="0"/>
                    <a:pt x="2465" y="0"/>
                  </a:cubicBezTo>
                  <a:close/>
                </a:path>
              </a:pathLst>
            </a:custGeom>
            <a:solidFill>
              <a:srgbClr val="FCBD24"/>
            </a:solidFill>
            <a:ln>
              <a:noFill/>
            </a:ln>
          </p:spPr>
          <p:txBody>
            <a:bodyPr spcFirstLastPara="1" wrap="square" lIns="121900" tIns="121900" rIns="121900" bIns="121900" anchor="ctr" anchorCtr="0">
              <a:noAutofit/>
            </a:bodyPr>
            <a:lstStyle/>
            <a:p>
              <a:endParaRPr sz="2400"/>
            </a:p>
          </p:txBody>
        </p:sp>
        <p:grpSp>
          <p:nvGrpSpPr>
            <p:cNvPr id="2448" name="Google Shape;2448;p44"/>
            <p:cNvGrpSpPr/>
            <p:nvPr/>
          </p:nvGrpSpPr>
          <p:grpSpPr>
            <a:xfrm>
              <a:off x="4306563" y="3419216"/>
              <a:ext cx="530874" cy="804433"/>
              <a:chOff x="4244303" y="3429906"/>
              <a:chExt cx="530874" cy="804433"/>
            </a:xfrm>
          </p:grpSpPr>
          <p:sp>
            <p:nvSpPr>
              <p:cNvPr id="2449" name="Google Shape;2449;p44"/>
              <p:cNvSpPr/>
              <p:nvPr/>
            </p:nvSpPr>
            <p:spPr>
              <a:xfrm>
                <a:off x="4244303" y="4143505"/>
                <a:ext cx="530874" cy="90834"/>
              </a:xfrm>
              <a:custGeom>
                <a:avLst/>
                <a:gdLst/>
                <a:ahLst/>
                <a:cxnLst/>
                <a:rect l="l" t="t" r="r" b="b"/>
                <a:pathLst>
                  <a:path w="24313" h="4160" extrusionOk="0">
                    <a:moveTo>
                      <a:pt x="3501" y="848"/>
                    </a:moveTo>
                    <a:cubicBezTo>
                      <a:pt x="3613" y="848"/>
                      <a:pt x="3736" y="861"/>
                      <a:pt x="3870" y="886"/>
                    </a:cubicBezTo>
                    <a:cubicBezTo>
                      <a:pt x="4513" y="886"/>
                      <a:pt x="5168" y="958"/>
                      <a:pt x="5811" y="1005"/>
                    </a:cubicBezTo>
                    <a:cubicBezTo>
                      <a:pt x="6270" y="1041"/>
                      <a:pt x="6734" y="1053"/>
                      <a:pt x="7198" y="1053"/>
                    </a:cubicBezTo>
                    <a:cubicBezTo>
                      <a:pt x="8150" y="1053"/>
                      <a:pt x="9108" y="1003"/>
                      <a:pt x="10054" y="1003"/>
                    </a:cubicBezTo>
                    <a:cubicBezTo>
                      <a:pt x="10175" y="1003"/>
                      <a:pt x="10297" y="1004"/>
                      <a:pt x="10418" y="1005"/>
                    </a:cubicBezTo>
                    <a:cubicBezTo>
                      <a:pt x="13681" y="1029"/>
                      <a:pt x="16955" y="1160"/>
                      <a:pt x="20205" y="1267"/>
                    </a:cubicBezTo>
                    <a:cubicBezTo>
                      <a:pt x="20379" y="1235"/>
                      <a:pt x="20540" y="1219"/>
                      <a:pt x="20689" y="1219"/>
                    </a:cubicBezTo>
                    <a:cubicBezTo>
                      <a:pt x="21588" y="1219"/>
                      <a:pt x="22022" y="1807"/>
                      <a:pt x="21991" y="2982"/>
                    </a:cubicBezTo>
                    <a:cubicBezTo>
                      <a:pt x="21360" y="3232"/>
                      <a:pt x="20503" y="3184"/>
                      <a:pt x="19824" y="3196"/>
                    </a:cubicBezTo>
                    <a:cubicBezTo>
                      <a:pt x="18229" y="3220"/>
                      <a:pt x="16633" y="3291"/>
                      <a:pt x="15026" y="3303"/>
                    </a:cubicBezTo>
                    <a:cubicBezTo>
                      <a:pt x="14826" y="3306"/>
                      <a:pt x="14627" y="3307"/>
                      <a:pt x="14427" y="3307"/>
                    </a:cubicBezTo>
                    <a:cubicBezTo>
                      <a:pt x="12748" y="3307"/>
                      <a:pt x="11076" y="3223"/>
                      <a:pt x="9394" y="3149"/>
                    </a:cubicBezTo>
                    <a:cubicBezTo>
                      <a:pt x="7227" y="3041"/>
                      <a:pt x="4894" y="3232"/>
                      <a:pt x="2763" y="2708"/>
                    </a:cubicBezTo>
                    <a:cubicBezTo>
                      <a:pt x="2471" y="1468"/>
                      <a:pt x="2717" y="848"/>
                      <a:pt x="3501" y="848"/>
                    </a:cubicBezTo>
                    <a:close/>
                    <a:moveTo>
                      <a:pt x="3958" y="1"/>
                    </a:moveTo>
                    <a:cubicBezTo>
                      <a:pt x="2636" y="1"/>
                      <a:pt x="1749" y="295"/>
                      <a:pt x="917" y="1470"/>
                    </a:cubicBezTo>
                    <a:cubicBezTo>
                      <a:pt x="0" y="2744"/>
                      <a:pt x="1846" y="3577"/>
                      <a:pt x="2715" y="3708"/>
                    </a:cubicBezTo>
                    <a:cubicBezTo>
                      <a:pt x="2731" y="3710"/>
                      <a:pt x="2747" y="3711"/>
                      <a:pt x="2763" y="3711"/>
                    </a:cubicBezTo>
                    <a:cubicBezTo>
                      <a:pt x="2838" y="3711"/>
                      <a:pt x="2904" y="3688"/>
                      <a:pt x="2953" y="3649"/>
                    </a:cubicBezTo>
                    <a:cubicBezTo>
                      <a:pt x="4391" y="3970"/>
                      <a:pt x="5932" y="4031"/>
                      <a:pt x="7470" y="4031"/>
                    </a:cubicBezTo>
                    <a:cubicBezTo>
                      <a:pt x="8433" y="4031"/>
                      <a:pt x="9396" y="4007"/>
                      <a:pt x="10332" y="4007"/>
                    </a:cubicBezTo>
                    <a:cubicBezTo>
                      <a:pt x="10784" y="4007"/>
                      <a:pt x="11231" y="4013"/>
                      <a:pt x="11668" y="4030"/>
                    </a:cubicBezTo>
                    <a:cubicBezTo>
                      <a:pt x="13506" y="4107"/>
                      <a:pt x="15369" y="4160"/>
                      <a:pt x="17227" y="4160"/>
                    </a:cubicBezTo>
                    <a:cubicBezTo>
                      <a:pt x="18499" y="4160"/>
                      <a:pt x="19769" y="4135"/>
                      <a:pt x="21027" y="4077"/>
                    </a:cubicBezTo>
                    <a:cubicBezTo>
                      <a:pt x="23789" y="3946"/>
                      <a:pt x="24313" y="1458"/>
                      <a:pt x="21646" y="541"/>
                    </a:cubicBezTo>
                    <a:cubicBezTo>
                      <a:pt x="20542" y="158"/>
                      <a:pt x="19209" y="90"/>
                      <a:pt x="17884" y="90"/>
                    </a:cubicBezTo>
                    <a:cubicBezTo>
                      <a:pt x="17155" y="90"/>
                      <a:pt x="16429" y="111"/>
                      <a:pt x="15745" y="111"/>
                    </a:cubicBezTo>
                    <a:cubicBezTo>
                      <a:pt x="15393" y="111"/>
                      <a:pt x="15052" y="105"/>
                      <a:pt x="14728" y="89"/>
                    </a:cubicBezTo>
                    <a:cubicBezTo>
                      <a:pt x="13799" y="43"/>
                      <a:pt x="12869" y="29"/>
                      <a:pt x="11939" y="29"/>
                    </a:cubicBezTo>
                    <a:cubicBezTo>
                      <a:pt x="10357" y="29"/>
                      <a:pt x="8775" y="70"/>
                      <a:pt x="7195" y="70"/>
                    </a:cubicBezTo>
                    <a:cubicBezTo>
                      <a:pt x="6316" y="70"/>
                      <a:pt x="5438" y="57"/>
                      <a:pt x="4560" y="17"/>
                    </a:cubicBezTo>
                    <a:cubicBezTo>
                      <a:pt x="4350" y="7"/>
                      <a:pt x="4149" y="1"/>
                      <a:pt x="3958" y="1"/>
                    </a:cubicBezTo>
                    <a:close/>
                  </a:path>
                </a:pathLst>
              </a:custGeom>
              <a:solidFill>
                <a:srgbClr val="FCBD24"/>
              </a:solidFill>
              <a:ln>
                <a:noFill/>
              </a:ln>
            </p:spPr>
            <p:txBody>
              <a:bodyPr spcFirstLastPara="1" wrap="square" lIns="121900" tIns="121900" rIns="121900" bIns="121900" anchor="ctr" anchorCtr="0">
                <a:noAutofit/>
              </a:bodyPr>
              <a:lstStyle/>
              <a:p>
                <a:endParaRPr sz="2400"/>
              </a:p>
            </p:txBody>
          </p:sp>
          <p:sp>
            <p:nvSpPr>
              <p:cNvPr id="2450" name="Google Shape;2450;p44"/>
              <p:cNvSpPr/>
              <p:nvPr/>
            </p:nvSpPr>
            <p:spPr>
              <a:xfrm>
                <a:off x="4244303" y="4013781"/>
                <a:ext cx="530874" cy="90834"/>
              </a:xfrm>
              <a:custGeom>
                <a:avLst/>
                <a:gdLst/>
                <a:ahLst/>
                <a:cxnLst/>
                <a:rect l="l" t="t" r="r" b="b"/>
                <a:pathLst>
                  <a:path w="24313" h="4160" extrusionOk="0">
                    <a:moveTo>
                      <a:pt x="3501" y="848"/>
                    </a:moveTo>
                    <a:cubicBezTo>
                      <a:pt x="3613" y="848"/>
                      <a:pt x="3736" y="861"/>
                      <a:pt x="3870" y="886"/>
                    </a:cubicBezTo>
                    <a:cubicBezTo>
                      <a:pt x="4513" y="886"/>
                      <a:pt x="5168" y="958"/>
                      <a:pt x="5811" y="1005"/>
                    </a:cubicBezTo>
                    <a:cubicBezTo>
                      <a:pt x="6270" y="1041"/>
                      <a:pt x="6734" y="1053"/>
                      <a:pt x="7198" y="1053"/>
                    </a:cubicBezTo>
                    <a:cubicBezTo>
                      <a:pt x="8150" y="1053"/>
                      <a:pt x="9108" y="1003"/>
                      <a:pt x="10054" y="1003"/>
                    </a:cubicBezTo>
                    <a:cubicBezTo>
                      <a:pt x="10175" y="1003"/>
                      <a:pt x="10297" y="1003"/>
                      <a:pt x="10418" y="1005"/>
                    </a:cubicBezTo>
                    <a:cubicBezTo>
                      <a:pt x="13681" y="1029"/>
                      <a:pt x="16955" y="1160"/>
                      <a:pt x="20205" y="1267"/>
                    </a:cubicBezTo>
                    <a:cubicBezTo>
                      <a:pt x="20379" y="1235"/>
                      <a:pt x="20540" y="1219"/>
                      <a:pt x="20689" y="1219"/>
                    </a:cubicBezTo>
                    <a:cubicBezTo>
                      <a:pt x="21588" y="1219"/>
                      <a:pt x="22022" y="1807"/>
                      <a:pt x="21991" y="2982"/>
                    </a:cubicBezTo>
                    <a:cubicBezTo>
                      <a:pt x="21360" y="3232"/>
                      <a:pt x="20503" y="3184"/>
                      <a:pt x="19824" y="3196"/>
                    </a:cubicBezTo>
                    <a:cubicBezTo>
                      <a:pt x="18229" y="3220"/>
                      <a:pt x="16633" y="3291"/>
                      <a:pt x="15026" y="3303"/>
                    </a:cubicBezTo>
                    <a:cubicBezTo>
                      <a:pt x="14826" y="3306"/>
                      <a:pt x="14627" y="3307"/>
                      <a:pt x="14427" y="3307"/>
                    </a:cubicBezTo>
                    <a:cubicBezTo>
                      <a:pt x="12748" y="3307"/>
                      <a:pt x="11076" y="3223"/>
                      <a:pt x="9394" y="3148"/>
                    </a:cubicBezTo>
                    <a:cubicBezTo>
                      <a:pt x="7227" y="3041"/>
                      <a:pt x="4894" y="3232"/>
                      <a:pt x="2763" y="2708"/>
                    </a:cubicBezTo>
                    <a:cubicBezTo>
                      <a:pt x="2471" y="1468"/>
                      <a:pt x="2717" y="848"/>
                      <a:pt x="3501" y="848"/>
                    </a:cubicBezTo>
                    <a:close/>
                    <a:moveTo>
                      <a:pt x="3958" y="0"/>
                    </a:moveTo>
                    <a:cubicBezTo>
                      <a:pt x="2636" y="0"/>
                      <a:pt x="1749" y="294"/>
                      <a:pt x="917" y="1470"/>
                    </a:cubicBezTo>
                    <a:cubicBezTo>
                      <a:pt x="0" y="2744"/>
                      <a:pt x="1846" y="3577"/>
                      <a:pt x="2715" y="3708"/>
                    </a:cubicBezTo>
                    <a:cubicBezTo>
                      <a:pt x="2731" y="3710"/>
                      <a:pt x="2747" y="3711"/>
                      <a:pt x="2763" y="3711"/>
                    </a:cubicBezTo>
                    <a:cubicBezTo>
                      <a:pt x="2838" y="3711"/>
                      <a:pt x="2904" y="3688"/>
                      <a:pt x="2953" y="3648"/>
                    </a:cubicBezTo>
                    <a:cubicBezTo>
                      <a:pt x="4391" y="3969"/>
                      <a:pt x="5932" y="4031"/>
                      <a:pt x="7470" y="4031"/>
                    </a:cubicBezTo>
                    <a:cubicBezTo>
                      <a:pt x="8433" y="4031"/>
                      <a:pt x="9396" y="4007"/>
                      <a:pt x="10332" y="4007"/>
                    </a:cubicBezTo>
                    <a:cubicBezTo>
                      <a:pt x="10784" y="4007"/>
                      <a:pt x="11231" y="4013"/>
                      <a:pt x="11668" y="4029"/>
                    </a:cubicBezTo>
                    <a:cubicBezTo>
                      <a:pt x="13506" y="4107"/>
                      <a:pt x="15369" y="4160"/>
                      <a:pt x="17227" y="4160"/>
                    </a:cubicBezTo>
                    <a:cubicBezTo>
                      <a:pt x="18499" y="4160"/>
                      <a:pt x="19769" y="4135"/>
                      <a:pt x="21027" y="4077"/>
                    </a:cubicBezTo>
                    <a:cubicBezTo>
                      <a:pt x="23789" y="3946"/>
                      <a:pt x="24313" y="1458"/>
                      <a:pt x="21646" y="541"/>
                    </a:cubicBezTo>
                    <a:cubicBezTo>
                      <a:pt x="20542" y="158"/>
                      <a:pt x="19209" y="90"/>
                      <a:pt x="17884" y="90"/>
                    </a:cubicBezTo>
                    <a:cubicBezTo>
                      <a:pt x="17155" y="90"/>
                      <a:pt x="16429" y="110"/>
                      <a:pt x="15745" y="110"/>
                    </a:cubicBezTo>
                    <a:cubicBezTo>
                      <a:pt x="15393" y="110"/>
                      <a:pt x="15052" y="105"/>
                      <a:pt x="14728" y="88"/>
                    </a:cubicBezTo>
                    <a:cubicBezTo>
                      <a:pt x="13799" y="43"/>
                      <a:pt x="12869" y="28"/>
                      <a:pt x="11939" y="28"/>
                    </a:cubicBezTo>
                    <a:cubicBezTo>
                      <a:pt x="10357" y="28"/>
                      <a:pt x="8775" y="70"/>
                      <a:pt x="7195" y="70"/>
                    </a:cubicBezTo>
                    <a:cubicBezTo>
                      <a:pt x="6316" y="70"/>
                      <a:pt x="5438" y="57"/>
                      <a:pt x="4560" y="17"/>
                    </a:cubicBezTo>
                    <a:cubicBezTo>
                      <a:pt x="4350" y="6"/>
                      <a:pt x="4149" y="0"/>
                      <a:pt x="3958" y="0"/>
                    </a:cubicBezTo>
                    <a:close/>
                  </a:path>
                </a:pathLst>
              </a:custGeom>
              <a:solidFill>
                <a:srgbClr val="FCBD24"/>
              </a:solidFill>
              <a:ln>
                <a:noFill/>
              </a:ln>
            </p:spPr>
            <p:txBody>
              <a:bodyPr spcFirstLastPara="1" wrap="square" lIns="121900" tIns="121900" rIns="121900" bIns="121900" anchor="ctr" anchorCtr="0">
                <a:noAutofit/>
              </a:bodyPr>
              <a:lstStyle/>
              <a:p>
                <a:endParaRPr sz="2400"/>
              </a:p>
            </p:txBody>
          </p:sp>
          <p:sp>
            <p:nvSpPr>
              <p:cNvPr id="2451" name="Google Shape;2451;p44"/>
              <p:cNvSpPr/>
              <p:nvPr/>
            </p:nvSpPr>
            <p:spPr>
              <a:xfrm>
                <a:off x="4246639" y="3429906"/>
                <a:ext cx="515699" cy="515350"/>
              </a:xfrm>
              <a:custGeom>
                <a:avLst/>
                <a:gdLst/>
                <a:ahLst/>
                <a:cxnLst/>
                <a:rect l="l" t="t" r="r" b="b"/>
                <a:pathLst>
                  <a:path w="23618" h="23602" extrusionOk="0">
                    <a:moveTo>
                      <a:pt x="8886" y="8055"/>
                    </a:moveTo>
                    <a:cubicBezTo>
                      <a:pt x="9122" y="8055"/>
                      <a:pt x="9374" y="8117"/>
                      <a:pt x="9645" y="8255"/>
                    </a:cubicBezTo>
                    <a:cubicBezTo>
                      <a:pt x="10418" y="8648"/>
                      <a:pt x="11145" y="9481"/>
                      <a:pt x="11133" y="10386"/>
                    </a:cubicBezTo>
                    <a:cubicBezTo>
                      <a:pt x="11123" y="11265"/>
                      <a:pt x="10034" y="11858"/>
                      <a:pt x="9145" y="11858"/>
                    </a:cubicBezTo>
                    <a:cubicBezTo>
                      <a:pt x="8903" y="11858"/>
                      <a:pt x="8676" y="11814"/>
                      <a:pt x="8490" y="11719"/>
                    </a:cubicBezTo>
                    <a:cubicBezTo>
                      <a:pt x="7573" y="11231"/>
                      <a:pt x="7287" y="9945"/>
                      <a:pt x="7287" y="8921"/>
                    </a:cubicBezTo>
                    <a:cubicBezTo>
                      <a:pt x="7370" y="8921"/>
                      <a:pt x="7454" y="8874"/>
                      <a:pt x="7525" y="8791"/>
                    </a:cubicBezTo>
                    <a:cubicBezTo>
                      <a:pt x="7946" y="8337"/>
                      <a:pt x="8383" y="8055"/>
                      <a:pt x="8886" y="8055"/>
                    </a:cubicBezTo>
                    <a:close/>
                    <a:moveTo>
                      <a:pt x="16116" y="13824"/>
                    </a:moveTo>
                    <a:cubicBezTo>
                      <a:pt x="16288" y="13824"/>
                      <a:pt x="16469" y="13854"/>
                      <a:pt x="16657" y="13922"/>
                    </a:cubicBezTo>
                    <a:cubicBezTo>
                      <a:pt x="17491" y="14220"/>
                      <a:pt x="18146" y="15125"/>
                      <a:pt x="18360" y="15934"/>
                    </a:cubicBezTo>
                    <a:cubicBezTo>
                      <a:pt x="18658" y="17042"/>
                      <a:pt x="17586" y="17661"/>
                      <a:pt x="16622" y="17732"/>
                    </a:cubicBezTo>
                    <a:cubicBezTo>
                      <a:pt x="16580" y="17735"/>
                      <a:pt x="16539" y="17737"/>
                      <a:pt x="16499" y="17737"/>
                    </a:cubicBezTo>
                    <a:cubicBezTo>
                      <a:pt x="15163" y="17737"/>
                      <a:pt x="14478" y="16039"/>
                      <a:pt x="14478" y="14779"/>
                    </a:cubicBezTo>
                    <a:cubicBezTo>
                      <a:pt x="14929" y="14253"/>
                      <a:pt x="15469" y="13824"/>
                      <a:pt x="16116" y="13824"/>
                    </a:cubicBezTo>
                    <a:close/>
                    <a:moveTo>
                      <a:pt x="3735" y="18926"/>
                    </a:moveTo>
                    <a:cubicBezTo>
                      <a:pt x="4450" y="18926"/>
                      <a:pt x="5231" y="19197"/>
                      <a:pt x="5501" y="19863"/>
                    </a:cubicBezTo>
                    <a:cubicBezTo>
                      <a:pt x="6013" y="21125"/>
                      <a:pt x="4763" y="22530"/>
                      <a:pt x="3525" y="22554"/>
                    </a:cubicBezTo>
                    <a:cubicBezTo>
                      <a:pt x="3518" y="22554"/>
                      <a:pt x="3511" y="22554"/>
                      <a:pt x="3504" y="22554"/>
                    </a:cubicBezTo>
                    <a:cubicBezTo>
                      <a:pt x="2382" y="22554"/>
                      <a:pt x="1477" y="21607"/>
                      <a:pt x="1453" y="20542"/>
                    </a:cubicBezTo>
                    <a:cubicBezTo>
                      <a:pt x="1905" y="19875"/>
                      <a:pt x="2144" y="19268"/>
                      <a:pt x="3084" y="19006"/>
                    </a:cubicBezTo>
                    <a:cubicBezTo>
                      <a:pt x="3281" y="18954"/>
                      <a:pt x="3505" y="18926"/>
                      <a:pt x="3735" y="18926"/>
                    </a:cubicBezTo>
                    <a:close/>
                    <a:moveTo>
                      <a:pt x="22876" y="1"/>
                    </a:moveTo>
                    <a:cubicBezTo>
                      <a:pt x="22107" y="1"/>
                      <a:pt x="21645" y="1162"/>
                      <a:pt x="21194" y="1694"/>
                    </a:cubicBezTo>
                    <a:cubicBezTo>
                      <a:pt x="20443" y="2575"/>
                      <a:pt x="19503" y="3337"/>
                      <a:pt x="18979" y="4385"/>
                    </a:cubicBezTo>
                    <a:cubicBezTo>
                      <a:pt x="18865" y="4604"/>
                      <a:pt x="19032" y="4899"/>
                      <a:pt x="19256" y="4899"/>
                    </a:cubicBezTo>
                    <a:cubicBezTo>
                      <a:pt x="19312" y="4899"/>
                      <a:pt x="19372" y="4881"/>
                      <a:pt x="19431" y="4838"/>
                    </a:cubicBezTo>
                    <a:cubicBezTo>
                      <a:pt x="20146" y="4326"/>
                      <a:pt x="20872" y="3683"/>
                      <a:pt x="21515" y="2968"/>
                    </a:cubicBezTo>
                    <a:lnTo>
                      <a:pt x="21515" y="2968"/>
                    </a:lnTo>
                    <a:cubicBezTo>
                      <a:pt x="21122" y="4171"/>
                      <a:pt x="20896" y="5659"/>
                      <a:pt x="20503" y="6707"/>
                    </a:cubicBezTo>
                    <a:cubicBezTo>
                      <a:pt x="19693" y="8874"/>
                      <a:pt x="18419" y="10874"/>
                      <a:pt x="17693" y="13065"/>
                    </a:cubicBezTo>
                    <a:cubicBezTo>
                      <a:pt x="17467" y="12922"/>
                      <a:pt x="17241" y="12803"/>
                      <a:pt x="17003" y="12708"/>
                    </a:cubicBezTo>
                    <a:cubicBezTo>
                      <a:pt x="16728" y="12596"/>
                      <a:pt x="16435" y="12541"/>
                      <a:pt x="16142" y="12541"/>
                    </a:cubicBezTo>
                    <a:cubicBezTo>
                      <a:pt x="15748" y="12541"/>
                      <a:pt x="15356" y="12641"/>
                      <a:pt x="15014" y="12839"/>
                    </a:cubicBezTo>
                    <a:cubicBezTo>
                      <a:pt x="14764" y="12993"/>
                      <a:pt x="14574" y="13160"/>
                      <a:pt x="14431" y="13351"/>
                    </a:cubicBezTo>
                    <a:cubicBezTo>
                      <a:pt x="14026" y="13005"/>
                      <a:pt x="13609" y="12660"/>
                      <a:pt x="13216" y="12279"/>
                    </a:cubicBezTo>
                    <a:cubicBezTo>
                      <a:pt x="12883" y="11958"/>
                      <a:pt x="12562" y="11636"/>
                      <a:pt x="12216" y="11315"/>
                    </a:cubicBezTo>
                    <a:cubicBezTo>
                      <a:pt x="12300" y="11148"/>
                      <a:pt x="12371" y="10957"/>
                      <a:pt x="12407" y="10767"/>
                    </a:cubicBezTo>
                    <a:cubicBezTo>
                      <a:pt x="12716" y="9279"/>
                      <a:pt x="11550" y="7802"/>
                      <a:pt x="10311" y="7124"/>
                    </a:cubicBezTo>
                    <a:cubicBezTo>
                      <a:pt x="9867" y="6878"/>
                      <a:pt x="9359" y="6747"/>
                      <a:pt x="8870" y="6747"/>
                    </a:cubicBezTo>
                    <a:cubicBezTo>
                      <a:pt x="7982" y="6747"/>
                      <a:pt x="7159" y="7180"/>
                      <a:pt x="6906" y="8148"/>
                    </a:cubicBezTo>
                    <a:cubicBezTo>
                      <a:pt x="6799" y="8171"/>
                      <a:pt x="6716" y="8231"/>
                      <a:pt x="6668" y="8350"/>
                    </a:cubicBezTo>
                    <a:cubicBezTo>
                      <a:pt x="6323" y="9457"/>
                      <a:pt x="6442" y="10910"/>
                      <a:pt x="7120" y="11922"/>
                    </a:cubicBezTo>
                    <a:cubicBezTo>
                      <a:pt x="6597" y="12886"/>
                      <a:pt x="6061" y="13839"/>
                      <a:pt x="5537" y="14803"/>
                    </a:cubicBezTo>
                    <a:cubicBezTo>
                      <a:pt x="5025" y="15720"/>
                      <a:pt x="4311" y="16708"/>
                      <a:pt x="4037" y="17744"/>
                    </a:cubicBezTo>
                    <a:cubicBezTo>
                      <a:pt x="3910" y="17736"/>
                      <a:pt x="3790" y="17727"/>
                      <a:pt x="3667" y="17727"/>
                    </a:cubicBezTo>
                    <a:cubicBezTo>
                      <a:pt x="3616" y="17727"/>
                      <a:pt x="3565" y="17729"/>
                      <a:pt x="3513" y="17732"/>
                    </a:cubicBezTo>
                    <a:cubicBezTo>
                      <a:pt x="2298" y="17780"/>
                      <a:pt x="0" y="19089"/>
                      <a:pt x="703" y="20566"/>
                    </a:cubicBezTo>
                    <a:cubicBezTo>
                      <a:pt x="560" y="21102"/>
                      <a:pt x="608" y="21602"/>
                      <a:pt x="953" y="22185"/>
                    </a:cubicBezTo>
                    <a:cubicBezTo>
                      <a:pt x="1382" y="22923"/>
                      <a:pt x="2215" y="23388"/>
                      <a:pt x="3037" y="23542"/>
                    </a:cubicBezTo>
                    <a:cubicBezTo>
                      <a:pt x="3238" y="23583"/>
                      <a:pt x="3435" y="23602"/>
                      <a:pt x="3627" y="23602"/>
                    </a:cubicBezTo>
                    <a:cubicBezTo>
                      <a:pt x="5369" y="23602"/>
                      <a:pt x="6698" y="22028"/>
                      <a:pt x="6751" y="20280"/>
                    </a:cubicBezTo>
                    <a:cubicBezTo>
                      <a:pt x="6799" y="18923"/>
                      <a:pt x="5727" y="18101"/>
                      <a:pt x="4537" y="17827"/>
                    </a:cubicBezTo>
                    <a:cubicBezTo>
                      <a:pt x="5120" y="17149"/>
                      <a:pt x="5525" y="16280"/>
                      <a:pt x="5977" y="15529"/>
                    </a:cubicBezTo>
                    <a:cubicBezTo>
                      <a:pt x="6561" y="14553"/>
                      <a:pt x="7132" y="13553"/>
                      <a:pt x="7704" y="12553"/>
                    </a:cubicBezTo>
                    <a:cubicBezTo>
                      <a:pt x="7835" y="12660"/>
                      <a:pt x="7978" y="12767"/>
                      <a:pt x="8132" y="12839"/>
                    </a:cubicBezTo>
                    <a:cubicBezTo>
                      <a:pt x="8468" y="13006"/>
                      <a:pt x="8844" y="13083"/>
                      <a:pt x="9231" y="13083"/>
                    </a:cubicBezTo>
                    <a:cubicBezTo>
                      <a:pt x="10217" y="13083"/>
                      <a:pt x="11271" y="12584"/>
                      <a:pt x="11895" y="11815"/>
                    </a:cubicBezTo>
                    <a:cubicBezTo>
                      <a:pt x="12466" y="12684"/>
                      <a:pt x="13300" y="13470"/>
                      <a:pt x="14097" y="14101"/>
                    </a:cubicBezTo>
                    <a:cubicBezTo>
                      <a:pt x="14074" y="14220"/>
                      <a:pt x="14050" y="14339"/>
                      <a:pt x="14038" y="14470"/>
                    </a:cubicBezTo>
                    <a:cubicBezTo>
                      <a:pt x="13752" y="15327"/>
                      <a:pt x="13716" y="16137"/>
                      <a:pt x="14026" y="17042"/>
                    </a:cubicBezTo>
                    <a:cubicBezTo>
                      <a:pt x="14371" y="18042"/>
                      <a:pt x="15169" y="18816"/>
                      <a:pt x="16252" y="18935"/>
                    </a:cubicBezTo>
                    <a:cubicBezTo>
                      <a:pt x="16375" y="18948"/>
                      <a:pt x="16498" y="18955"/>
                      <a:pt x="16621" y="18955"/>
                    </a:cubicBezTo>
                    <a:cubicBezTo>
                      <a:pt x="18224" y="18955"/>
                      <a:pt x="19825" y="17825"/>
                      <a:pt x="19681" y="16089"/>
                    </a:cubicBezTo>
                    <a:cubicBezTo>
                      <a:pt x="19586" y="15053"/>
                      <a:pt x="19003" y="14113"/>
                      <a:pt x="18205" y="13446"/>
                    </a:cubicBezTo>
                    <a:cubicBezTo>
                      <a:pt x="19372" y="11184"/>
                      <a:pt x="20205" y="8695"/>
                      <a:pt x="21205" y="6350"/>
                    </a:cubicBezTo>
                    <a:cubicBezTo>
                      <a:pt x="21432" y="5814"/>
                      <a:pt x="21944" y="4802"/>
                      <a:pt x="22229" y="3838"/>
                    </a:cubicBezTo>
                    <a:cubicBezTo>
                      <a:pt x="22313" y="4576"/>
                      <a:pt x="22468" y="5290"/>
                      <a:pt x="22718" y="5897"/>
                    </a:cubicBezTo>
                    <a:cubicBezTo>
                      <a:pt x="22801" y="6099"/>
                      <a:pt x="23009" y="6205"/>
                      <a:pt x="23201" y="6205"/>
                    </a:cubicBezTo>
                    <a:cubicBezTo>
                      <a:pt x="23419" y="6205"/>
                      <a:pt x="23618" y="6069"/>
                      <a:pt x="23599" y="5778"/>
                    </a:cubicBezTo>
                    <a:cubicBezTo>
                      <a:pt x="23539" y="4945"/>
                      <a:pt x="23325" y="4135"/>
                      <a:pt x="23253" y="3302"/>
                    </a:cubicBezTo>
                    <a:cubicBezTo>
                      <a:pt x="23170" y="2385"/>
                      <a:pt x="23253" y="1492"/>
                      <a:pt x="23384" y="575"/>
                    </a:cubicBezTo>
                    <a:cubicBezTo>
                      <a:pt x="23432" y="266"/>
                      <a:pt x="23265" y="28"/>
                      <a:pt x="22944" y="4"/>
                    </a:cubicBezTo>
                    <a:cubicBezTo>
                      <a:pt x="22921" y="2"/>
                      <a:pt x="22898" y="1"/>
                      <a:pt x="22876" y="1"/>
                    </a:cubicBezTo>
                    <a:close/>
                  </a:path>
                </a:pathLst>
              </a:custGeom>
              <a:solidFill>
                <a:srgbClr val="FCBD24"/>
              </a:solidFill>
              <a:ln>
                <a:noFill/>
              </a:ln>
            </p:spPr>
            <p:txBody>
              <a:bodyPr spcFirstLastPara="1" wrap="square" lIns="121900" tIns="121900" rIns="121900" bIns="121900" anchor="ctr" anchorCtr="0">
                <a:noAutofit/>
              </a:bodyPr>
              <a:lstStyle/>
              <a:p>
                <a:endParaRPr sz="2400"/>
              </a:p>
            </p:txBody>
          </p:sp>
        </p:grpSp>
        <p:sp>
          <p:nvSpPr>
            <p:cNvPr id="2452" name="Google Shape;2452;p44"/>
            <p:cNvSpPr txBox="1"/>
            <p:nvPr/>
          </p:nvSpPr>
          <p:spPr>
            <a:xfrm>
              <a:off x="3894900" y="3109863"/>
              <a:ext cx="1354200" cy="270000"/>
            </a:xfrm>
            <a:prstGeom prst="rect">
              <a:avLst/>
            </a:prstGeom>
            <a:noFill/>
            <a:ln>
              <a:noFill/>
            </a:ln>
          </p:spPr>
          <p:txBody>
            <a:bodyPr spcFirstLastPara="1" wrap="square" lIns="121900" tIns="121900" rIns="121900" bIns="121900" anchor="ctr" anchorCtr="0">
              <a:noAutofit/>
            </a:bodyPr>
            <a:lstStyle/>
            <a:p>
              <a:pPr algn="ctr"/>
              <a:r>
                <a:rPr lang="lt-LT" b="1" dirty="0">
                  <a:solidFill>
                    <a:srgbClr val="002D72"/>
                  </a:solidFill>
                  <a:latin typeface="Calibri" panose="020F0502020204030204" pitchFamily="34" charset="0"/>
                  <a:cs typeface="Times New Roman" panose="02020603050405020304" pitchFamily="18" charset="0"/>
                  <a:sym typeface="Fira Sans Extra Condensed Medium"/>
                </a:rPr>
                <a:t>Birželio mėn.</a:t>
              </a:r>
              <a:endParaRPr b="1" dirty="0">
                <a:solidFill>
                  <a:srgbClr val="002D72"/>
                </a:solidFill>
                <a:latin typeface="Calibri" panose="020F0502020204030204" pitchFamily="34" charset="0"/>
                <a:cs typeface="Times New Roman" panose="02020603050405020304" pitchFamily="18" charset="0"/>
                <a:sym typeface="Fira Sans Extra Condensed Medium"/>
              </a:endParaRPr>
            </a:p>
          </p:txBody>
        </p:sp>
        <p:sp>
          <p:nvSpPr>
            <p:cNvPr id="2453" name="Google Shape;2453;p44"/>
            <p:cNvSpPr txBox="1"/>
            <p:nvPr/>
          </p:nvSpPr>
          <p:spPr>
            <a:xfrm>
              <a:off x="3894900" y="1759837"/>
              <a:ext cx="1354200" cy="765000"/>
            </a:xfrm>
            <a:prstGeom prst="rect">
              <a:avLst/>
            </a:prstGeom>
            <a:noFill/>
            <a:ln>
              <a:noFill/>
            </a:ln>
          </p:spPr>
          <p:txBody>
            <a:bodyPr spcFirstLastPara="1" wrap="square" lIns="121900" tIns="121900" rIns="121900" bIns="121900" anchor="ctr" anchorCtr="0">
              <a:noAutofit/>
            </a:bodyPr>
            <a:lstStyle/>
            <a:p>
              <a:pPr algn="ctr"/>
              <a:endParaRPr sz="1600" dirty="0">
                <a:solidFill>
                  <a:srgbClr val="434343"/>
                </a:solidFill>
                <a:latin typeface="Roboto"/>
                <a:ea typeface="Roboto"/>
                <a:cs typeface="Roboto"/>
                <a:sym typeface="Roboto"/>
              </a:endParaRPr>
            </a:p>
          </p:txBody>
        </p:sp>
      </p:grpSp>
      <p:grpSp>
        <p:nvGrpSpPr>
          <p:cNvPr id="2466" name="Google Shape;2466;p44"/>
          <p:cNvGrpSpPr/>
          <p:nvPr/>
        </p:nvGrpSpPr>
        <p:grpSpPr>
          <a:xfrm>
            <a:off x="3324913" y="1737034"/>
            <a:ext cx="1862816" cy="1350067"/>
            <a:chOff x="2472577" y="2610537"/>
            <a:chExt cx="1397112" cy="1012550"/>
          </a:xfrm>
        </p:grpSpPr>
        <p:sp>
          <p:nvSpPr>
            <p:cNvPr id="2467" name="Google Shape;2467;p44"/>
            <p:cNvSpPr/>
            <p:nvPr/>
          </p:nvSpPr>
          <p:spPr>
            <a:xfrm>
              <a:off x="2472577" y="2610537"/>
              <a:ext cx="1397112" cy="171339"/>
            </a:xfrm>
            <a:custGeom>
              <a:avLst/>
              <a:gdLst/>
              <a:ahLst/>
              <a:cxnLst/>
              <a:rect l="l" t="t" r="r" b="b"/>
              <a:pathLst>
                <a:path w="63985" h="7847" extrusionOk="0">
                  <a:moveTo>
                    <a:pt x="2679" y="703"/>
                  </a:moveTo>
                  <a:cubicBezTo>
                    <a:pt x="2429" y="846"/>
                    <a:pt x="2179" y="1179"/>
                    <a:pt x="1917" y="1429"/>
                  </a:cubicBezTo>
                  <a:lnTo>
                    <a:pt x="1334" y="703"/>
                  </a:lnTo>
                  <a:close/>
                  <a:moveTo>
                    <a:pt x="4239" y="703"/>
                  </a:moveTo>
                  <a:cubicBezTo>
                    <a:pt x="3703" y="1143"/>
                    <a:pt x="3167" y="1774"/>
                    <a:pt x="2643" y="2322"/>
                  </a:cubicBezTo>
                  <a:lnTo>
                    <a:pt x="2048" y="1572"/>
                  </a:lnTo>
                  <a:cubicBezTo>
                    <a:pt x="2358" y="1262"/>
                    <a:pt x="2667" y="1000"/>
                    <a:pt x="2989" y="703"/>
                  </a:cubicBezTo>
                  <a:close/>
                  <a:moveTo>
                    <a:pt x="6215" y="703"/>
                  </a:moveTo>
                  <a:cubicBezTo>
                    <a:pt x="5298" y="1596"/>
                    <a:pt x="4394" y="2477"/>
                    <a:pt x="3501" y="3394"/>
                  </a:cubicBezTo>
                  <a:lnTo>
                    <a:pt x="2917" y="2655"/>
                  </a:lnTo>
                  <a:cubicBezTo>
                    <a:pt x="3572" y="2001"/>
                    <a:pt x="4227" y="1298"/>
                    <a:pt x="4894" y="703"/>
                  </a:cubicBezTo>
                  <a:close/>
                  <a:moveTo>
                    <a:pt x="22146" y="703"/>
                  </a:moveTo>
                  <a:cubicBezTo>
                    <a:pt x="19979" y="2786"/>
                    <a:pt x="17836" y="5037"/>
                    <a:pt x="15681" y="7239"/>
                  </a:cubicBezTo>
                  <a:lnTo>
                    <a:pt x="14216" y="7227"/>
                  </a:lnTo>
                  <a:cubicBezTo>
                    <a:pt x="16478" y="5025"/>
                    <a:pt x="18764" y="2786"/>
                    <a:pt x="21050" y="703"/>
                  </a:cubicBezTo>
                  <a:close/>
                  <a:moveTo>
                    <a:pt x="54078" y="703"/>
                  </a:moveTo>
                  <a:cubicBezTo>
                    <a:pt x="51840" y="2786"/>
                    <a:pt x="49578" y="5049"/>
                    <a:pt x="47328" y="7239"/>
                  </a:cubicBezTo>
                  <a:lnTo>
                    <a:pt x="46446" y="7227"/>
                  </a:lnTo>
                  <a:cubicBezTo>
                    <a:pt x="48578" y="5037"/>
                    <a:pt x="50709" y="2786"/>
                    <a:pt x="52840" y="703"/>
                  </a:cubicBezTo>
                  <a:close/>
                  <a:moveTo>
                    <a:pt x="61079" y="1203"/>
                  </a:moveTo>
                  <a:lnTo>
                    <a:pt x="61651" y="1941"/>
                  </a:lnTo>
                  <a:cubicBezTo>
                    <a:pt x="59948" y="3691"/>
                    <a:pt x="58269" y="5453"/>
                    <a:pt x="56591" y="7239"/>
                  </a:cubicBezTo>
                  <a:lnTo>
                    <a:pt x="55591" y="7239"/>
                  </a:lnTo>
                  <a:cubicBezTo>
                    <a:pt x="55896" y="6944"/>
                    <a:pt x="56202" y="6604"/>
                    <a:pt x="56495" y="6299"/>
                  </a:cubicBezTo>
                  <a:cubicBezTo>
                    <a:pt x="58091" y="4668"/>
                    <a:pt x="59579" y="2917"/>
                    <a:pt x="61079" y="1203"/>
                  </a:cubicBezTo>
                  <a:close/>
                  <a:moveTo>
                    <a:pt x="8025" y="703"/>
                  </a:moveTo>
                  <a:cubicBezTo>
                    <a:pt x="5858" y="2786"/>
                    <a:pt x="3703" y="5013"/>
                    <a:pt x="1584" y="7251"/>
                  </a:cubicBezTo>
                  <a:lnTo>
                    <a:pt x="1334" y="7251"/>
                  </a:lnTo>
                  <a:lnTo>
                    <a:pt x="3941" y="3941"/>
                  </a:lnTo>
                  <a:lnTo>
                    <a:pt x="3715" y="3667"/>
                  </a:lnTo>
                  <a:cubicBezTo>
                    <a:pt x="4691" y="2655"/>
                    <a:pt x="5691" y="1596"/>
                    <a:pt x="6692" y="703"/>
                  </a:cubicBezTo>
                  <a:close/>
                  <a:moveTo>
                    <a:pt x="9847" y="703"/>
                  </a:moveTo>
                  <a:cubicBezTo>
                    <a:pt x="7596" y="2786"/>
                    <a:pt x="5358" y="5013"/>
                    <a:pt x="3143" y="7251"/>
                  </a:cubicBezTo>
                  <a:lnTo>
                    <a:pt x="2084" y="7251"/>
                  </a:lnTo>
                  <a:cubicBezTo>
                    <a:pt x="4370" y="5013"/>
                    <a:pt x="6644" y="2786"/>
                    <a:pt x="8906" y="703"/>
                  </a:cubicBezTo>
                  <a:close/>
                  <a:moveTo>
                    <a:pt x="11240" y="703"/>
                  </a:moveTo>
                  <a:cubicBezTo>
                    <a:pt x="9108" y="2786"/>
                    <a:pt x="7001" y="5013"/>
                    <a:pt x="4906" y="7251"/>
                  </a:cubicBezTo>
                  <a:lnTo>
                    <a:pt x="3465" y="7251"/>
                  </a:lnTo>
                  <a:cubicBezTo>
                    <a:pt x="5703" y="5013"/>
                    <a:pt x="7942" y="2786"/>
                    <a:pt x="10168" y="703"/>
                  </a:cubicBezTo>
                  <a:close/>
                  <a:moveTo>
                    <a:pt x="13026" y="703"/>
                  </a:moveTo>
                  <a:cubicBezTo>
                    <a:pt x="10859" y="2786"/>
                    <a:pt x="8716" y="5013"/>
                    <a:pt x="6608" y="7251"/>
                  </a:cubicBezTo>
                  <a:lnTo>
                    <a:pt x="5418" y="7251"/>
                  </a:lnTo>
                  <a:cubicBezTo>
                    <a:pt x="7489" y="5013"/>
                    <a:pt x="9561" y="2786"/>
                    <a:pt x="11656" y="703"/>
                  </a:cubicBezTo>
                  <a:close/>
                  <a:moveTo>
                    <a:pt x="16038" y="703"/>
                  </a:moveTo>
                  <a:cubicBezTo>
                    <a:pt x="13764" y="2786"/>
                    <a:pt x="11442" y="5013"/>
                    <a:pt x="9156" y="7251"/>
                  </a:cubicBezTo>
                  <a:lnTo>
                    <a:pt x="7108" y="7251"/>
                  </a:lnTo>
                  <a:cubicBezTo>
                    <a:pt x="9216" y="5013"/>
                    <a:pt x="11347" y="2786"/>
                    <a:pt x="13490" y="703"/>
                  </a:cubicBezTo>
                  <a:close/>
                  <a:moveTo>
                    <a:pt x="16347" y="667"/>
                  </a:moveTo>
                  <a:lnTo>
                    <a:pt x="18372" y="679"/>
                  </a:lnTo>
                  <a:cubicBezTo>
                    <a:pt x="16062" y="2870"/>
                    <a:pt x="13752" y="5013"/>
                    <a:pt x="11466" y="7251"/>
                  </a:cubicBezTo>
                  <a:lnTo>
                    <a:pt x="9620" y="7251"/>
                  </a:lnTo>
                  <a:cubicBezTo>
                    <a:pt x="11859" y="5013"/>
                    <a:pt x="14121" y="2870"/>
                    <a:pt x="16347" y="667"/>
                  </a:cubicBezTo>
                  <a:close/>
                  <a:moveTo>
                    <a:pt x="20658" y="703"/>
                  </a:moveTo>
                  <a:cubicBezTo>
                    <a:pt x="18336" y="2786"/>
                    <a:pt x="15978" y="5013"/>
                    <a:pt x="13752" y="7251"/>
                  </a:cubicBezTo>
                  <a:lnTo>
                    <a:pt x="11835" y="7251"/>
                  </a:lnTo>
                  <a:cubicBezTo>
                    <a:pt x="14085" y="5013"/>
                    <a:pt x="16336" y="2786"/>
                    <a:pt x="18586" y="703"/>
                  </a:cubicBezTo>
                  <a:close/>
                  <a:moveTo>
                    <a:pt x="24122" y="703"/>
                  </a:moveTo>
                  <a:cubicBezTo>
                    <a:pt x="21943" y="2786"/>
                    <a:pt x="19776" y="5013"/>
                    <a:pt x="17610" y="7251"/>
                  </a:cubicBezTo>
                  <a:lnTo>
                    <a:pt x="15824" y="7251"/>
                  </a:lnTo>
                  <a:cubicBezTo>
                    <a:pt x="18014" y="5013"/>
                    <a:pt x="20229" y="2786"/>
                    <a:pt x="22443" y="703"/>
                  </a:cubicBezTo>
                  <a:close/>
                  <a:moveTo>
                    <a:pt x="25420" y="703"/>
                  </a:moveTo>
                  <a:cubicBezTo>
                    <a:pt x="23229" y="2786"/>
                    <a:pt x="21122" y="5013"/>
                    <a:pt x="19038" y="7251"/>
                  </a:cubicBezTo>
                  <a:lnTo>
                    <a:pt x="17955" y="7251"/>
                  </a:lnTo>
                  <a:cubicBezTo>
                    <a:pt x="20110" y="5013"/>
                    <a:pt x="22265" y="2786"/>
                    <a:pt x="24444" y="703"/>
                  </a:cubicBezTo>
                  <a:close/>
                  <a:moveTo>
                    <a:pt x="27956" y="703"/>
                  </a:moveTo>
                  <a:cubicBezTo>
                    <a:pt x="27456" y="1143"/>
                    <a:pt x="26956" y="1667"/>
                    <a:pt x="26456" y="2155"/>
                  </a:cubicBezTo>
                  <a:cubicBezTo>
                    <a:pt x="24729" y="3858"/>
                    <a:pt x="23015" y="5465"/>
                    <a:pt x="21289" y="7251"/>
                  </a:cubicBezTo>
                  <a:lnTo>
                    <a:pt x="19348" y="7251"/>
                  </a:lnTo>
                  <a:cubicBezTo>
                    <a:pt x="21086" y="5310"/>
                    <a:pt x="22848" y="3548"/>
                    <a:pt x="24658" y="1762"/>
                  </a:cubicBezTo>
                  <a:cubicBezTo>
                    <a:pt x="25015" y="1393"/>
                    <a:pt x="25384" y="1000"/>
                    <a:pt x="25753" y="703"/>
                  </a:cubicBezTo>
                  <a:close/>
                  <a:moveTo>
                    <a:pt x="30194" y="703"/>
                  </a:moveTo>
                  <a:cubicBezTo>
                    <a:pt x="29599" y="1298"/>
                    <a:pt x="29004" y="1893"/>
                    <a:pt x="28432" y="2501"/>
                  </a:cubicBezTo>
                  <a:cubicBezTo>
                    <a:pt x="26896" y="4096"/>
                    <a:pt x="25361" y="5608"/>
                    <a:pt x="23801" y="7251"/>
                  </a:cubicBezTo>
                  <a:lnTo>
                    <a:pt x="21479" y="7251"/>
                  </a:lnTo>
                  <a:cubicBezTo>
                    <a:pt x="22944" y="5763"/>
                    <a:pt x="24420" y="4429"/>
                    <a:pt x="25849" y="3001"/>
                  </a:cubicBezTo>
                  <a:cubicBezTo>
                    <a:pt x="26623" y="2227"/>
                    <a:pt x="27396" y="1441"/>
                    <a:pt x="28170" y="703"/>
                  </a:cubicBezTo>
                  <a:close/>
                  <a:moveTo>
                    <a:pt x="33100" y="703"/>
                  </a:moveTo>
                  <a:cubicBezTo>
                    <a:pt x="31635" y="2191"/>
                    <a:pt x="30159" y="3632"/>
                    <a:pt x="28670" y="5084"/>
                  </a:cubicBezTo>
                  <a:cubicBezTo>
                    <a:pt x="27932" y="5811"/>
                    <a:pt x="27194" y="6501"/>
                    <a:pt x="26456" y="7251"/>
                  </a:cubicBezTo>
                  <a:lnTo>
                    <a:pt x="24087" y="7251"/>
                  </a:lnTo>
                  <a:cubicBezTo>
                    <a:pt x="25587" y="5608"/>
                    <a:pt x="27075" y="4179"/>
                    <a:pt x="28563" y="2632"/>
                  </a:cubicBezTo>
                  <a:cubicBezTo>
                    <a:pt x="29182" y="1977"/>
                    <a:pt x="29825" y="1298"/>
                    <a:pt x="30468" y="703"/>
                  </a:cubicBezTo>
                  <a:close/>
                  <a:moveTo>
                    <a:pt x="35005" y="703"/>
                  </a:moveTo>
                  <a:cubicBezTo>
                    <a:pt x="33219" y="2489"/>
                    <a:pt x="31397" y="4358"/>
                    <a:pt x="29528" y="6132"/>
                  </a:cubicBezTo>
                  <a:cubicBezTo>
                    <a:pt x="29135" y="6501"/>
                    <a:pt x="28742" y="6799"/>
                    <a:pt x="28349" y="7251"/>
                  </a:cubicBezTo>
                  <a:lnTo>
                    <a:pt x="26789" y="7251"/>
                  </a:lnTo>
                  <a:cubicBezTo>
                    <a:pt x="29040" y="5013"/>
                    <a:pt x="31290" y="2786"/>
                    <a:pt x="33528" y="703"/>
                  </a:cubicBezTo>
                  <a:close/>
                  <a:moveTo>
                    <a:pt x="36326" y="703"/>
                  </a:moveTo>
                  <a:cubicBezTo>
                    <a:pt x="34576" y="2334"/>
                    <a:pt x="32838" y="4120"/>
                    <a:pt x="31099" y="5834"/>
                  </a:cubicBezTo>
                  <a:cubicBezTo>
                    <a:pt x="30611" y="6299"/>
                    <a:pt x="30135" y="6799"/>
                    <a:pt x="29647" y="7251"/>
                  </a:cubicBezTo>
                  <a:lnTo>
                    <a:pt x="28635" y="7251"/>
                  </a:lnTo>
                  <a:cubicBezTo>
                    <a:pt x="28730" y="7096"/>
                    <a:pt x="28837" y="7061"/>
                    <a:pt x="28932" y="6965"/>
                  </a:cubicBezTo>
                  <a:cubicBezTo>
                    <a:pt x="31111" y="4918"/>
                    <a:pt x="33242" y="2786"/>
                    <a:pt x="35362" y="703"/>
                  </a:cubicBezTo>
                  <a:close/>
                  <a:moveTo>
                    <a:pt x="37683" y="703"/>
                  </a:moveTo>
                  <a:cubicBezTo>
                    <a:pt x="35540" y="2786"/>
                    <a:pt x="33397" y="5013"/>
                    <a:pt x="31266" y="7251"/>
                  </a:cubicBezTo>
                  <a:lnTo>
                    <a:pt x="29909" y="7251"/>
                  </a:lnTo>
                  <a:cubicBezTo>
                    <a:pt x="30099" y="6954"/>
                    <a:pt x="30290" y="6870"/>
                    <a:pt x="30480" y="6680"/>
                  </a:cubicBezTo>
                  <a:cubicBezTo>
                    <a:pt x="32516" y="4679"/>
                    <a:pt x="34576" y="2632"/>
                    <a:pt x="36636" y="703"/>
                  </a:cubicBezTo>
                  <a:close/>
                  <a:moveTo>
                    <a:pt x="39600" y="703"/>
                  </a:moveTo>
                  <a:cubicBezTo>
                    <a:pt x="37600" y="2632"/>
                    <a:pt x="35600" y="4608"/>
                    <a:pt x="33647" y="6596"/>
                  </a:cubicBezTo>
                  <a:cubicBezTo>
                    <a:pt x="33445" y="6811"/>
                    <a:pt x="33231" y="6954"/>
                    <a:pt x="33028" y="7251"/>
                  </a:cubicBezTo>
                  <a:lnTo>
                    <a:pt x="32278" y="7251"/>
                  </a:lnTo>
                  <a:cubicBezTo>
                    <a:pt x="34421" y="5013"/>
                    <a:pt x="36564" y="2786"/>
                    <a:pt x="38684" y="703"/>
                  </a:cubicBezTo>
                  <a:close/>
                  <a:moveTo>
                    <a:pt x="41541" y="703"/>
                  </a:moveTo>
                  <a:cubicBezTo>
                    <a:pt x="39374" y="2786"/>
                    <a:pt x="37195" y="5013"/>
                    <a:pt x="35005" y="7251"/>
                  </a:cubicBezTo>
                  <a:lnTo>
                    <a:pt x="33338" y="7251"/>
                  </a:lnTo>
                  <a:cubicBezTo>
                    <a:pt x="33492" y="7096"/>
                    <a:pt x="33647" y="6930"/>
                    <a:pt x="33814" y="6763"/>
                  </a:cubicBezTo>
                  <a:cubicBezTo>
                    <a:pt x="35814" y="4703"/>
                    <a:pt x="37898" y="2632"/>
                    <a:pt x="39993" y="703"/>
                  </a:cubicBezTo>
                  <a:close/>
                  <a:moveTo>
                    <a:pt x="44327" y="703"/>
                  </a:moveTo>
                  <a:cubicBezTo>
                    <a:pt x="42029" y="2786"/>
                    <a:pt x="39719" y="5013"/>
                    <a:pt x="37422" y="7251"/>
                  </a:cubicBezTo>
                  <a:lnTo>
                    <a:pt x="35445" y="7251"/>
                  </a:lnTo>
                  <a:cubicBezTo>
                    <a:pt x="37683" y="5013"/>
                    <a:pt x="39922" y="2786"/>
                    <a:pt x="42160" y="703"/>
                  </a:cubicBezTo>
                  <a:close/>
                  <a:moveTo>
                    <a:pt x="46220" y="703"/>
                  </a:moveTo>
                  <a:cubicBezTo>
                    <a:pt x="43994" y="2786"/>
                    <a:pt x="41744" y="5013"/>
                    <a:pt x="39481" y="7251"/>
                  </a:cubicBezTo>
                  <a:lnTo>
                    <a:pt x="37695" y="7251"/>
                  </a:lnTo>
                  <a:cubicBezTo>
                    <a:pt x="39993" y="5013"/>
                    <a:pt x="42315" y="2786"/>
                    <a:pt x="44613" y="703"/>
                  </a:cubicBezTo>
                  <a:close/>
                  <a:moveTo>
                    <a:pt x="49030" y="703"/>
                  </a:moveTo>
                  <a:cubicBezTo>
                    <a:pt x="46827" y="2786"/>
                    <a:pt x="44649" y="5013"/>
                    <a:pt x="42458" y="7251"/>
                  </a:cubicBezTo>
                  <a:lnTo>
                    <a:pt x="39791" y="7251"/>
                  </a:lnTo>
                  <a:cubicBezTo>
                    <a:pt x="42053" y="5013"/>
                    <a:pt x="44303" y="2786"/>
                    <a:pt x="46530" y="703"/>
                  </a:cubicBezTo>
                  <a:close/>
                  <a:moveTo>
                    <a:pt x="50804" y="703"/>
                  </a:moveTo>
                  <a:cubicBezTo>
                    <a:pt x="50721" y="703"/>
                    <a:pt x="50649" y="846"/>
                    <a:pt x="50578" y="917"/>
                  </a:cubicBezTo>
                  <a:cubicBezTo>
                    <a:pt x="48482" y="3048"/>
                    <a:pt x="46375" y="5168"/>
                    <a:pt x="44244" y="7251"/>
                  </a:cubicBezTo>
                  <a:lnTo>
                    <a:pt x="42756" y="7251"/>
                  </a:lnTo>
                  <a:cubicBezTo>
                    <a:pt x="44970" y="5013"/>
                    <a:pt x="47185" y="2786"/>
                    <a:pt x="49411" y="703"/>
                  </a:cubicBezTo>
                  <a:close/>
                  <a:moveTo>
                    <a:pt x="52673" y="703"/>
                  </a:moveTo>
                  <a:cubicBezTo>
                    <a:pt x="51745" y="1596"/>
                    <a:pt x="50804" y="2691"/>
                    <a:pt x="49852" y="3656"/>
                  </a:cubicBezTo>
                  <a:cubicBezTo>
                    <a:pt x="48661" y="4858"/>
                    <a:pt x="47470" y="6061"/>
                    <a:pt x="46280" y="7251"/>
                  </a:cubicBezTo>
                  <a:lnTo>
                    <a:pt x="44613" y="7251"/>
                  </a:lnTo>
                  <a:cubicBezTo>
                    <a:pt x="46673" y="5168"/>
                    <a:pt x="48732" y="3167"/>
                    <a:pt x="50768" y="1108"/>
                  </a:cubicBezTo>
                  <a:cubicBezTo>
                    <a:pt x="50899" y="977"/>
                    <a:pt x="51030" y="846"/>
                    <a:pt x="51161" y="703"/>
                  </a:cubicBezTo>
                  <a:close/>
                  <a:moveTo>
                    <a:pt x="56781" y="703"/>
                  </a:moveTo>
                  <a:cubicBezTo>
                    <a:pt x="54578" y="2786"/>
                    <a:pt x="52376" y="5013"/>
                    <a:pt x="50149" y="7251"/>
                  </a:cubicBezTo>
                  <a:lnTo>
                    <a:pt x="48090" y="7251"/>
                  </a:lnTo>
                  <a:cubicBezTo>
                    <a:pt x="50280" y="5013"/>
                    <a:pt x="52459" y="2786"/>
                    <a:pt x="54638" y="703"/>
                  </a:cubicBezTo>
                  <a:close/>
                  <a:moveTo>
                    <a:pt x="58484" y="703"/>
                  </a:moveTo>
                  <a:cubicBezTo>
                    <a:pt x="56364" y="2929"/>
                    <a:pt x="54197" y="5013"/>
                    <a:pt x="51983" y="7251"/>
                  </a:cubicBezTo>
                  <a:lnTo>
                    <a:pt x="50471" y="7251"/>
                  </a:lnTo>
                  <a:cubicBezTo>
                    <a:pt x="52709" y="5013"/>
                    <a:pt x="54924" y="2786"/>
                    <a:pt x="57138" y="703"/>
                  </a:cubicBezTo>
                  <a:close/>
                  <a:moveTo>
                    <a:pt x="59651" y="703"/>
                  </a:moveTo>
                  <a:cubicBezTo>
                    <a:pt x="58210" y="2191"/>
                    <a:pt x="56805" y="3929"/>
                    <a:pt x="55340" y="5501"/>
                  </a:cubicBezTo>
                  <a:cubicBezTo>
                    <a:pt x="54793" y="6084"/>
                    <a:pt x="54245" y="6656"/>
                    <a:pt x="53685" y="7251"/>
                  </a:cubicBezTo>
                  <a:lnTo>
                    <a:pt x="52566" y="7251"/>
                  </a:lnTo>
                  <a:cubicBezTo>
                    <a:pt x="54757" y="5013"/>
                    <a:pt x="56924" y="2929"/>
                    <a:pt x="58996" y="703"/>
                  </a:cubicBezTo>
                  <a:close/>
                  <a:moveTo>
                    <a:pt x="60663" y="703"/>
                  </a:moveTo>
                  <a:lnTo>
                    <a:pt x="60901" y="977"/>
                  </a:lnTo>
                  <a:cubicBezTo>
                    <a:pt x="59377" y="2703"/>
                    <a:pt x="57912" y="4501"/>
                    <a:pt x="56341" y="6156"/>
                  </a:cubicBezTo>
                  <a:cubicBezTo>
                    <a:pt x="55983" y="6513"/>
                    <a:pt x="55626" y="6799"/>
                    <a:pt x="55281" y="7251"/>
                  </a:cubicBezTo>
                  <a:lnTo>
                    <a:pt x="53876" y="7251"/>
                  </a:lnTo>
                  <a:cubicBezTo>
                    <a:pt x="55936" y="5013"/>
                    <a:pt x="57960" y="2786"/>
                    <a:pt x="59996" y="703"/>
                  </a:cubicBezTo>
                  <a:close/>
                  <a:moveTo>
                    <a:pt x="61841" y="2167"/>
                  </a:moveTo>
                  <a:lnTo>
                    <a:pt x="62675" y="3251"/>
                  </a:lnTo>
                  <a:cubicBezTo>
                    <a:pt x="61532" y="4608"/>
                    <a:pt x="60353" y="5906"/>
                    <a:pt x="59162" y="7251"/>
                  </a:cubicBezTo>
                  <a:lnTo>
                    <a:pt x="57007" y="7251"/>
                  </a:lnTo>
                  <a:cubicBezTo>
                    <a:pt x="58615" y="5465"/>
                    <a:pt x="60222" y="3846"/>
                    <a:pt x="61841" y="2167"/>
                  </a:cubicBezTo>
                  <a:close/>
                  <a:moveTo>
                    <a:pt x="62829" y="3441"/>
                  </a:moveTo>
                  <a:lnTo>
                    <a:pt x="63175" y="3882"/>
                  </a:lnTo>
                  <a:lnTo>
                    <a:pt x="60651" y="7251"/>
                  </a:lnTo>
                  <a:lnTo>
                    <a:pt x="59531" y="7251"/>
                  </a:lnTo>
                  <a:cubicBezTo>
                    <a:pt x="60651" y="5906"/>
                    <a:pt x="61758" y="4715"/>
                    <a:pt x="62829" y="3441"/>
                  </a:cubicBezTo>
                  <a:close/>
                  <a:moveTo>
                    <a:pt x="0" y="0"/>
                  </a:moveTo>
                  <a:lnTo>
                    <a:pt x="3120" y="3917"/>
                  </a:lnTo>
                  <a:lnTo>
                    <a:pt x="0" y="7847"/>
                  </a:lnTo>
                  <a:lnTo>
                    <a:pt x="60972" y="7847"/>
                  </a:lnTo>
                  <a:lnTo>
                    <a:pt x="63984" y="3846"/>
                  </a:lnTo>
                  <a:lnTo>
                    <a:pt x="60972" y="0"/>
                  </a:lnTo>
                  <a:close/>
                </a:path>
              </a:pathLst>
            </a:custGeom>
            <a:solidFill>
              <a:srgbClr val="69E781"/>
            </a:solidFill>
            <a:ln>
              <a:noFill/>
            </a:ln>
          </p:spPr>
          <p:txBody>
            <a:bodyPr spcFirstLastPara="1" wrap="square" lIns="121900" tIns="121900" rIns="121900" bIns="121900" anchor="ctr" anchorCtr="0">
              <a:noAutofit/>
            </a:bodyPr>
            <a:lstStyle/>
            <a:p>
              <a:endParaRPr sz="2400"/>
            </a:p>
          </p:txBody>
        </p:sp>
        <p:sp>
          <p:nvSpPr>
            <p:cNvPr id="2468" name="Google Shape;2468;p44"/>
            <p:cNvSpPr/>
            <p:nvPr/>
          </p:nvSpPr>
          <p:spPr>
            <a:xfrm flipV="1">
              <a:off x="3116438" y="2726744"/>
              <a:ext cx="129975" cy="405569"/>
            </a:xfrm>
            <a:custGeom>
              <a:avLst/>
              <a:gdLst/>
              <a:ahLst/>
              <a:cxnLst/>
              <a:rect l="l" t="t" r="r" b="b"/>
              <a:pathLst>
                <a:path w="4918" h="15955" extrusionOk="0">
                  <a:moveTo>
                    <a:pt x="2156" y="0"/>
                  </a:moveTo>
                  <a:lnTo>
                    <a:pt x="2156" y="11025"/>
                  </a:lnTo>
                  <a:cubicBezTo>
                    <a:pt x="965" y="11192"/>
                    <a:pt x="1" y="12228"/>
                    <a:pt x="1" y="13478"/>
                  </a:cubicBezTo>
                  <a:cubicBezTo>
                    <a:pt x="1" y="14847"/>
                    <a:pt x="1108" y="15955"/>
                    <a:pt x="2477" y="15955"/>
                  </a:cubicBezTo>
                  <a:cubicBezTo>
                    <a:pt x="3835" y="15955"/>
                    <a:pt x="4918" y="14847"/>
                    <a:pt x="4918" y="13478"/>
                  </a:cubicBezTo>
                  <a:cubicBezTo>
                    <a:pt x="4918" y="12228"/>
                    <a:pt x="3942" y="11192"/>
                    <a:pt x="2751" y="11025"/>
                  </a:cubicBezTo>
                  <a:lnTo>
                    <a:pt x="2751" y="0"/>
                  </a:lnTo>
                  <a:close/>
                </a:path>
              </a:pathLst>
            </a:custGeom>
            <a:solidFill>
              <a:srgbClr val="69E781"/>
            </a:solidFill>
            <a:ln>
              <a:noFill/>
            </a:ln>
          </p:spPr>
          <p:txBody>
            <a:bodyPr spcFirstLastPara="1" wrap="square" lIns="121900" tIns="121900" rIns="121900" bIns="121900" anchor="ctr" anchorCtr="0">
              <a:noAutofit/>
            </a:bodyPr>
            <a:lstStyle/>
            <a:p>
              <a:endParaRPr sz="2400"/>
            </a:p>
          </p:txBody>
        </p:sp>
        <p:sp>
          <p:nvSpPr>
            <p:cNvPr id="2485" name="Google Shape;2485;p44"/>
            <p:cNvSpPr txBox="1"/>
            <p:nvPr/>
          </p:nvSpPr>
          <p:spPr>
            <a:xfrm>
              <a:off x="2494033" y="2858087"/>
              <a:ext cx="1354200" cy="765000"/>
            </a:xfrm>
            <a:prstGeom prst="rect">
              <a:avLst/>
            </a:prstGeom>
            <a:noFill/>
            <a:ln>
              <a:noFill/>
            </a:ln>
          </p:spPr>
          <p:txBody>
            <a:bodyPr spcFirstLastPara="1" wrap="square" lIns="121900" tIns="121900" rIns="121900" bIns="121900" anchor="ctr" anchorCtr="0">
              <a:noAutofit/>
            </a:bodyPr>
            <a:lstStyle/>
            <a:p>
              <a:pPr algn="ctr"/>
              <a:r>
                <a:rPr lang="lt-LT" b="1" dirty="0">
                  <a:solidFill>
                    <a:srgbClr val="002D72"/>
                  </a:solidFill>
                  <a:latin typeface="Calibri" panose="020F0502020204030204" pitchFamily="34" charset="0"/>
                  <a:cs typeface="Times New Roman" panose="02020603050405020304" pitchFamily="18" charset="0"/>
                  <a:sym typeface="Roboto"/>
                </a:rPr>
                <a:t>Gegužės mėn</a:t>
              </a:r>
              <a:r>
                <a:rPr lang="lt-LT" sz="1600" dirty="0">
                  <a:solidFill>
                    <a:srgbClr val="434343"/>
                  </a:solidFill>
                  <a:latin typeface="Roboto"/>
                  <a:ea typeface="Roboto"/>
                  <a:cs typeface="Roboto"/>
                  <a:sym typeface="Roboto"/>
                </a:rPr>
                <a:t>.</a:t>
              </a:r>
              <a:endParaRPr sz="1600" dirty="0">
                <a:solidFill>
                  <a:srgbClr val="434343"/>
                </a:solidFill>
                <a:latin typeface="Roboto"/>
                <a:ea typeface="Roboto"/>
                <a:cs typeface="Roboto"/>
                <a:sym typeface="Roboto"/>
              </a:endParaRPr>
            </a:p>
          </p:txBody>
        </p:sp>
      </p:grpSp>
      <p:grpSp>
        <p:nvGrpSpPr>
          <p:cNvPr id="2486" name="Google Shape;2486;p44"/>
          <p:cNvGrpSpPr/>
          <p:nvPr/>
        </p:nvGrpSpPr>
        <p:grpSpPr>
          <a:xfrm>
            <a:off x="7211932" y="553351"/>
            <a:ext cx="2118163" cy="2566749"/>
            <a:chOff x="5274311" y="1754347"/>
            <a:chExt cx="1397112" cy="1888594"/>
          </a:xfrm>
        </p:grpSpPr>
        <p:sp>
          <p:nvSpPr>
            <p:cNvPr id="2487" name="Google Shape;2487;p44"/>
            <p:cNvSpPr/>
            <p:nvPr/>
          </p:nvSpPr>
          <p:spPr>
            <a:xfrm>
              <a:off x="5274311" y="2610537"/>
              <a:ext cx="1397112" cy="171339"/>
            </a:xfrm>
            <a:custGeom>
              <a:avLst/>
              <a:gdLst/>
              <a:ahLst/>
              <a:cxnLst/>
              <a:rect l="l" t="t" r="r" b="b"/>
              <a:pathLst>
                <a:path w="63985" h="7847" extrusionOk="0">
                  <a:moveTo>
                    <a:pt x="2680" y="703"/>
                  </a:moveTo>
                  <a:cubicBezTo>
                    <a:pt x="2418" y="846"/>
                    <a:pt x="2168" y="1179"/>
                    <a:pt x="1918" y="1429"/>
                  </a:cubicBezTo>
                  <a:lnTo>
                    <a:pt x="1334" y="703"/>
                  </a:lnTo>
                  <a:close/>
                  <a:moveTo>
                    <a:pt x="4239" y="703"/>
                  </a:moveTo>
                  <a:cubicBezTo>
                    <a:pt x="3704" y="1143"/>
                    <a:pt x="3168" y="1774"/>
                    <a:pt x="2632" y="2322"/>
                  </a:cubicBezTo>
                  <a:lnTo>
                    <a:pt x="2049" y="1572"/>
                  </a:lnTo>
                  <a:cubicBezTo>
                    <a:pt x="2358" y="1262"/>
                    <a:pt x="2668" y="1000"/>
                    <a:pt x="2977" y="703"/>
                  </a:cubicBezTo>
                  <a:close/>
                  <a:moveTo>
                    <a:pt x="6216" y="703"/>
                  </a:moveTo>
                  <a:cubicBezTo>
                    <a:pt x="5299" y="1596"/>
                    <a:pt x="4382" y="2477"/>
                    <a:pt x="3489" y="3394"/>
                  </a:cubicBezTo>
                  <a:lnTo>
                    <a:pt x="2918" y="2655"/>
                  </a:lnTo>
                  <a:cubicBezTo>
                    <a:pt x="3573" y="2001"/>
                    <a:pt x="4228" y="1298"/>
                    <a:pt x="4882" y="703"/>
                  </a:cubicBezTo>
                  <a:close/>
                  <a:moveTo>
                    <a:pt x="22135" y="703"/>
                  </a:moveTo>
                  <a:cubicBezTo>
                    <a:pt x="19968" y="2786"/>
                    <a:pt x="17825" y="5037"/>
                    <a:pt x="15669" y="7239"/>
                  </a:cubicBezTo>
                  <a:lnTo>
                    <a:pt x="14205" y="7227"/>
                  </a:lnTo>
                  <a:cubicBezTo>
                    <a:pt x="16467" y="5025"/>
                    <a:pt x="18753" y="2786"/>
                    <a:pt x="21039" y="703"/>
                  </a:cubicBezTo>
                  <a:close/>
                  <a:moveTo>
                    <a:pt x="54079" y="703"/>
                  </a:moveTo>
                  <a:cubicBezTo>
                    <a:pt x="51829" y="2786"/>
                    <a:pt x="49578" y="5049"/>
                    <a:pt x="47316" y="7239"/>
                  </a:cubicBezTo>
                  <a:lnTo>
                    <a:pt x="46447" y="7227"/>
                  </a:lnTo>
                  <a:cubicBezTo>
                    <a:pt x="48566" y="5037"/>
                    <a:pt x="50698" y="2786"/>
                    <a:pt x="52841" y="703"/>
                  </a:cubicBezTo>
                  <a:close/>
                  <a:moveTo>
                    <a:pt x="61080" y="1203"/>
                  </a:moveTo>
                  <a:lnTo>
                    <a:pt x="61651" y="1941"/>
                  </a:lnTo>
                  <a:cubicBezTo>
                    <a:pt x="59949" y="3691"/>
                    <a:pt x="58270" y="5453"/>
                    <a:pt x="56591" y="7239"/>
                  </a:cubicBezTo>
                  <a:lnTo>
                    <a:pt x="55580" y="7239"/>
                  </a:lnTo>
                  <a:cubicBezTo>
                    <a:pt x="55885" y="6944"/>
                    <a:pt x="56191" y="6604"/>
                    <a:pt x="56496" y="6299"/>
                  </a:cubicBezTo>
                  <a:cubicBezTo>
                    <a:pt x="58091" y="4668"/>
                    <a:pt x="59568" y="2917"/>
                    <a:pt x="61080" y="1203"/>
                  </a:cubicBezTo>
                  <a:close/>
                  <a:moveTo>
                    <a:pt x="8014" y="703"/>
                  </a:moveTo>
                  <a:cubicBezTo>
                    <a:pt x="5847" y="2786"/>
                    <a:pt x="3704" y="5013"/>
                    <a:pt x="1584" y="7251"/>
                  </a:cubicBezTo>
                  <a:lnTo>
                    <a:pt x="1334" y="7251"/>
                  </a:lnTo>
                  <a:lnTo>
                    <a:pt x="3942" y="3941"/>
                  </a:lnTo>
                  <a:lnTo>
                    <a:pt x="3704" y="3667"/>
                  </a:lnTo>
                  <a:cubicBezTo>
                    <a:pt x="4692" y="2655"/>
                    <a:pt x="5680" y="1596"/>
                    <a:pt x="6680" y="703"/>
                  </a:cubicBezTo>
                  <a:close/>
                  <a:moveTo>
                    <a:pt x="9835" y="703"/>
                  </a:moveTo>
                  <a:cubicBezTo>
                    <a:pt x="7585" y="2786"/>
                    <a:pt x="5347" y="5013"/>
                    <a:pt x="3132" y="7251"/>
                  </a:cubicBezTo>
                  <a:lnTo>
                    <a:pt x="2073" y="7251"/>
                  </a:lnTo>
                  <a:cubicBezTo>
                    <a:pt x="4359" y="5013"/>
                    <a:pt x="6633" y="2786"/>
                    <a:pt x="8907" y="703"/>
                  </a:cubicBezTo>
                  <a:close/>
                  <a:moveTo>
                    <a:pt x="11228" y="703"/>
                  </a:moveTo>
                  <a:cubicBezTo>
                    <a:pt x="9097" y="2786"/>
                    <a:pt x="6990" y="5013"/>
                    <a:pt x="4906" y="7251"/>
                  </a:cubicBezTo>
                  <a:lnTo>
                    <a:pt x="3454" y="7251"/>
                  </a:lnTo>
                  <a:cubicBezTo>
                    <a:pt x="5692" y="5013"/>
                    <a:pt x="7930" y="2786"/>
                    <a:pt x="10169" y="703"/>
                  </a:cubicBezTo>
                  <a:close/>
                  <a:moveTo>
                    <a:pt x="13014" y="703"/>
                  </a:moveTo>
                  <a:cubicBezTo>
                    <a:pt x="10859" y="2786"/>
                    <a:pt x="8704" y="5013"/>
                    <a:pt x="6609" y="7251"/>
                  </a:cubicBezTo>
                  <a:lnTo>
                    <a:pt x="5406" y="7251"/>
                  </a:lnTo>
                  <a:cubicBezTo>
                    <a:pt x="7478" y="5013"/>
                    <a:pt x="9550" y="2786"/>
                    <a:pt x="11645" y="703"/>
                  </a:cubicBezTo>
                  <a:close/>
                  <a:moveTo>
                    <a:pt x="16027" y="703"/>
                  </a:moveTo>
                  <a:cubicBezTo>
                    <a:pt x="13753" y="2786"/>
                    <a:pt x="11431" y="5013"/>
                    <a:pt x="9145" y="7251"/>
                  </a:cubicBezTo>
                  <a:lnTo>
                    <a:pt x="7097" y="7251"/>
                  </a:lnTo>
                  <a:cubicBezTo>
                    <a:pt x="9204" y="5013"/>
                    <a:pt x="11336" y="2786"/>
                    <a:pt x="13491" y="703"/>
                  </a:cubicBezTo>
                  <a:close/>
                  <a:moveTo>
                    <a:pt x="16336" y="667"/>
                  </a:moveTo>
                  <a:lnTo>
                    <a:pt x="18372" y="679"/>
                  </a:lnTo>
                  <a:cubicBezTo>
                    <a:pt x="16062" y="2870"/>
                    <a:pt x="13741" y="5013"/>
                    <a:pt x="11455" y="7251"/>
                  </a:cubicBezTo>
                  <a:lnTo>
                    <a:pt x="9609" y="7251"/>
                  </a:lnTo>
                  <a:cubicBezTo>
                    <a:pt x="11848" y="5013"/>
                    <a:pt x="14110" y="2870"/>
                    <a:pt x="16336" y="667"/>
                  </a:cubicBezTo>
                  <a:close/>
                  <a:moveTo>
                    <a:pt x="20658" y="703"/>
                  </a:moveTo>
                  <a:cubicBezTo>
                    <a:pt x="18325" y="2786"/>
                    <a:pt x="15967" y="5013"/>
                    <a:pt x="13741" y="7251"/>
                  </a:cubicBezTo>
                  <a:lnTo>
                    <a:pt x="11836" y="7251"/>
                  </a:lnTo>
                  <a:cubicBezTo>
                    <a:pt x="14074" y="5013"/>
                    <a:pt x="16324" y="2786"/>
                    <a:pt x="18587" y="703"/>
                  </a:cubicBezTo>
                  <a:close/>
                  <a:moveTo>
                    <a:pt x="24111" y="703"/>
                  </a:moveTo>
                  <a:cubicBezTo>
                    <a:pt x="21932" y="2786"/>
                    <a:pt x="19765" y="5013"/>
                    <a:pt x="17610" y="7251"/>
                  </a:cubicBezTo>
                  <a:lnTo>
                    <a:pt x="15812" y="7251"/>
                  </a:lnTo>
                  <a:cubicBezTo>
                    <a:pt x="18015" y="5013"/>
                    <a:pt x="20230" y="2786"/>
                    <a:pt x="22432" y="703"/>
                  </a:cubicBezTo>
                  <a:close/>
                  <a:moveTo>
                    <a:pt x="25409" y="703"/>
                  </a:moveTo>
                  <a:cubicBezTo>
                    <a:pt x="23230" y="2786"/>
                    <a:pt x="21111" y="5013"/>
                    <a:pt x="19027" y="7251"/>
                  </a:cubicBezTo>
                  <a:lnTo>
                    <a:pt x="17944" y="7251"/>
                  </a:lnTo>
                  <a:cubicBezTo>
                    <a:pt x="20099" y="5013"/>
                    <a:pt x="22266" y="2786"/>
                    <a:pt x="24432" y="703"/>
                  </a:cubicBezTo>
                  <a:close/>
                  <a:moveTo>
                    <a:pt x="27945" y="703"/>
                  </a:moveTo>
                  <a:cubicBezTo>
                    <a:pt x="27445" y="1143"/>
                    <a:pt x="26945" y="1667"/>
                    <a:pt x="26445" y="2155"/>
                  </a:cubicBezTo>
                  <a:cubicBezTo>
                    <a:pt x="24730" y="3858"/>
                    <a:pt x="23004" y="5465"/>
                    <a:pt x="21277" y="7251"/>
                  </a:cubicBezTo>
                  <a:lnTo>
                    <a:pt x="19337" y="7251"/>
                  </a:lnTo>
                  <a:cubicBezTo>
                    <a:pt x="21087" y="5310"/>
                    <a:pt x="22837" y="3548"/>
                    <a:pt x="24647" y="1762"/>
                  </a:cubicBezTo>
                  <a:cubicBezTo>
                    <a:pt x="25016" y="1393"/>
                    <a:pt x="25385" y="1000"/>
                    <a:pt x="25754" y="703"/>
                  </a:cubicBezTo>
                  <a:close/>
                  <a:moveTo>
                    <a:pt x="30183" y="703"/>
                  </a:moveTo>
                  <a:cubicBezTo>
                    <a:pt x="29588" y="1298"/>
                    <a:pt x="29004" y="1893"/>
                    <a:pt x="28421" y="2501"/>
                  </a:cubicBezTo>
                  <a:cubicBezTo>
                    <a:pt x="26897" y="4096"/>
                    <a:pt x="25349" y="5608"/>
                    <a:pt x="23801" y="7251"/>
                  </a:cubicBezTo>
                  <a:lnTo>
                    <a:pt x="21468" y="7251"/>
                  </a:lnTo>
                  <a:cubicBezTo>
                    <a:pt x="22944" y="5763"/>
                    <a:pt x="24409" y="4429"/>
                    <a:pt x="25837" y="3001"/>
                  </a:cubicBezTo>
                  <a:cubicBezTo>
                    <a:pt x="26611" y="2227"/>
                    <a:pt x="27385" y="1441"/>
                    <a:pt x="28171" y="703"/>
                  </a:cubicBezTo>
                  <a:close/>
                  <a:moveTo>
                    <a:pt x="33100" y="703"/>
                  </a:moveTo>
                  <a:cubicBezTo>
                    <a:pt x="31624" y="2191"/>
                    <a:pt x="30159" y="3632"/>
                    <a:pt x="28671" y="5084"/>
                  </a:cubicBezTo>
                  <a:cubicBezTo>
                    <a:pt x="27933" y="5811"/>
                    <a:pt x="27195" y="6501"/>
                    <a:pt x="26457" y="7251"/>
                  </a:cubicBezTo>
                  <a:lnTo>
                    <a:pt x="24087" y="7251"/>
                  </a:lnTo>
                  <a:cubicBezTo>
                    <a:pt x="25575" y="5608"/>
                    <a:pt x="27076" y="4179"/>
                    <a:pt x="28552" y="2632"/>
                  </a:cubicBezTo>
                  <a:cubicBezTo>
                    <a:pt x="29183" y="1977"/>
                    <a:pt x="29814" y="1298"/>
                    <a:pt x="30457" y="703"/>
                  </a:cubicBezTo>
                  <a:close/>
                  <a:moveTo>
                    <a:pt x="35005" y="703"/>
                  </a:moveTo>
                  <a:cubicBezTo>
                    <a:pt x="33207" y="2489"/>
                    <a:pt x="31386" y="4358"/>
                    <a:pt x="29516" y="6132"/>
                  </a:cubicBezTo>
                  <a:cubicBezTo>
                    <a:pt x="29124" y="6501"/>
                    <a:pt x="28731" y="6799"/>
                    <a:pt x="28350" y="7251"/>
                  </a:cubicBezTo>
                  <a:lnTo>
                    <a:pt x="26778" y="7251"/>
                  </a:lnTo>
                  <a:cubicBezTo>
                    <a:pt x="29040" y="5013"/>
                    <a:pt x="31290" y="2786"/>
                    <a:pt x="33517" y="703"/>
                  </a:cubicBezTo>
                  <a:close/>
                  <a:moveTo>
                    <a:pt x="36315" y="703"/>
                  </a:moveTo>
                  <a:cubicBezTo>
                    <a:pt x="34577" y="2334"/>
                    <a:pt x="32838" y="4120"/>
                    <a:pt x="31088" y="5834"/>
                  </a:cubicBezTo>
                  <a:cubicBezTo>
                    <a:pt x="30612" y="6299"/>
                    <a:pt x="30124" y="6799"/>
                    <a:pt x="29647" y="7251"/>
                  </a:cubicBezTo>
                  <a:lnTo>
                    <a:pt x="28635" y="7251"/>
                  </a:lnTo>
                  <a:cubicBezTo>
                    <a:pt x="28731" y="7096"/>
                    <a:pt x="28826" y="7061"/>
                    <a:pt x="28921" y="6965"/>
                  </a:cubicBezTo>
                  <a:cubicBezTo>
                    <a:pt x="31100" y="4918"/>
                    <a:pt x="33243" y="2786"/>
                    <a:pt x="35362" y="703"/>
                  </a:cubicBezTo>
                  <a:close/>
                  <a:moveTo>
                    <a:pt x="37684" y="703"/>
                  </a:moveTo>
                  <a:cubicBezTo>
                    <a:pt x="35541" y="2786"/>
                    <a:pt x="33398" y="5013"/>
                    <a:pt x="31255" y="7251"/>
                  </a:cubicBezTo>
                  <a:lnTo>
                    <a:pt x="29897" y="7251"/>
                  </a:lnTo>
                  <a:cubicBezTo>
                    <a:pt x="30088" y="6954"/>
                    <a:pt x="30278" y="6870"/>
                    <a:pt x="30469" y="6680"/>
                  </a:cubicBezTo>
                  <a:cubicBezTo>
                    <a:pt x="32517" y="4679"/>
                    <a:pt x="34565" y="2632"/>
                    <a:pt x="36624" y="703"/>
                  </a:cubicBezTo>
                  <a:close/>
                  <a:moveTo>
                    <a:pt x="39589" y="703"/>
                  </a:moveTo>
                  <a:cubicBezTo>
                    <a:pt x="37589" y="2632"/>
                    <a:pt x="35601" y="4608"/>
                    <a:pt x="33648" y="6596"/>
                  </a:cubicBezTo>
                  <a:cubicBezTo>
                    <a:pt x="33434" y="6811"/>
                    <a:pt x="33231" y="6954"/>
                    <a:pt x="33017" y="7251"/>
                  </a:cubicBezTo>
                  <a:lnTo>
                    <a:pt x="32267" y="7251"/>
                  </a:lnTo>
                  <a:cubicBezTo>
                    <a:pt x="34422" y="5013"/>
                    <a:pt x="36553" y="2786"/>
                    <a:pt x="38684" y="703"/>
                  </a:cubicBezTo>
                  <a:close/>
                  <a:moveTo>
                    <a:pt x="41542" y="703"/>
                  </a:moveTo>
                  <a:cubicBezTo>
                    <a:pt x="39363" y="2786"/>
                    <a:pt x="37196" y="5013"/>
                    <a:pt x="35005" y="7251"/>
                  </a:cubicBezTo>
                  <a:lnTo>
                    <a:pt x="33326" y="7251"/>
                  </a:lnTo>
                  <a:cubicBezTo>
                    <a:pt x="33493" y="7096"/>
                    <a:pt x="33648" y="6930"/>
                    <a:pt x="33803" y="6763"/>
                  </a:cubicBezTo>
                  <a:cubicBezTo>
                    <a:pt x="35815" y="4703"/>
                    <a:pt x="37898" y="2632"/>
                    <a:pt x="39994" y="703"/>
                  </a:cubicBezTo>
                  <a:close/>
                  <a:moveTo>
                    <a:pt x="44328" y="703"/>
                  </a:moveTo>
                  <a:cubicBezTo>
                    <a:pt x="42030" y="2786"/>
                    <a:pt x="39720" y="5013"/>
                    <a:pt x="37422" y="7251"/>
                  </a:cubicBezTo>
                  <a:lnTo>
                    <a:pt x="35446" y="7251"/>
                  </a:lnTo>
                  <a:cubicBezTo>
                    <a:pt x="37672" y="5013"/>
                    <a:pt x="39911" y="2786"/>
                    <a:pt x="42149" y="703"/>
                  </a:cubicBezTo>
                  <a:close/>
                  <a:moveTo>
                    <a:pt x="46209" y="703"/>
                  </a:moveTo>
                  <a:cubicBezTo>
                    <a:pt x="43983" y="2786"/>
                    <a:pt x="41744" y="5013"/>
                    <a:pt x="39482" y="7251"/>
                  </a:cubicBezTo>
                  <a:lnTo>
                    <a:pt x="37684" y="7251"/>
                  </a:lnTo>
                  <a:cubicBezTo>
                    <a:pt x="39994" y="5013"/>
                    <a:pt x="42304" y="2786"/>
                    <a:pt x="44614" y="703"/>
                  </a:cubicBezTo>
                  <a:close/>
                  <a:moveTo>
                    <a:pt x="49031" y="703"/>
                  </a:moveTo>
                  <a:cubicBezTo>
                    <a:pt x="46828" y="2786"/>
                    <a:pt x="44637" y="5013"/>
                    <a:pt x="42447" y="7251"/>
                  </a:cubicBezTo>
                  <a:lnTo>
                    <a:pt x="39780" y="7251"/>
                  </a:lnTo>
                  <a:cubicBezTo>
                    <a:pt x="42054" y="5013"/>
                    <a:pt x="44292" y="2786"/>
                    <a:pt x="46530" y="703"/>
                  </a:cubicBezTo>
                  <a:close/>
                  <a:moveTo>
                    <a:pt x="50793" y="703"/>
                  </a:moveTo>
                  <a:cubicBezTo>
                    <a:pt x="50721" y="703"/>
                    <a:pt x="50650" y="846"/>
                    <a:pt x="50579" y="917"/>
                  </a:cubicBezTo>
                  <a:cubicBezTo>
                    <a:pt x="48483" y="3048"/>
                    <a:pt x="46364" y="5168"/>
                    <a:pt x="44244" y="7251"/>
                  </a:cubicBezTo>
                  <a:lnTo>
                    <a:pt x="42744" y="7251"/>
                  </a:lnTo>
                  <a:cubicBezTo>
                    <a:pt x="44971" y="5013"/>
                    <a:pt x="47185" y="2786"/>
                    <a:pt x="49412" y="703"/>
                  </a:cubicBezTo>
                  <a:close/>
                  <a:moveTo>
                    <a:pt x="52662" y="703"/>
                  </a:moveTo>
                  <a:cubicBezTo>
                    <a:pt x="51734" y="1596"/>
                    <a:pt x="50805" y="2691"/>
                    <a:pt x="49840" y="3656"/>
                  </a:cubicBezTo>
                  <a:cubicBezTo>
                    <a:pt x="48662" y="4858"/>
                    <a:pt x="47471" y="6061"/>
                    <a:pt x="46280" y="7251"/>
                  </a:cubicBezTo>
                  <a:lnTo>
                    <a:pt x="44614" y="7251"/>
                  </a:lnTo>
                  <a:cubicBezTo>
                    <a:pt x="46661" y="5168"/>
                    <a:pt x="48721" y="3167"/>
                    <a:pt x="50757" y="1108"/>
                  </a:cubicBezTo>
                  <a:cubicBezTo>
                    <a:pt x="50888" y="977"/>
                    <a:pt x="51019" y="846"/>
                    <a:pt x="51162" y="703"/>
                  </a:cubicBezTo>
                  <a:close/>
                  <a:moveTo>
                    <a:pt x="56770" y="703"/>
                  </a:moveTo>
                  <a:cubicBezTo>
                    <a:pt x="54567" y="2786"/>
                    <a:pt x="52376" y="5013"/>
                    <a:pt x="50150" y="7251"/>
                  </a:cubicBezTo>
                  <a:lnTo>
                    <a:pt x="48090" y="7251"/>
                  </a:lnTo>
                  <a:cubicBezTo>
                    <a:pt x="50269" y="5013"/>
                    <a:pt x="52448" y="2786"/>
                    <a:pt x="54627" y="703"/>
                  </a:cubicBezTo>
                  <a:close/>
                  <a:moveTo>
                    <a:pt x="58484" y="703"/>
                  </a:moveTo>
                  <a:cubicBezTo>
                    <a:pt x="56365" y="2929"/>
                    <a:pt x="54186" y="5013"/>
                    <a:pt x="51984" y="7251"/>
                  </a:cubicBezTo>
                  <a:lnTo>
                    <a:pt x="50471" y="7251"/>
                  </a:lnTo>
                  <a:cubicBezTo>
                    <a:pt x="52710" y="5013"/>
                    <a:pt x="54924" y="2786"/>
                    <a:pt x="57139" y="703"/>
                  </a:cubicBezTo>
                  <a:close/>
                  <a:moveTo>
                    <a:pt x="59639" y="703"/>
                  </a:moveTo>
                  <a:cubicBezTo>
                    <a:pt x="58211" y="2191"/>
                    <a:pt x="56794" y="3929"/>
                    <a:pt x="55329" y="5501"/>
                  </a:cubicBezTo>
                  <a:cubicBezTo>
                    <a:pt x="54782" y="6084"/>
                    <a:pt x="54234" y="6656"/>
                    <a:pt x="53674" y="7251"/>
                  </a:cubicBezTo>
                  <a:lnTo>
                    <a:pt x="52555" y="7251"/>
                  </a:lnTo>
                  <a:cubicBezTo>
                    <a:pt x="54758" y="5013"/>
                    <a:pt x="56913" y="2929"/>
                    <a:pt x="58996" y="703"/>
                  </a:cubicBezTo>
                  <a:close/>
                  <a:moveTo>
                    <a:pt x="60651" y="703"/>
                  </a:moveTo>
                  <a:lnTo>
                    <a:pt x="60889" y="977"/>
                  </a:lnTo>
                  <a:cubicBezTo>
                    <a:pt x="59377" y="2703"/>
                    <a:pt x="57901" y="4501"/>
                    <a:pt x="56329" y="6156"/>
                  </a:cubicBezTo>
                  <a:cubicBezTo>
                    <a:pt x="55984" y="6513"/>
                    <a:pt x="55627" y="6799"/>
                    <a:pt x="55270" y="7251"/>
                  </a:cubicBezTo>
                  <a:lnTo>
                    <a:pt x="53877" y="7251"/>
                  </a:lnTo>
                  <a:cubicBezTo>
                    <a:pt x="55925" y="5013"/>
                    <a:pt x="57960" y="2786"/>
                    <a:pt x="59985" y="703"/>
                  </a:cubicBezTo>
                  <a:close/>
                  <a:moveTo>
                    <a:pt x="61830" y="2167"/>
                  </a:moveTo>
                  <a:lnTo>
                    <a:pt x="62675" y="3251"/>
                  </a:lnTo>
                  <a:cubicBezTo>
                    <a:pt x="61532" y="4608"/>
                    <a:pt x="60354" y="5906"/>
                    <a:pt x="59151" y="7251"/>
                  </a:cubicBezTo>
                  <a:lnTo>
                    <a:pt x="57008" y="7251"/>
                  </a:lnTo>
                  <a:cubicBezTo>
                    <a:pt x="58615" y="5465"/>
                    <a:pt x="60211" y="3846"/>
                    <a:pt x="61830" y="2167"/>
                  </a:cubicBezTo>
                  <a:close/>
                  <a:moveTo>
                    <a:pt x="62830" y="3441"/>
                  </a:moveTo>
                  <a:lnTo>
                    <a:pt x="63164" y="3882"/>
                  </a:lnTo>
                  <a:lnTo>
                    <a:pt x="60651" y="7251"/>
                  </a:lnTo>
                  <a:lnTo>
                    <a:pt x="59520" y="7251"/>
                  </a:lnTo>
                  <a:cubicBezTo>
                    <a:pt x="60639" y="5906"/>
                    <a:pt x="61747" y="4715"/>
                    <a:pt x="62830" y="3441"/>
                  </a:cubicBezTo>
                  <a:close/>
                  <a:moveTo>
                    <a:pt x="1" y="0"/>
                  </a:moveTo>
                  <a:lnTo>
                    <a:pt x="3120" y="3917"/>
                  </a:lnTo>
                  <a:lnTo>
                    <a:pt x="1" y="7847"/>
                  </a:lnTo>
                  <a:lnTo>
                    <a:pt x="60973" y="7847"/>
                  </a:lnTo>
                  <a:lnTo>
                    <a:pt x="63985" y="3846"/>
                  </a:lnTo>
                  <a:lnTo>
                    <a:pt x="60973" y="0"/>
                  </a:lnTo>
                  <a:close/>
                </a:path>
              </a:pathLst>
            </a:custGeom>
            <a:solidFill>
              <a:srgbClr val="4949E7"/>
            </a:solidFill>
            <a:ln>
              <a:noFill/>
            </a:ln>
          </p:spPr>
          <p:txBody>
            <a:bodyPr spcFirstLastPara="1" wrap="square" lIns="121900" tIns="121900" rIns="121900" bIns="121900" anchor="ctr" anchorCtr="0">
              <a:noAutofit/>
            </a:bodyPr>
            <a:lstStyle/>
            <a:p>
              <a:endParaRPr sz="2400"/>
            </a:p>
          </p:txBody>
        </p:sp>
        <p:sp>
          <p:nvSpPr>
            <p:cNvPr id="2488" name="Google Shape;2488;p44"/>
            <p:cNvSpPr/>
            <p:nvPr/>
          </p:nvSpPr>
          <p:spPr>
            <a:xfrm flipV="1">
              <a:off x="5932467" y="2729063"/>
              <a:ext cx="107385" cy="402939"/>
            </a:xfrm>
            <a:custGeom>
              <a:avLst/>
              <a:gdLst/>
              <a:ahLst/>
              <a:cxnLst/>
              <a:rect l="l" t="t" r="r" b="b"/>
              <a:pathLst>
                <a:path w="4918" h="15955" extrusionOk="0">
                  <a:moveTo>
                    <a:pt x="2144" y="0"/>
                  </a:moveTo>
                  <a:lnTo>
                    <a:pt x="2144" y="11025"/>
                  </a:lnTo>
                  <a:cubicBezTo>
                    <a:pt x="953" y="11192"/>
                    <a:pt x="0" y="12228"/>
                    <a:pt x="0" y="13478"/>
                  </a:cubicBezTo>
                  <a:cubicBezTo>
                    <a:pt x="0" y="14847"/>
                    <a:pt x="1108" y="15955"/>
                    <a:pt x="2477" y="15955"/>
                  </a:cubicBezTo>
                  <a:cubicBezTo>
                    <a:pt x="3846" y="15955"/>
                    <a:pt x="4918" y="14847"/>
                    <a:pt x="4918" y="13478"/>
                  </a:cubicBezTo>
                  <a:cubicBezTo>
                    <a:pt x="4918" y="12228"/>
                    <a:pt x="4084" y="11192"/>
                    <a:pt x="2739" y="11025"/>
                  </a:cubicBezTo>
                  <a:lnTo>
                    <a:pt x="2739" y="0"/>
                  </a:lnTo>
                  <a:close/>
                </a:path>
              </a:pathLst>
            </a:custGeom>
            <a:solidFill>
              <a:srgbClr val="4949E7"/>
            </a:solidFill>
            <a:ln>
              <a:noFill/>
            </a:ln>
          </p:spPr>
          <p:txBody>
            <a:bodyPr spcFirstLastPara="1" wrap="square" lIns="121900" tIns="121900" rIns="121900" bIns="121900" anchor="ctr" anchorCtr="0">
              <a:noAutofit/>
            </a:bodyPr>
            <a:lstStyle/>
            <a:p>
              <a:endParaRPr sz="2400"/>
            </a:p>
          </p:txBody>
        </p:sp>
        <p:grpSp>
          <p:nvGrpSpPr>
            <p:cNvPr id="2489" name="Google Shape;2489;p44"/>
            <p:cNvGrpSpPr/>
            <p:nvPr/>
          </p:nvGrpSpPr>
          <p:grpSpPr>
            <a:xfrm>
              <a:off x="5664218" y="1754347"/>
              <a:ext cx="617297" cy="247721"/>
              <a:chOff x="5656906" y="1804072"/>
              <a:chExt cx="617297" cy="247721"/>
            </a:xfrm>
          </p:grpSpPr>
          <p:sp>
            <p:nvSpPr>
              <p:cNvPr id="2491" name="Google Shape;2491;p44"/>
              <p:cNvSpPr/>
              <p:nvPr/>
            </p:nvSpPr>
            <p:spPr>
              <a:xfrm>
                <a:off x="5698088" y="1804072"/>
                <a:ext cx="109197" cy="191056"/>
              </a:xfrm>
              <a:custGeom>
                <a:avLst/>
                <a:gdLst/>
                <a:ahLst/>
                <a:cxnLst/>
                <a:rect l="l" t="t" r="r" b="b"/>
                <a:pathLst>
                  <a:path w="5001" h="8750" extrusionOk="0">
                    <a:moveTo>
                      <a:pt x="4548" y="1"/>
                    </a:moveTo>
                    <a:cubicBezTo>
                      <a:pt x="4544" y="1"/>
                      <a:pt x="4540" y="1"/>
                      <a:pt x="4536" y="1"/>
                    </a:cubicBezTo>
                    <a:cubicBezTo>
                      <a:pt x="3682" y="33"/>
                      <a:pt x="2849" y="153"/>
                      <a:pt x="2013" y="153"/>
                    </a:cubicBezTo>
                    <a:cubicBezTo>
                      <a:pt x="1614" y="153"/>
                      <a:pt x="1214" y="126"/>
                      <a:pt x="810" y="49"/>
                    </a:cubicBezTo>
                    <a:cubicBezTo>
                      <a:pt x="794" y="46"/>
                      <a:pt x="778" y="45"/>
                      <a:pt x="762" y="45"/>
                    </a:cubicBezTo>
                    <a:cubicBezTo>
                      <a:pt x="570" y="45"/>
                      <a:pt x="421" y="241"/>
                      <a:pt x="476" y="406"/>
                    </a:cubicBezTo>
                    <a:cubicBezTo>
                      <a:pt x="393" y="430"/>
                      <a:pt x="322" y="513"/>
                      <a:pt x="298" y="644"/>
                    </a:cubicBezTo>
                    <a:cubicBezTo>
                      <a:pt x="0" y="3097"/>
                      <a:pt x="393" y="5609"/>
                      <a:pt x="369" y="8074"/>
                    </a:cubicBezTo>
                    <a:cubicBezTo>
                      <a:pt x="369" y="8252"/>
                      <a:pt x="476" y="8359"/>
                      <a:pt x="619" y="8407"/>
                    </a:cubicBezTo>
                    <a:cubicBezTo>
                      <a:pt x="655" y="8478"/>
                      <a:pt x="714" y="8538"/>
                      <a:pt x="810" y="8550"/>
                    </a:cubicBezTo>
                    <a:cubicBezTo>
                      <a:pt x="1687" y="8707"/>
                      <a:pt x="2557" y="8749"/>
                      <a:pt x="3437" y="8749"/>
                    </a:cubicBezTo>
                    <a:cubicBezTo>
                      <a:pt x="3691" y="8749"/>
                      <a:pt x="3947" y="8746"/>
                      <a:pt x="4203" y="8740"/>
                    </a:cubicBezTo>
                    <a:cubicBezTo>
                      <a:pt x="4655" y="8740"/>
                      <a:pt x="4655" y="8062"/>
                      <a:pt x="4203" y="8050"/>
                    </a:cubicBezTo>
                    <a:cubicBezTo>
                      <a:pt x="3167" y="8038"/>
                      <a:pt x="2131" y="8038"/>
                      <a:pt x="1095" y="7919"/>
                    </a:cubicBezTo>
                    <a:cubicBezTo>
                      <a:pt x="1060" y="5514"/>
                      <a:pt x="1167" y="3037"/>
                      <a:pt x="845" y="644"/>
                    </a:cubicBezTo>
                    <a:lnTo>
                      <a:pt x="845" y="644"/>
                    </a:lnTo>
                    <a:cubicBezTo>
                      <a:pt x="1308" y="827"/>
                      <a:pt x="1860" y="897"/>
                      <a:pt x="2427" y="897"/>
                    </a:cubicBezTo>
                    <a:cubicBezTo>
                      <a:pt x="2969" y="897"/>
                      <a:pt x="3524" y="833"/>
                      <a:pt x="4024" y="739"/>
                    </a:cubicBezTo>
                    <a:lnTo>
                      <a:pt x="4024" y="739"/>
                    </a:lnTo>
                    <a:cubicBezTo>
                      <a:pt x="4012" y="763"/>
                      <a:pt x="4012" y="775"/>
                      <a:pt x="4001" y="811"/>
                    </a:cubicBezTo>
                    <a:cubicBezTo>
                      <a:pt x="3989" y="3097"/>
                      <a:pt x="3703" y="5550"/>
                      <a:pt x="4286" y="7800"/>
                    </a:cubicBezTo>
                    <a:cubicBezTo>
                      <a:pt x="4322" y="7955"/>
                      <a:pt x="4465" y="8050"/>
                      <a:pt x="4632" y="8062"/>
                    </a:cubicBezTo>
                    <a:cubicBezTo>
                      <a:pt x="4751" y="8062"/>
                      <a:pt x="4786" y="8026"/>
                      <a:pt x="4882" y="7955"/>
                    </a:cubicBezTo>
                    <a:cubicBezTo>
                      <a:pt x="4989" y="7871"/>
                      <a:pt x="5001" y="7716"/>
                      <a:pt x="4977" y="7597"/>
                    </a:cubicBezTo>
                    <a:cubicBezTo>
                      <a:pt x="4477" y="5430"/>
                      <a:pt x="4727" y="3025"/>
                      <a:pt x="4727" y="811"/>
                    </a:cubicBezTo>
                    <a:cubicBezTo>
                      <a:pt x="4727" y="716"/>
                      <a:pt x="4691" y="644"/>
                      <a:pt x="4643" y="597"/>
                    </a:cubicBezTo>
                    <a:cubicBezTo>
                      <a:pt x="4938" y="479"/>
                      <a:pt x="4871" y="1"/>
                      <a:pt x="4548" y="1"/>
                    </a:cubicBezTo>
                    <a:close/>
                  </a:path>
                </a:pathLst>
              </a:custGeom>
              <a:solidFill>
                <a:srgbClr val="4949E7"/>
              </a:solidFill>
              <a:ln>
                <a:noFill/>
              </a:ln>
            </p:spPr>
            <p:txBody>
              <a:bodyPr spcFirstLastPara="1" wrap="square" lIns="121900" tIns="121900" rIns="121900" bIns="121900" anchor="ctr" anchorCtr="0">
                <a:noAutofit/>
              </a:bodyPr>
              <a:lstStyle/>
              <a:p>
                <a:endParaRPr sz="2400"/>
              </a:p>
            </p:txBody>
          </p:sp>
          <p:sp>
            <p:nvSpPr>
              <p:cNvPr id="2495" name="Google Shape;2495;p44"/>
              <p:cNvSpPr/>
              <p:nvPr/>
            </p:nvSpPr>
            <p:spPr>
              <a:xfrm>
                <a:off x="5656906" y="2021421"/>
                <a:ext cx="617297" cy="30372"/>
              </a:xfrm>
              <a:custGeom>
                <a:avLst/>
                <a:gdLst/>
                <a:ahLst/>
                <a:cxnLst/>
                <a:rect l="l" t="t" r="r" b="b"/>
                <a:pathLst>
                  <a:path w="28271" h="1391" extrusionOk="0">
                    <a:moveTo>
                      <a:pt x="27676" y="0"/>
                    </a:moveTo>
                    <a:cubicBezTo>
                      <a:pt x="27668" y="0"/>
                      <a:pt x="27660" y="0"/>
                      <a:pt x="27651" y="1"/>
                    </a:cubicBezTo>
                    <a:cubicBezTo>
                      <a:pt x="22014" y="178"/>
                      <a:pt x="16422" y="410"/>
                      <a:pt x="10820" y="410"/>
                    </a:cubicBezTo>
                    <a:cubicBezTo>
                      <a:pt x="7394" y="410"/>
                      <a:pt x="3964" y="324"/>
                      <a:pt x="517" y="84"/>
                    </a:cubicBezTo>
                    <a:cubicBezTo>
                      <a:pt x="509" y="84"/>
                      <a:pt x="501" y="83"/>
                      <a:pt x="494" y="83"/>
                    </a:cubicBezTo>
                    <a:cubicBezTo>
                      <a:pt x="96" y="83"/>
                      <a:pt x="1" y="692"/>
                      <a:pt x="422" y="751"/>
                    </a:cubicBezTo>
                    <a:cubicBezTo>
                      <a:pt x="3691" y="1234"/>
                      <a:pt x="7004" y="1391"/>
                      <a:pt x="10333" y="1391"/>
                    </a:cubicBezTo>
                    <a:cubicBezTo>
                      <a:pt x="16110" y="1391"/>
                      <a:pt x="21933" y="918"/>
                      <a:pt x="27651" y="858"/>
                    </a:cubicBezTo>
                    <a:cubicBezTo>
                      <a:pt x="28262" y="846"/>
                      <a:pt x="28270" y="0"/>
                      <a:pt x="27676" y="0"/>
                    </a:cubicBezTo>
                    <a:close/>
                  </a:path>
                </a:pathLst>
              </a:custGeom>
              <a:solidFill>
                <a:srgbClr val="4949E7"/>
              </a:solidFill>
              <a:ln>
                <a:noFill/>
              </a:ln>
            </p:spPr>
            <p:txBody>
              <a:bodyPr spcFirstLastPara="1" wrap="square" lIns="121900" tIns="121900" rIns="121900" bIns="121900" anchor="ctr" anchorCtr="0">
                <a:noAutofit/>
              </a:bodyPr>
              <a:lstStyle/>
              <a:p>
                <a:endParaRPr sz="2400"/>
              </a:p>
            </p:txBody>
          </p:sp>
        </p:grpSp>
        <p:sp>
          <p:nvSpPr>
            <p:cNvPr id="2496" name="Google Shape;2496;p44"/>
            <p:cNvSpPr txBox="1"/>
            <p:nvPr/>
          </p:nvSpPr>
          <p:spPr>
            <a:xfrm>
              <a:off x="5295767" y="2054070"/>
              <a:ext cx="1354200" cy="270000"/>
            </a:xfrm>
            <a:prstGeom prst="rect">
              <a:avLst/>
            </a:prstGeom>
            <a:noFill/>
            <a:ln>
              <a:noFill/>
            </a:ln>
          </p:spPr>
          <p:txBody>
            <a:bodyPr spcFirstLastPara="1" wrap="square" lIns="121900" tIns="121900" rIns="121900" bIns="121900" anchor="ctr" anchorCtr="0">
              <a:noAutofit/>
            </a:bodyPr>
            <a:lstStyle/>
            <a:p>
              <a:pPr algn="ctr"/>
              <a:endParaRPr sz="20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497" name="Google Shape;2497;p44"/>
            <p:cNvSpPr txBox="1"/>
            <p:nvPr/>
          </p:nvSpPr>
          <p:spPr>
            <a:xfrm>
              <a:off x="5295767" y="2877941"/>
              <a:ext cx="1354200" cy="765000"/>
            </a:xfrm>
            <a:prstGeom prst="rect">
              <a:avLst/>
            </a:prstGeom>
            <a:noFill/>
            <a:ln>
              <a:noFill/>
            </a:ln>
          </p:spPr>
          <p:txBody>
            <a:bodyPr spcFirstLastPara="1" wrap="square" lIns="121900" tIns="121900" rIns="121900" bIns="121900" anchor="ctr" anchorCtr="0">
              <a:noAutofit/>
            </a:bodyPr>
            <a:lstStyle/>
            <a:p>
              <a:pPr algn="ctr"/>
              <a:r>
                <a:rPr lang="lt-LT" b="1" dirty="0">
                  <a:solidFill>
                    <a:srgbClr val="002D72"/>
                  </a:solidFill>
                  <a:latin typeface="Calibri" panose="020F0502020204030204" pitchFamily="34" charset="0"/>
                  <a:cs typeface="Times New Roman" panose="02020603050405020304" pitchFamily="18" charset="0"/>
                  <a:sym typeface="Roboto"/>
                </a:rPr>
                <a:t>Liepos mėn.</a:t>
              </a:r>
              <a:endParaRPr b="1" dirty="0">
                <a:solidFill>
                  <a:srgbClr val="002D72"/>
                </a:solidFill>
                <a:latin typeface="Calibri" panose="020F0502020204030204" pitchFamily="34" charset="0"/>
                <a:cs typeface="Times New Roman" panose="02020603050405020304" pitchFamily="18" charset="0"/>
                <a:sym typeface="Roboto"/>
              </a:endParaRPr>
            </a:p>
          </p:txBody>
        </p:sp>
      </p:grpSp>
      <p:sp>
        <p:nvSpPr>
          <p:cNvPr id="2" name="Rectangle 1">
            <a:extLst>
              <a:ext uri="{FF2B5EF4-FFF2-40B4-BE49-F238E27FC236}">
                <a16:creationId xmlns:a16="http://schemas.microsoft.com/office/drawing/2014/main" id="{126338D5-972B-47C4-832E-F71439216AB6}"/>
              </a:ext>
            </a:extLst>
          </p:cNvPr>
          <p:cNvSpPr/>
          <p:nvPr/>
        </p:nvSpPr>
        <p:spPr>
          <a:xfrm>
            <a:off x="828038" y="2794974"/>
            <a:ext cx="9986037" cy="24534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73" name="Rectangle 72">
            <a:extLst>
              <a:ext uri="{FF2B5EF4-FFF2-40B4-BE49-F238E27FC236}">
                <a16:creationId xmlns:a16="http://schemas.microsoft.com/office/drawing/2014/main" id="{FFFB74E6-3032-4109-88D8-B278527120D0}"/>
              </a:ext>
            </a:extLst>
          </p:cNvPr>
          <p:cNvSpPr/>
          <p:nvPr/>
        </p:nvSpPr>
        <p:spPr>
          <a:xfrm>
            <a:off x="6920252" y="478289"/>
            <a:ext cx="3217089" cy="9234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 name="TextBox 3">
            <a:extLst>
              <a:ext uri="{FF2B5EF4-FFF2-40B4-BE49-F238E27FC236}">
                <a16:creationId xmlns:a16="http://schemas.microsoft.com/office/drawing/2014/main" id="{B2EA1E4D-DCF9-475D-A75E-C8F43B3B57C4}"/>
              </a:ext>
            </a:extLst>
          </p:cNvPr>
          <p:cNvSpPr txBox="1"/>
          <p:nvPr/>
        </p:nvSpPr>
        <p:spPr>
          <a:xfrm>
            <a:off x="1090257" y="2922584"/>
            <a:ext cx="2135807" cy="2031325"/>
          </a:xfrm>
          <a:prstGeom prst="rect">
            <a:avLst/>
          </a:prstGeom>
          <a:noFill/>
        </p:spPr>
        <p:txBody>
          <a:bodyPr wrap="square" rtlCol="0">
            <a:spAutoFit/>
          </a:bodyPr>
          <a:lstStyle/>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Rinkos dalyvių skundai pateikiami EK DG energy dėl EE ir LV metodikos</a:t>
            </a:r>
          </a:p>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VERT atlieka pirminį vertinimą</a:t>
            </a:r>
            <a:endParaRPr lang="lt-LT" dirty="0"/>
          </a:p>
        </p:txBody>
      </p:sp>
      <p:sp>
        <p:nvSpPr>
          <p:cNvPr id="5" name="TextBox 4">
            <a:extLst>
              <a:ext uri="{FF2B5EF4-FFF2-40B4-BE49-F238E27FC236}">
                <a16:creationId xmlns:a16="http://schemas.microsoft.com/office/drawing/2014/main" id="{3C6DCA28-3A6E-404C-95B2-91E136257A85}"/>
              </a:ext>
            </a:extLst>
          </p:cNvPr>
          <p:cNvSpPr txBox="1"/>
          <p:nvPr/>
        </p:nvSpPr>
        <p:spPr>
          <a:xfrm>
            <a:off x="3159841" y="2934851"/>
            <a:ext cx="1923123" cy="3077766"/>
          </a:xfrm>
          <a:prstGeom prst="rect">
            <a:avLst/>
          </a:prstGeom>
          <a:noFill/>
        </p:spPr>
        <p:txBody>
          <a:bodyPr wrap="square" rtlCol="0">
            <a:spAutoFit/>
          </a:bodyPr>
          <a:lstStyle/>
          <a:p>
            <a:pPr marL="342900" indent="-342900" algn="just">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Susitikimai su LV, EE reguliuotojais</a:t>
            </a:r>
          </a:p>
          <a:p>
            <a:pPr marL="342900" indent="-342900" algn="just">
              <a:buFont typeface="Arial" panose="020B0604020202020204" pitchFamily="34" charset="0"/>
              <a:buChar char="•"/>
            </a:pPr>
            <a:r>
              <a:rPr lang="lt-LT" sz="1800" dirty="0">
                <a:solidFill>
                  <a:srgbClr val="002D72"/>
                </a:solidFill>
                <a:latin typeface="Calibri" panose="020F0502020204030204" pitchFamily="34" charset="0"/>
                <a:cs typeface="Times New Roman" panose="02020603050405020304" pitchFamily="18" charset="0"/>
              </a:rPr>
              <a:t>Prašymas LV suteikti prieigą prie LV kainų zonos duomenų (LV reguliuotojo atsisakymas)</a:t>
            </a:r>
          </a:p>
          <a:p>
            <a:endParaRPr lang="lt-LT" sz="1400" dirty="0"/>
          </a:p>
        </p:txBody>
      </p:sp>
      <p:sp>
        <p:nvSpPr>
          <p:cNvPr id="6" name="TextBox 5">
            <a:extLst>
              <a:ext uri="{FF2B5EF4-FFF2-40B4-BE49-F238E27FC236}">
                <a16:creationId xmlns:a16="http://schemas.microsoft.com/office/drawing/2014/main" id="{0D6AB6E9-6BA3-48BD-A23F-7E8127AD9E70}"/>
              </a:ext>
            </a:extLst>
          </p:cNvPr>
          <p:cNvSpPr txBox="1"/>
          <p:nvPr/>
        </p:nvSpPr>
        <p:spPr>
          <a:xfrm>
            <a:off x="5100086" y="2863657"/>
            <a:ext cx="2235107" cy="2062103"/>
          </a:xfrm>
          <a:prstGeom prst="rect">
            <a:avLst/>
          </a:prstGeom>
          <a:noFill/>
        </p:spPr>
        <p:txBody>
          <a:bodyPr wrap="square" rtlCol="0">
            <a:spAutoFit/>
          </a:bodyPr>
          <a:lstStyle/>
          <a:p>
            <a:pPr marL="342900" indent="-342900" algn="just">
              <a:buFont typeface="Arial" panose="020B0604020202020204" pitchFamily="34" charset="0"/>
              <a:buChar char="•"/>
            </a:pPr>
            <a:r>
              <a:rPr lang="lt-LT" sz="1600" dirty="0">
                <a:solidFill>
                  <a:srgbClr val="002D72"/>
                </a:solidFill>
                <a:latin typeface="Calibri" panose="020F0502020204030204" pitchFamily="34" charset="0"/>
                <a:cs typeface="Times New Roman" panose="02020603050405020304" pitchFamily="18" charset="0"/>
              </a:rPr>
              <a:t>Rengiama tyrimo ataskaita</a:t>
            </a:r>
          </a:p>
          <a:p>
            <a:pPr marL="342900" indent="-342900" algn="just">
              <a:buFont typeface="Arial" panose="020B0604020202020204" pitchFamily="34" charset="0"/>
              <a:buChar char="•"/>
            </a:pPr>
            <a:r>
              <a:rPr lang="lt-LT" sz="1600" dirty="0">
                <a:solidFill>
                  <a:srgbClr val="002D72"/>
                </a:solidFill>
                <a:latin typeface="Calibri" panose="020F0502020204030204" pitchFamily="34" charset="0"/>
                <a:cs typeface="Times New Roman" panose="02020603050405020304" pitchFamily="18" charset="0"/>
              </a:rPr>
              <a:t>VERT ataskaitos projektas pateikiamas konsultacijai su LV ir EE reguliuotojais</a:t>
            </a:r>
          </a:p>
          <a:p>
            <a:endParaRPr lang="lt-LT" sz="1600" dirty="0"/>
          </a:p>
        </p:txBody>
      </p:sp>
      <p:sp>
        <p:nvSpPr>
          <p:cNvPr id="7" name="TextBox 6">
            <a:extLst>
              <a:ext uri="{FF2B5EF4-FFF2-40B4-BE49-F238E27FC236}">
                <a16:creationId xmlns:a16="http://schemas.microsoft.com/office/drawing/2014/main" id="{439ABF04-54E7-4499-B1D1-1DA03CCBBAB1}"/>
              </a:ext>
            </a:extLst>
          </p:cNvPr>
          <p:cNvSpPr txBox="1"/>
          <p:nvPr/>
        </p:nvSpPr>
        <p:spPr>
          <a:xfrm>
            <a:off x="7424433" y="2894435"/>
            <a:ext cx="2995677" cy="2031325"/>
          </a:xfrm>
          <a:prstGeom prst="rect">
            <a:avLst/>
          </a:prstGeom>
          <a:noFill/>
        </p:spPr>
        <p:txBody>
          <a:bodyPr wrap="square" rtlCol="0">
            <a:spAutoFit/>
          </a:bodyPr>
          <a:lstStyle/>
          <a:p>
            <a:pPr marL="342900" indent="-342900" algn="just">
              <a:buFont typeface="Arial" panose="020B0604020202020204" pitchFamily="34" charset="0"/>
              <a:buChar char="•"/>
            </a:pPr>
            <a:r>
              <a:rPr lang="lt-LT" sz="1600" dirty="0">
                <a:solidFill>
                  <a:srgbClr val="002D72"/>
                </a:solidFill>
                <a:latin typeface="Calibri" panose="020F0502020204030204" pitchFamily="34" charset="0"/>
                <a:cs typeface="Times New Roman" panose="02020603050405020304" pitchFamily="18" charset="0"/>
              </a:rPr>
              <a:t>Liepos 22 d. VERT nutarimu Nr. O3E-852 pritarė Tyrimo ataskaitai</a:t>
            </a:r>
          </a:p>
          <a:p>
            <a:pPr marL="342900" indent="-342900" algn="just">
              <a:buFont typeface="Arial" panose="020B0604020202020204" pitchFamily="34" charset="0"/>
              <a:buChar char="•"/>
            </a:pPr>
            <a:r>
              <a:rPr lang="lt-LT" sz="1600" dirty="0">
                <a:solidFill>
                  <a:srgbClr val="002D72"/>
                </a:solidFill>
                <a:latin typeface="Calibri" panose="020F0502020204030204" pitchFamily="34" charset="0"/>
                <a:cs typeface="Times New Roman" panose="02020603050405020304" pitchFamily="18" charset="0"/>
              </a:rPr>
              <a:t>VERT kreipėsi į EK DG Energy, LV, EE ministerijas ir reguliuotojus informuodama apie tyrimo rezultatus.</a:t>
            </a:r>
          </a:p>
          <a:p>
            <a:endParaRPr lang="lt-LT" sz="1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0">
            <a:extLst>
              <a:ext uri="{FF2B5EF4-FFF2-40B4-BE49-F238E27FC236}">
                <a16:creationId xmlns:a16="http://schemas.microsoft.com/office/drawing/2014/main" id="{5E726BD8-F26F-49A0-8B23-CAE176D3F14A}"/>
              </a:ext>
            </a:extLst>
          </p:cNvPr>
          <p:cNvSpPr txBox="1">
            <a:spLocks/>
          </p:cNvSpPr>
          <p:nvPr/>
        </p:nvSpPr>
        <p:spPr>
          <a:xfrm>
            <a:off x="490220" y="329693"/>
            <a:ext cx="9866883" cy="1325562"/>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6BCABA"/>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lt-LT" altLang="lt-LT" sz="3200" b="1" i="0" u="none" strike="noStrike" kern="1200" cap="none" spc="0" normalizeH="0" baseline="0" noProof="0" dirty="0">
                <a:ln>
                  <a:noFill/>
                </a:ln>
                <a:solidFill>
                  <a:srgbClr val="6BCABA"/>
                </a:solidFill>
                <a:effectLst/>
                <a:uLnTx/>
                <a:uFillTx/>
                <a:latin typeface="Corbel" panose="020B0503020204020204"/>
                <a:ea typeface="+mj-ea"/>
                <a:cs typeface="+mj-cs"/>
              </a:rPr>
              <a:t>Pralaidumų skaičiavimo metodikos</a:t>
            </a:r>
            <a:endParaRPr kumimoji="0" lang="en-GB" altLang="lt-LT" sz="3200" b="1" i="0" u="none" strike="noStrike" kern="1200" cap="none" spc="0" normalizeH="0" baseline="0" noProof="0" dirty="0">
              <a:ln>
                <a:noFill/>
              </a:ln>
              <a:solidFill>
                <a:srgbClr val="6BCABA"/>
              </a:solidFill>
              <a:effectLst/>
              <a:uLnTx/>
              <a:uFillTx/>
              <a:latin typeface="Corbel" panose="020B0503020204020204"/>
              <a:ea typeface="+mj-ea"/>
              <a:cs typeface="+mj-cs"/>
            </a:endParaRPr>
          </a:p>
        </p:txBody>
      </p:sp>
      <p:grpSp>
        <p:nvGrpSpPr>
          <p:cNvPr id="5" name="Group 4">
            <a:extLst>
              <a:ext uri="{FF2B5EF4-FFF2-40B4-BE49-F238E27FC236}">
                <a16:creationId xmlns:a16="http://schemas.microsoft.com/office/drawing/2014/main" id="{9FBB469D-0BF4-4861-BC3F-29C8BA412EAA}"/>
              </a:ext>
            </a:extLst>
          </p:cNvPr>
          <p:cNvGrpSpPr/>
          <p:nvPr/>
        </p:nvGrpSpPr>
        <p:grpSpPr>
          <a:xfrm>
            <a:off x="229032" y="936585"/>
            <a:ext cx="8064896" cy="5721222"/>
            <a:chOff x="-197688" y="988910"/>
            <a:chExt cx="8064896" cy="5721222"/>
          </a:xfrm>
        </p:grpSpPr>
        <p:pic>
          <p:nvPicPr>
            <p:cNvPr id="6" name="Picture 5">
              <a:extLst>
                <a:ext uri="{FF2B5EF4-FFF2-40B4-BE49-F238E27FC236}">
                  <a16:creationId xmlns:a16="http://schemas.microsoft.com/office/drawing/2014/main" id="{95DD9513-7222-4594-AFAD-63173AD281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688" y="988910"/>
              <a:ext cx="8064896" cy="5721222"/>
            </a:xfrm>
            <a:prstGeom prst="rect">
              <a:avLst/>
            </a:prstGeom>
          </p:spPr>
        </p:pic>
        <p:cxnSp>
          <p:nvCxnSpPr>
            <p:cNvPr id="7" name="Straight Connector 6">
              <a:extLst>
                <a:ext uri="{FF2B5EF4-FFF2-40B4-BE49-F238E27FC236}">
                  <a16:creationId xmlns:a16="http://schemas.microsoft.com/office/drawing/2014/main" id="{11916BCF-59FB-4766-9351-267D80331D4F}"/>
                </a:ext>
              </a:extLst>
            </p:cNvPr>
            <p:cNvCxnSpPr>
              <a:cxnSpLocks/>
            </p:cNvCxnSpPr>
            <p:nvPr/>
          </p:nvCxnSpPr>
          <p:spPr>
            <a:xfrm flipH="1">
              <a:off x="5222240" y="2448560"/>
              <a:ext cx="91440" cy="1503680"/>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89C9099-9D83-45CB-930F-7CF652528BDF}"/>
                </a:ext>
              </a:extLst>
            </p:cNvPr>
            <p:cNvCxnSpPr>
              <a:cxnSpLocks/>
            </p:cNvCxnSpPr>
            <p:nvPr/>
          </p:nvCxnSpPr>
          <p:spPr>
            <a:xfrm>
              <a:off x="5222240" y="3908210"/>
              <a:ext cx="213360" cy="83274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7F6B535A-5F0E-4F2B-9F91-4C6A904931CE}"/>
                </a:ext>
              </a:extLst>
            </p:cNvPr>
            <p:cNvCxnSpPr>
              <a:cxnSpLocks/>
            </p:cNvCxnSpPr>
            <p:nvPr/>
          </p:nvCxnSpPr>
          <p:spPr>
            <a:xfrm flipH="1">
              <a:off x="3834760" y="5258309"/>
              <a:ext cx="1042041" cy="10919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B638021-0E56-4A04-A836-7F8FE93C6929}"/>
                </a:ext>
              </a:extLst>
            </p:cNvPr>
            <p:cNvCxnSpPr>
              <a:cxnSpLocks/>
            </p:cNvCxnSpPr>
            <p:nvPr/>
          </p:nvCxnSpPr>
          <p:spPr>
            <a:xfrm flipH="1" flipV="1">
              <a:off x="2896965" y="5212727"/>
              <a:ext cx="719995" cy="66579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648BA69-CD04-4299-9C6E-B286B6591155}"/>
                </a:ext>
              </a:extLst>
            </p:cNvPr>
            <p:cNvCxnSpPr>
              <a:cxnSpLocks/>
            </p:cNvCxnSpPr>
            <p:nvPr/>
          </p:nvCxnSpPr>
          <p:spPr>
            <a:xfrm flipH="1" flipV="1">
              <a:off x="3307762" y="5822557"/>
              <a:ext cx="468898" cy="471771"/>
            </a:xfrm>
            <a:prstGeom prst="line">
              <a:avLst/>
            </a:prstGeom>
            <a:ln w="57150">
              <a:solidFill>
                <a:schemeClr val="accent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9C813CE-26BF-49D7-9430-6381C22C35A8}"/>
                </a:ext>
              </a:extLst>
            </p:cNvPr>
            <p:cNvCxnSpPr>
              <a:cxnSpLocks/>
            </p:cNvCxnSpPr>
            <p:nvPr/>
          </p:nvCxnSpPr>
          <p:spPr>
            <a:xfrm flipV="1">
              <a:off x="2603501" y="4796925"/>
              <a:ext cx="82964" cy="415802"/>
            </a:xfrm>
            <a:prstGeom prst="line">
              <a:avLst/>
            </a:prstGeom>
            <a:ln w="57150">
              <a:solidFill>
                <a:schemeClr val="accent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CB06B4A-967E-47A9-A7DC-E9C95D070D12}"/>
                </a:ext>
              </a:extLst>
            </p:cNvPr>
            <p:cNvCxnSpPr>
              <a:cxnSpLocks/>
            </p:cNvCxnSpPr>
            <p:nvPr/>
          </p:nvCxnSpPr>
          <p:spPr>
            <a:xfrm>
              <a:off x="2904265" y="4796922"/>
              <a:ext cx="1972536" cy="207904"/>
            </a:xfrm>
            <a:prstGeom prst="line">
              <a:avLst/>
            </a:prstGeom>
            <a:ln w="57150">
              <a:solidFill>
                <a:schemeClr val="accent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8343F6D-EB20-4EA1-A038-6E5E59EC2BA0}"/>
                </a:ext>
              </a:extLst>
            </p:cNvPr>
            <p:cNvCxnSpPr>
              <a:cxnSpLocks/>
            </p:cNvCxnSpPr>
            <p:nvPr/>
          </p:nvCxnSpPr>
          <p:spPr>
            <a:xfrm>
              <a:off x="4013200" y="3627120"/>
              <a:ext cx="1087120" cy="241266"/>
            </a:xfrm>
            <a:prstGeom prst="line">
              <a:avLst/>
            </a:prstGeom>
            <a:ln w="57150">
              <a:solidFill>
                <a:schemeClr val="accent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E5621DB-D219-4E8A-9257-4571ED0F47FF}"/>
                </a:ext>
              </a:extLst>
            </p:cNvPr>
            <p:cNvCxnSpPr>
              <a:cxnSpLocks/>
            </p:cNvCxnSpPr>
            <p:nvPr/>
          </p:nvCxnSpPr>
          <p:spPr>
            <a:xfrm flipV="1">
              <a:off x="3967480" y="2240659"/>
              <a:ext cx="909321" cy="168077"/>
            </a:xfrm>
            <a:prstGeom prst="line">
              <a:avLst/>
            </a:prstGeom>
            <a:ln w="57150">
              <a:solidFill>
                <a:schemeClr val="accent1">
                  <a:lumMod val="90000"/>
                  <a:lumOff val="10000"/>
                </a:schemeClr>
              </a:solidFill>
            </a:ln>
          </p:spPr>
          <p:style>
            <a:lnRef idx="1">
              <a:schemeClr val="accent1"/>
            </a:lnRef>
            <a:fillRef idx="0">
              <a:schemeClr val="accent1"/>
            </a:fillRef>
            <a:effectRef idx="0">
              <a:schemeClr val="accent1"/>
            </a:effectRef>
            <a:fontRef idx="minor">
              <a:schemeClr val="tx1"/>
            </a:fontRef>
          </p:style>
        </p:cxnSp>
      </p:grpSp>
      <p:cxnSp>
        <p:nvCxnSpPr>
          <p:cNvPr id="16" name="Straight Connector 15">
            <a:extLst>
              <a:ext uri="{FF2B5EF4-FFF2-40B4-BE49-F238E27FC236}">
                <a16:creationId xmlns:a16="http://schemas.microsoft.com/office/drawing/2014/main" id="{238D61FE-9413-49F8-8ECF-AF628A9BB197}"/>
              </a:ext>
            </a:extLst>
          </p:cNvPr>
          <p:cNvCxnSpPr>
            <a:cxnSpLocks/>
          </p:cNvCxnSpPr>
          <p:nvPr/>
        </p:nvCxnSpPr>
        <p:spPr>
          <a:xfrm flipV="1">
            <a:off x="7961188" y="1187876"/>
            <a:ext cx="909320" cy="1"/>
          </a:xfrm>
          <a:prstGeom prst="line">
            <a:avLst/>
          </a:prstGeom>
          <a:ln w="57150">
            <a:solidFill>
              <a:schemeClr val="accent1">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3EF2851F-23A3-4E17-9D3A-8D43F44CEC85}"/>
              </a:ext>
            </a:extLst>
          </p:cNvPr>
          <p:cNvSpPr txBox="1"/>
          <p:nvPr/>
        </p:nvSpPr>
        <p:spPr>
          <a:xfrm>
            <a:off x="7884160" y="1340748"/>
            <a:ext cx="4175760" cy="2031325"/>
          </a:xfrm>
          <a:prstGeom prst="rect">
            <a:avLst/>
          </a:prstGeom>
          <a:noFill/>
        </p:spPr>
        <p:txBody>
          <a:bodyPr wrap="square" rtlCol="0">
            <a:spAutoFit/>
          </a:bodyPr>
          <a:lstStyle/>
          <a:p>
            <a:pPr algn="just">
              <a:defRPr/>
            </a:pPr>
            <a:r>
              <a:rPr lang="lt-LT" dirty="0">
                <a:solidFill>
                  <a:srgbClr val="002D72"/>
                </a:solidFill>
                <a:latin typeface="Calibri" panose="020F0502020204030204" pitchFamily="34" charset="0"/>
                <a:cs typeface="Times New Roman" panose="02020603050405020304" pitchFamily="18" charset="0"/>
              </a:rPr>
              <a:t>Baltijos jūros pralaidumų skaičiavimo regioną </a:t>
            </a:r>
            <a:r>
              <a:rPr lang="en-GB" dirty="0">
                <a:solidFill>
                  <a:srgbClr val="002D72"/>
                </a:solidFill>
                <a:latin typeface="Calibri" panose="020F0502020204030204" pitchFamily="34" charset="0"/>
                <a:cs typeface="Times New Roman" panose="02020603050405020304" pitchFamily="18" charset="0"/>
              </a:rPr>
              <a:t>(CCR)</a:t>
            </a:r>
            <a:r>
              <a:rPr lang="lt-LT" dirty="0">
                <a:solidFill>
                  <a:srgbClr val="002D72"/>
                </a:solidFill>
                <a:latin typeface="Calibri" panose="020F0502020204030204" pitchFamily="34" charset="0"/>
                <a:cs typeface="Times New Roman" panose="02020603050405020304" pitchFamily="18" charset="0"/>
              </a:rPr>
              <a:t> sudaro: Estija, Latvija, Švedija, Lietuva, Lenkija ir Suomija.</a:t>
            </a:r>
            <a:endParaRPr lang="en-GB" dirty="0">
              <a:solidFill>
                <a:srgbClr val="002D72"/>
              </a:solidFill>
              <a:latin typeface="Calibri" panose="020F0502020204030204" pitchFamily="34"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t-LT" b="1" dirty="0">
                <a:solidFill>
                  <a:srgbClr val="002D72"/>
                </a:solidFill>
                <a:latin typeface="Calibri" panose="020F0502020204030204" pitchFamily="34" charset="0"/>
                <a:cs typeface="Times New Roman" panose="02020603050405020304" pitchFamily="18" charset="0"/>
              </a:rPr>
              <a:t>Apima pralaidumų skaičiavimą vidinėse ES jungtyse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t-LT" b="1" dirty="0">
                <a:solidFill>
                  <a:srgbClr val="002D72"/>
                </a:solidFill>
                <a:latin typeface="Calibri" panose="020F0502020204030204" pitchFamily="34" charset="0"/>
                <a:cs typeface="Times New Roman" panose="02020603050405020304" pitchFamily="18" charset="0"/>
              </a:rPr>
              <a:t>Atitinka Europos Komisijos reglamentą Nr. 2015/1222</a:t>
            </a:r>
            <a:r>
              <a:rPr lang="en-GB" b="1" dirty="0">
                <a:solidFill>
                  <a:srgbClr val="002D72"/>
                </a:solidFill>
                <a:latin typeface="Calibri" panose="020F0502020204030204" pitchFamily="34" charset="0"/>
                <a:cs typeface="Times New Roman" panose="02020603050405020304" pitchFamily="18" charset="0"/>
              </a:rPr>
              <a:t> </a:t>
            </a:r>
            <a:r>
              <a:rPr lang="lt-LT" b="1" dirty="0">
                <a:solidFill>
                  <a:srgbClr val="002D72"/>
                </a:solidFill>
                <a:latin typeface="Calibri" panose="020F0502020204030204" pitchFamily="34" charset="0"/>
                <a:cs typeface="Times New Roman" panose="02020603050405020304" pitchFamily="18" charset="0"/>
              </a:rPr>
              <a:t>(</a:t>
            </a:r>
            <a:r>
              <a:rPr lang="en-GB" b="1" dirty="0">
                <a:solidFill>
                  <a:srgbClr val="002D72"/>
                </a:solidFill>
                <a:latin typeface="Calibri" panose="020F0502020204030204" pitchFamily="34" charset="0"/>
                <a:cs typeface="Times New Roman" panose="02020603050405020304" pitchFamily="18" charset="0"/>
              </a:rPr>
              <a:t>CACM</a:t>
            </a:r>
            <a:r>
              <a:rPr lang="lt-LT" b="1" dirty="0">
                <a:solidFill>
                  <a:srgbClr val="002D72"/>
                </a:solidFill>
                <a:latin typeface="Calibri" panose="020F0502020204030204" pitchFamily="34" charset="0"/>
                <a:cs typeface="Times New Roman" panose="02020603050405020304" pitchFamily="18" charset="0"/>
              </a:rPr>
              <a:t>)</a:t>
            </a:r>
            <a:endParaRPr lang="en-GB" b="1" dirty="0">
              <a:solidFill>
                <a:srgbClr val="002D72"/>
              </a:solidFill>
              <a:latin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87636F2A-E2B6-49AB-81CC-8285F47EF603}"/>
              </a:ext>
            </a:extLst>
          </p:cNvPr>
          <p:cNvSpPr txBox="1"/>
          <p:nvPr/>
        </p:nvSpPr>
        <p:spPr>
          <a:xfrm>
            <a:off x="7884160" y="3695428"/>
            <a:ext cx="4175760" cy="203132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dirty="0">
                <a:solidFill>
                  <a:srgbClr val="002D72"/>
                </a:solidFill>
                <a:latin typeface="Calibri" panose="020F0502020204030204" pitchFamily="34" charset="0"/>
                <a:cs typeface="Times New Roman" panose="02020603050405020304" pitchFamily="18" charset="0"/>
              </a:rPr>
              <a:t>Atskiros Baltijos šalių metodikos apimančios pralaidumų nustatymą su trečiosiomis šalimis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t-LT" b="1" dirty="0">
                <a:solidFill>
                  <a:srgbClr val="002D72"/>
                </a:solidFill>
                <a:latin typeface="Calibri" panose="020F0502020204030204" pitchFamily="34" charset="0"/>
                <a:cs typeface="Times New Roman" panose="02020603050405020304" pitchFamily="18" charset="0"/>
              </a:rPr>
              <a:t>Latvijos ir Estijos  Pralaidumų skaičiavimo taisyklės su RU </a:t>
            </a:r>
          </a:p>
          <a:p>
            <a:pPr marL="285750" indent="-285750" algn="just">
              <a:buFont typeface="Arial" panose="020B0604020202020204" pitchFamily="34" charset="0"/>
              <a:buChar char="•"/>
              <a:defRPr/>
            </a:pPr>
            <a:r>
              <a:rPr lang="lt-LT" b="1" dirty="0">
                <a:solidFill>
                  <a:srgbClr val="002D72"/>
                </a:solidFill>
                <a:latin typeface="Calibri" panose="020F0502020204030204" pitchFamily="34" charset="0"/>
                <a:cs typeface="Times New Roman" panose="02020603050405020304" pitchFamily="18" charset="0"/>
              </a:rPr>
              <a:t>Lietuvos pralaidumų skaičiavimo taisyklės su trečiosiomis šalimis</a:t>
            </a:r>
            <a:endParaRPr lang="en-US" b="1" dirty="0">
              <a:solidFill>
                <a:srgbClr val="002D72"/>
              </a:solidFill>
              <a:latin typeface="Calibri" panose="020F0502020204030204" pitchFamily="34" charset="0"/>
              <a:cs typeface="Times New Roman" panose="02020603050405020304" pitchFamily="18" charset="0"/>
            </a:endParaRPr>
          </a:p>
        </p:txBody>
      </p:sp>
      <p:cxnSp>
        <p:nvCxnSpPr>
          <p:cNvPr id="19" name="Straight Connector 18">
            <a:extLst>
              <a:ext uri="{FF2B5EF4-FFF2-40B4-BE49-F238E27FC236}">
                <a16:creationId xmlns:a16="http://schemas.microsoft.com/office/drawing/2014/main" id="{FE928746-9003-4D5C-8559-20164C482AD5}"/>
              </a:ext>
            </a:extLst>
          </p:cNvPr>
          <p:cNvCxnSpPr>
            <a:cxnSpLocks/>
          </p:cNvCxnSpPr>
          <p:nvPr/>
        </p:nvCxnSpPr>
        <p:spPr>
          <a:xfrm flipV="1">
            <a:off x="7903100" y="3695427"/>
            <a:ext cx="909320" cy="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1826790D-AE19-4E20-A30A-9152022035CC}"/>
              </a:ext>
            </a:extLst>
          </p:cNvPr>
          <p:cNvSpPr/>
          <p:nvPr/>
        </p:nvSpPr>
        <p:spPr>
          <a:xfrm>
            <a:off x="1066800" y="1539350"/>
            <a:ext cx="4460239" cy="4758622"/>
          </a:xfrm>
          <a:prstGeom prst="ellipse">
            <a:avLst/>
          </a:prstGeom>
          <a:solidFill>
            <a:schemeClr val="accent1">
              <a:alpha val="2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t-LT" sz="2000" b="1" dirty="0">
                <a:solidFill>
                  <a:prstClr val="black"/>
                </a:solidFill>
                <a:latin typeface="Corbel" panose="020B0503020204020204"/>
              </a:rPr>
              <a:t>Baltijos jūros pralaidumų skaičiavimo regionas</a:t>
            </a:r>
            <a:endParaRPr kumimoji="0" lang="en-US" sz="2000" b="1" i="0" u="none" strike="noStrike" kern="1200" cap="none" spc="0" normalizeH="0" baseline="0" noProof="0" dirty="0">
              <a:ln>
                <a:noFill/>
              </a:ln>
              <a:solidFill>
                <a:prstClr val="black"/>
              </a:solidFill>
              <a:effectLst/>
              <a:uLnTx/>
              <a:uFillTx/>
              <a:latin typeface="Corbel" panose="020B0503020204020204"/>
              <a:ea typeface="+mn-ea"/>
              <a:cs typeface="+mn-cs"/>
            </a:endParaRPr>
          </a:p>
        </p:txBody>
      </p:sp>
      <p:sp>
        <p:nvSpPr>
          <p:cNvPr id="21" name="Oval 20">
            <a:extLst>
              <a:ext uri="{FF2B5EF4-FFF2-40B4-BE49-F238E27FC236}">
                <a16:creationId xmlns:a16="http://schemas.microsoft.com/office/drawing/2014/main" id="{8A60E630-6682-452C-8774-6A8EDFD83C04}"/>
              </a:ext>
            </a:extLst>
          </p:cNvPr>
          <p:cNvSpPr/>
          <p:nvPr/>
        </p:nvSpPr>
        <p:spPr>
          <a:xfrm rot="1253917">
            <a:off x="5337557" y="2387376"/>
            <a:ext cx="1978357" cy="2989219"/>
          </a:xfrm>
          <a:prstGeom prst="ellipse">
            <a:avLst/>
          </a:prstGeom>
          <a:solidFill>
            <a:srgbClr val="FF0000">
              <a:alpha val="2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800" b="1" i="0" u="none" strike="noStrike" kern="1200" cap="none" spc="0" normalizeH="0" baseline="0" noProof="0" dirty="0">
                <a:ln>
                  <a:noFill/>
                </a:ln>
                <a:solidFill>
                  <a:prstClr val="black"/>
                </a:solidFill>
                <a:effectLst/>
                <a:uLnTx/>
                <a:uFillTx/>
                <a:latin typeface="Corbel" panose="020B0503020204020204"/>
                <a:ea typeface="+mn-ea"/>
                <a:cs typeface="+mn-cs"/>
              </a:rPr>
              <a:t>Pralaidumų skaičiavimo taisyklės su RU</a:t>
            </a:r>
            <a:endParaRPr kumimoji="0" lang="en-US" sz="1800" b="1" i="0" u="none" strike="noStrike" kern="1200" cap="none" spc="0" normalizeH="0" baseline="0" noProof="0" dirty="0">
              <a:ln>
                <a:noFill/>
              </a:ln>
              <a:solidFill>
                <a:prstClr val="black"/>
              </a:solidFill>
              <a:effectLst/>
              <a:uLnTx/>
              <a:uFillTx/>
              <a:latin typeface="Corbel" panose="020B0503020204020204"/>
              <a:ea typeface="+mn-ea"/>
              <a:cs typeface="+mn-cs"/>
            </a:endParaRPr>
          </a:p>
        </p:txBody>
      </p:sp>
      <p:sp>
        <p:nvSpPr>
          <p:cNvPr id="22" name="Oval 21">
            <a:extLst>
              <a:ext uri="{FF2B5EF4-FFF2-40B4-BE49-F238E27FC236}">
                <a16:creationId xmlns:a16="http://schemas.microsoft.com/office/drawing/2014/main" id="{5B82CA27-7322-486D-96C1-E5D8D3DE52BD}"/>
              </a:ext>
            </a:extLst>
          </p:cNvPr>
          <p:cNvSpPr/>
          <p:nvPr/>
        </p:nvSpPr>
        <p:spPr>
          <a:xfrm rot="1164989">
            <a:off x="3248719" y="5147956"/>
            <a:ext cx="2656236" cy="921870"/>
          </a:xfrm>
          <a:prstGeom prst="ellipse">
            <a:avLst/>
          </a:prstGeom>
          <a:solidFill>
            <a:srgbClr val="FF0000">
              <a:alpha val="2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400" b="1" i="0" u="none" strike="noStrike" kern="1200" cap="none" spc="0" normalizeH="0" baseline="0" noProof="0" dirty="0">
                <a:ln>
                  <a:noFill/>
                </a:ln>
                <a:solidFill>
                  <a:prstClr val="black"/>
                </a:solidFill>
                <a:effectLst/>
                <a:uLnTx/>
                <a:uFillTx/>
                <a:latin typeface="Corbel" panose="020B0503020204020204"/>
                <a:ea typeface="+mn-ea"/>
                <a:cs typeface="+mn-cs"/>
              </a:rPr>
              <a:t>Pralaidumų skaičiavimo taisyklės su trečiosiomis šalimis</a:t>
            </a:r>
            <a:endParaRPr kumimoji="0" lang="en-US" sz="1400" b="1" i="0" u="none" strike="noStrike" kern="1200" cap="none" spc="0" normalizeH="0" baseline="0" noProof="0" dirty="0">
              <a:ln>
                <a:noFill/>
              </a:ln>
              <a:solidFill>
                <a:prstClr val="black"/>
              </a:solidFill>
              <a:effectLst/>
              <a:uLnTx/>
              <a:uFillTx/>
              <a:latin typeface="Corbel" panose="020B0503020204020204"/>
              <a:ea typeface="+mn-ea"/>
              <a:cs typeface="+mn-cs"/>
            </a:endParaRPr>
          </a:p>
        </p:txBody>
      </p:sp>
    </p:spTree>
    <p:extLst>
      <p:ext uri="{BB962C8B-B14F-4D97-AF65-F5344CB8AC3E}">
        <p14:creationId xmlns:p14="http://schemas.microsoft.com/office/powerpoint/2010/main" val="2721959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BE4D7-4B87-4DD7-AF82-2C92A27CAE8E}"/>
              </a:ext>
            </a:extLst>
          </p:cNvPr>
          <p:cNvSpPr>
            <a:spLocks noGrp="1"/>
          </p:cNvSpPr>
          <p:nvPr>
            <p:ph type="title"/>
          </p:nvPr>
        </p:nvSpPr>
        <p:spPr>
          <a:xfrm>
            <a:off x="603932" y="246049"/>
            <a:ext cx="10515600" cy="523875"/>
          </a:xfrm>
        </p:spPr>
        <p:txBody>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lt-LT" altLang="lt-LT" sz="3600" b="1" i="0" u="none" strike="noStrike" kern="1200" cap="none" spc="0" normalizeH="0" baseline="0" noProof="0" dirty="0">
                <a:ln>
                  <a:noFill/>
                </a:ln>
                <a:solidFill>
                  <a:srgbClr val="6BCABA"/>
                </a:solidFill>
                <a:effectLst/>
                <a:uLnTx/>
                <a:uFillTx/>
                <a:latin typeface="Corbel" panose="020B0503020204020204"/>
                <a:ea typeface="+mj-ea"/>
                <a:cs typeface="+mj-cs"/>
              </a:rPr>
              <a:t>Pralaidumų skaičiavimo principai</a:t>
            </a:r>
            <a:endParaRPr kumimoji="0" lang="en-GB" altLang="lt-LT" sz="3600" b="1" i="0" u="none" strike="noStrike" kern="1200" cap="none" spc="0" normalizeH="0" baseline="0" noProof="0" dirty="0">
              <a:ln>
                <a:noFill/>
              </a:ln>
              <a:solidFill>
                <a:srgbClr val="6BCABA"/>
              </a:solidFill>
              <a:effectLst/>
              <a:uLnTx/>
              <a:uFillTx/>
              <a:latin typeface="Corbel" panose="020B0503020204020204"/>
              <a:ea typeface="+mj-ea"/>
              <a:cs typeface="+mj-cs"/>
            </a:endParaRPr>
          </a:p>
        </p:txBody>
      </p:sp>
      <p:pic>
        <p:nvPicPr>
          <p:cNvPr id="3" name="Picture 2">
            <a:extLst>
              <a:ext uri="{FF2B5EF4-FFF2-40B4-BE49-F238E27FC236}">
                <a16:creationId xmlns:a16="http://schemas.microsoft.com/office/drawing/2014/main" id="{5AD2F2B3-B7BA-4076-8032-0F4D2F14A92B}"/>
              </a:ext>
            </a:extLst>
          </p:cNvPr>
          <p:cNvPicPr/>
          <p:nvPr/>
        </p:nvPicPr>
        <p:blipFill rotWithShape="1">
          <a:blip r:embed="rId3">
            <a:extLst>
              <a:ext uri="{28A0092B-C50C-407E-A947-70E740481C1C}">
                <a14:useLocalDpi xmlns:a14="http://schemas.microsoft.com/office/drawing/2010/main" val="0"/>
              </a:ext>
            </a:extLst>
          </a:blip>
          <a:srcRect t="4506" b="4631"/>
          <a:stretch/>
        </p:blipFill>
        <p:spPr>
          <a:xfrm>
            <a:off x="565757" y="1206850"/>
            <a:ext cx="5630876" cy="4075561"/>
          </a:xfrm>
          <a:prstGeom prst="rect">
            <a:avLst/>
          </a:prstGeom>
        </p:spPr>
      </p:pic>
      <p:sp>
        <p:nvSpPr>
          <p:cNvPr id="7" name="TextBox 6">
            <a:extLst>
              <a:ext uri="{FF2B5EF4-FFF2-40B4-BE49-F238E27FC236}">
                <a16:creationId xmlns:a16="http://schemas.microsoft.com/office/drawing/2014/main" id="{374C6DBA-D24F-4F9F-BB92-DBC04DEAD96A}"/>
              </a:ext>
            </a:extLst>
          </p:cNvPr>
          <p:cNvSpPr txBox="1"/>
          <p:nvPr/>
        </p:nvSpPr>
        <p:spPr>
          <a:xfrm>
            <a:off x="8040115" y="4307160"/>
            <a:ext cx="3586128" cy="1200329"/>
          </a:xfrm>
          <a:prstGeom prst="rect">
            <a:avLst/>
          </a:prstGeom>
          <a:noFill/>
        </p:spPr>
        <p:txBody>
          <a:bodyPr wrap="square" rtlCol="0">
            <a:spAutoFit/>
          </a:bodyPr>
          <a:lstStyle/>
          <a:p>
            <a:pPr algn="ctr"/>
            <a:r>
              <a:rPr lang="lt-LT" sz="1800" b="1" dirty="0">
                <a:solidFill>
                  <a:srgbClr val="002D72"/>
                </a:solidFill>
              </a:rPr>
              <a:t>Nuo 2020-11-05</a:t>
            </a:r>
            <a:r>
              <a:rPr lang="en-GB" b="1" dirty="0">
                <a:solidFill>
                  <a:srgbClr val="002D72"/>
                </a:solidFill>
              </a:rPr>
              <a:t> </a:t>
            </a:r>
            <a:r>
              <a:rPr lang="lt-LT" b="1" dirty="0">
                <a:solidFill>
                  <a:srgbClr val="002D72"/>
                </a:solidFill>
              </a:rPr>
              <a:t>BY-LT techniniai pajėgumai (TTC) buvo nepagrįstai naudojami Latvijai vykdant prekybą su trečiosiomis šalimis</a:t>
            </a:r>
          </a:p>
        </p:txBody>
      </p:sp>
      <p:pic>
        <p:nvPicPr>
          <p:cNvPr id="9" name="Picture 8">
            <a:extLst>
              <a:ext uri="{FF2B5EF4-FFF2-40B4-BE49-F238E27FC236}">
                <a16:creationId xmlns:a16="http://schemas.microsoft.com/office/drawing/2014/main" id="{BBA9E032-7676-426A-8FCE-91E5797F15A5}"/>
              </a:ext>
            </a:extLst>
          </p:cNvPr>
          <p:cNvPicPr>
            <a:picLocks noChangeAspect="1"/>
          </p:cNvPicPr>
          <p:nvPr/>
        </p:nvPicPr>
        <p:blipFill rotWithShape="1">
          <a:blip r:embed="rId4"/>
          <a:srcRect b="10246"/>
          <a:stretch/>
        </p:blipFill>
        <p:spPr>
          <a:xfrm>
            <a:off x="6314140" y="781641"/>
            <a:ext cx="3586128" cy="3130516"/>
          </a:xfrm>
          <a:prstGeom prst="rect">
            <a:avLst/>
          </a:prstGeom>
        </p:spPr>
      </p:pic>
      <p:sp>
        <p:nvSpPr>
          <p:cNvPr id="11" name="TextBox 10">
            <a:extLst>
              <a:ext uri="{FF2B5EF4-FFF2-40B4-BE49-F238E27FC236}">
                <a16:creationId xmlns:a16="http://schemas.microsoft.com/office/drawing/2014/main" id="{4D4BDD5D-837E-4D97-965D-E47DFDC8F4DF}"/>
              </a:ext>
            </a:extLst>
          </p:cNvPr>
          <p:cNvSpPr txBox="1"/>
          <p:nvPr/>
        </p:nvSpPr>
        <p:spPr>
          <a:xfrm>
            <a:off x="245378" y="6061624"/>
            <a:ext cx="9900519" cy="461665"/>
          </a:xfrm>
          <a:prstGeom prst="rect">
            <a:avLst/>
          </a:prstGeom>
          <a:noFill/>
        </p:spPr>
        <p:txBody>
          <a:bodyPr wrap="square" rtlCol="0">
            <a:spAutoFit/>
          </a:bodyPr>
          <a:lstStyle/>
          <a:p>
            <a:pPr algn="just"/>
            <a:r>
              <a:rPr lang="lt-LT" sz="1200" dirty="0">
                <a:solidFill>
                  <a:srgbClr val="002D72"/>
                </a:solidFill>
              </a:rPr>
              <a:t>Šaltiniai - </a:t>
            </a:r>
            <a:r>
              <a:rPr lang="en-US" sz="1200" i="1" dirty="0">
                <a:solidFill>
                  <a:srgbClr val="002D72"/>
                </a:solidFill>
              </a:rPr>
              <a:t>Nord Pool</a:t>
            </a:r>
            <a:r>
              <a:rPr lang="lt-LT" sz="1200" i="1" dirty="0">
                <a:solidFill>
                  <a:srgbClr val="002D72"/>
                </a:solidFill>
              </a:rPr>
              <a:t>, </a:t>
            </a:r>
            <a:r>
              <a:rPr lang="lt-LT" sz="1200" i="1" dirty="0">
                <a:solidFill>
                  <a:srgbClr val="002D72"/>
                </a:solidFill>
                <a:hlinkClick r:id="rId5"/>
              </a:rPr>
              <a:t>https://www.</a:t>
            </a:r>
            <a:r>
              <a:rPr lang="lt-LT" sz="1100" i="1" dirty="0">
                <a:solidFill>
                  <a:srgbClr val="002D72"/>
                </a:solidFill>
                <a:hlinkClick r:id="rId5"/>
              </a:rPr>
              <a:t>nordpoolgroup</a:t>
            </a:r>
            <a:r>
              <a:rPr lang="lt-LT" sz="1200" i="1" dirty="0">
                <a:solidFill>
                  <a:srgbClr val="002D72"/>
                </a:solidFill>
                <a:hlinkClick r:id="rId5"/>
              </a:rPr>
              <a:t>.com/globalassets/download-center/tso/max-ntc.pdf</a:t>
            </a:r>
            <a:endParaRPr lang="lt-LT" sz="1200" i="1" dirty="0">
              <a:solidFill>
                <a:srgbClr val="002D72"/>
              </a:solidFill>
            </a:endParaRPr>
          </a:p>
          <a:p>
            <a:pPr algn="just"/>
            <a:r>
              <a:rPr lang="lt-LT" sz="1200" i="1" dirty="0">
                <a:solidFill>
                  <a:srgbClr val="002D72"/>
                </a:solidFill>
              </a:rPr>
              <a:t>Angl. </a:t>
            </a:r>
            <a:r>
              <a:rPr lang="en-US" sz="1200" i="1" dirty="0">
                <a:solidFill>
                  <a:srgbClr val="002D72"/>
                </a:solidFill>
              </a:rPr>
              <a:t>LRI - </a:t>
            </a:r>
            <a:r>
              <a:rPr lang="lt-LT" sz="1200" i="1" dirty="0" err="1">
                <a:solidFill>
                  <a:srgbClr val="002D72"/>
                </a:solidFill>
              </a:rPr>
              <a:t>Latvian-Russian</a:t>
            </a:r>
            <a:r>
              <a:rPr lang="lt-LT" sz="1200" i="1" dirty="0">
                <a:solidFill>
                  <a:srgbClr val="002D72"/>
                </a:solidFill>
              </a:rPr>
              <a:t> </a:t>
            </a:r>
            <a:r>
              <a:rPr lang="lt-LT" sz="1200" i="1" dirty="0" err="1">
                <a:solidFill>
                  <a:srgbClr val="002D72"/>
                </a:solidFill>
              </a:rPr>
              <a:t>import</a:t>
            </a:r>
            <a:r>
              <a:rPr lang="en-GB" sz="1200" i="1" dirty="0">
                <a:solidFill>
                  <a:srgbClr val="002D72"/>
                </a:solidFill>
              </a:rPr>
              <a:t> ; </a:t>
            </a:r>
            <a:r>
              <a:rPr lang="en-US" sz="1200" i="1" dirty="0">
                <a:solidFill>
                  <a:srgbClr val="002D72"/>
                </a:solidFill>
              </a:rPr>
              <a:t>LRE - </a:t>
            </a:r>
            <a:r>
              <a:rPr lang="lt-LT" sz="1200" i="1" dirty="0" err="1">
                <a:solidFill>
                  <a:srgbClr val="002D72"/>
                </a:solidFill>
              </a:rPr>
              <a:t>Latvian-Russian</a:t>
            </a:r>
            <a:r>
              <a:rPr lang="en-US" sz="1200" i="1" dirty="0">
                <a:solidFill>
                  <a:srgbClr val="002D72"/>
                </a:solidFill>
              </a:rPr>
              <a:t> export</a:t>
            </a:r>
            <a:r>
              <a:rPr lang="lt-LT" sz="1200" i="1" dirty="0">
                <a:solidFill>
                  <a:srgbClr val="002D72"/>
                </a:solidFill>
              </a:rPr>
              <a:t>, NTC - Net </a:t>
            </a:r>
            <a:r>
              <a:rPr lang="lt-LT" sz="1200" i="1" dirty="0" err="1">
                <a:solidFill>
                  <a:srgbClr val="002D72"/>
                </a:solidFill>
              </a:rPr>
              <a:t>Transfer</a:t>
            </a:r>
            <a:r>
              <a:rPr lang="lt-LT" sz="1200" i="1" dirty="0">
                <a:solidFill>
                  <a:srgbClr val="002D72"/>
                </a:solidFill>
              </a:rPr>
              <a:t> </a:t>
            </a:r>
            <a:r>
              <a:rPr lang="lt-LT" sz="1200" i="1" dirty="0" err="1">
                <a:solidFill>
                  <a:srgbClr val="002D72"/>
                </a:solidFill>
              </a:rPr>
              <a:t>Capacities</a:t>
            </a:r>
            <a:r>
              <a:rPr lang="lt-LT" sz="1200" i="1" dirty="0">
                <a:solidFill>
                  <a:srgbClr val="002D72"/>
                </a:solidFill>
              </a:rPr>
              <a:t>; TTC – </a:t>
            </a:r>
            <a:r>
              <a:rPr lang="lt-LT" sz="1200" i="1" dirty="0" err="1">
                <a:solidFill>
                  <a:srgbClr val="002D72"/>
                </a:solidFill>
              </a:rPr>
              <a:t>Total</a:t>
            </a:r>
            <a:r>
              <a:rPr lang="lt-LT" sz="1200" i="1" dirty="0">
                <a:solidFill>
                  <a:srgbClr val="002D72"/>
                </a:solidFill>
              </a:rPr>
              <a:t> </a:t>
            </a:r>
            <a:r>
              <a:rPr lang="lt-LT" sz="1200" i="1" dirty="0" err="1">
                <a:solidFill>
                  <a:srgbClr val="002D72"/>
                </a:solidFill>
              </a:rPr>
              <a:t>Transfer</a:t>
            </a:r>
            <a:r>
              <a:rPr lang="lt-LT" sz="1200" i="1" dirty="0">
                <a:solidFill>
                  <a:srgbClr val="002D72"/>
                </a:solidFill>
              </a:rPr>
              <a:t> </a:t>
            </a:r>
            <a:r>
              <a:rPr lang="lt-LT" sz="1200" i="1" dirty="0" err="1">
                <a:solidFill>
                  <a:srgbClr val="002D72"/>
                </a:solidFill>
              </a:rPr>
              <a:t>Capacities</a:t>
            </a:r>
            <a:r>
              <a:rPr lang="lt-LT" sz="1200" i="1" dirty="0">
                <a:solidFill>
                  <a:srgbClr val="002D72"/>
                </a:solidFill>
              </a:rPr>
              <a:t> </a:t>
            </a:r>
            <a:endParaRPr lang="en-US" sz="1200" i="1" dirty="0">
              <a:solidFill>
                <a:srgbClr val="002D72"/>
              </a:solidFill>
            </a:endParaRPr>
          </a:p>
        </p:txBody>
      </p:sp>
      <p:sp>
        <p:nvSpPr>
          <p:cNvPr id="12" name="TextBox 11">
            <a:extLst>
              <a:ext uri="{FF2B5EF4-FFF2-40B4-BE49-F238E27FC236}">
                <a16:creationId xmlns:a16="http://schemas.microsoft.com/office/drawing/2014/main" id="{8F2A7964-7CE3-4974-9AA9-F7C89A18133A}"/>
              </a:ext>
            </a:extLst>
          </p:cNvPr>
          <p:cNvSpPr txBox="1"/>
          <p:nvPr/>
        </p:nvSpPr>
        <p:spPr>
          <a:xfrm>
            <a:off x="811887" y="959315"/>
            <a:ext cx="5435600" cy="338554"/>
          </a:xfrm>
          <a:prstGeom prst="rect">
            <a:avLst/>
          </a:prstGeom>
          <a:noFill/>
        </p:spPr>
        <p:txBody>
          <a:bodyPr wrap="square" rtlCol="0">
            <a:spAutoFit/>
          </a:bodyPr>
          <a:lstStyle/>
          <a:p>
            <a:r>
              <a:rPr lang="lt-LT" sz="1600" b="1" dirty="0">
                <a:solidFill>
                  <a:srgbClr val="002D72"/>
                </a:solidFill>
              </a:rPr>
              <a:t>Iki 2020-11-05		                Nuo 2020-11-05 </a:t>
            </a:r>
          </a:p>
        </p:txBody>
      </p:sp>
      <p:sp>
        <p:nvSpPr>
          <p:cNvPr id="4" name="Arrow: Right 3">
            <a:extLst>
              <a:ext uri="{FF2B5EF4-FFF2-40B4-BE49-F238E27FC236}">
                <a16:creationId xmlns:a16="http://schemas.microsoft.com/office/drawing/2014/main" id="{0A3C3B44-0A04-432C-9C5E-595F0390F63F}"/>
              </a:ext>
            </a:extLst>
          </p:cNvPr>
          <p:cNvSpPr/>
          <p:nvPr/>
        </p:nvSpPr>
        <p:spPr>
          <a:xfrm>
            <a:off x="3081706" y="2769910"/>
            <a:ext cx="897612" cy="403328"/>
          </a:xfrm>
          <a:prstGeom prst="rightArrow">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lt-LT"/>
          </a:p>
        </p:txBody>
      </p:sp>
      <p:sp>
        <p:nvSpPr>
          <p:cNvPr id="5" name="Arrow: Curved Up 4">
            <a:extLst>
              <a:ext uri="{FF2B5EF4-FFF2-40B4-BE49-F238E27FC236}">
                <a16:creationId xmlns:a16="http://schemas.microsoft.com/office/drawing/2014/main" id="{B096A6B2-074B-4473-8BD2-85BDC3D6880A}"/>
              </a:ext>
            </a:extLst>
          </p:cNvPr>
          <p:cNvSpPr/>
          <p:nvPr/>
        </p:nvSpPr>
        <p:spPr>
          <a:xfrm rot="17321039">
            <a:off x="9152440" y="2272345"/>
            <a:ext cx="1495654" cy="905613"/>
          </a:xfrm>
          <a:prstGeom prst="curved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lt-LT">
              <a:solidFill>
                <a:schemeClr val="tx1"/>
              </a:solidFill>
            </a:endParaRPr>
          </a:p>
        </p:txBody>
      </p:sp>
      <p:sp>
        <p:nvSpPr>
          <p:cNvPr id="14" name="TextBox 13">
            <a:extLst>
              <a:ext uri="{FF2B5EF4-FFF2-40B4-BE49-F238E27FC236}">
                <a16:creationId xmlns:a16="http://schemas.microsoft.com/office/drawing/2014/main" id="{8757E424-077B-4819-A2EA-4C9AAF1D94EB}"/>
              </a:ext>
            </a:extLst>
          </p:cNvPr>
          <p:cNvSpPr txBox="1"/>
          <p:nvPr/>
        </p:nvSpPr>
        <p:spPr>
          <a:xfrm>
            <a:off x="245378" y="5120000"/>
            <a:ext cx="3155869" cy="523220"/>
          </a:xfrm>
          <a:prstGeom prst="rect">
            <a:avLst/>
          </a:prstGeom>
          <a:noFill/>
          <a:ln>
            <a:noFill/>
          </a:ln>
        </p:spPr>
        <p:txBody>
          <a:bodyPr wrap="square" rtlCol="0">
            <a:spAutoFit/>
          </a:bodyPr>
          <a:lstStyle/>
          <a:p>
            <a:pPr algn="ctr"/>
            <a:r>
              <a:rPr lang="en-US" sz="1400" dirty="0">
                <a:solidFill>
                  <a:srgbClr val="002D72"/>
                </a:solidFill>
              </a:rPr>
              <a:t>LT – </a:t>
            </a:r>
            <a:r>
              <a:rPr lang="lt-LT" sz="1400" dirty="0">
                <a:solidFill>
                  <a:srgbClr val="002D72"/>
                </a:solidFill>
              </a:rPr>
              <a:t>Trečiųjų šalių </a:t>
            </a:r>
            <a:r>
              <a:rPr lang="en-US" sz="1400" dirty="0">
                <a:solidFill>
                  <a:srgbClr val="002D72"/>
                </a:solidFill>
              </a:rPr>
              <a:t>(RU+BY) </a:t>
            </a:r>
            <a:r>
              <a:rPr lang="lt-LT" sz="1400" dirty="0">
                <a:solidFill>
                  <a:srgbClr val="002D72"/>
                </a:solidFill>
              </a:rPr>
              <a:t>maksimalus pralaidumas prekybai (</a:t>
            </a:r>
            <a:r>
              <a:rPr lang="en-US" sz="1400" dirty="0">
                <a:solidFill>
                  <a:srgbClr val="002D72"/>
                </a:solidFill>
              </a:rPr>
              <a:t>NTC</a:t>
            </a:r>
            <a:r>
              <a:rPr lang="lt-LT" sz="1400" dirty="0">
                <a:solidFill>
                  <a:srgbClr val="002D72"/>
                </a:solidFill>
              </a:rPr>
              <a:t>) </a:t>
            </a:r>
            <a:r>
              <a:rPr lang="lt-LT" sz="1400" b="1" dirty="0">
                <a:solidFill>
                  <a:srgbClr val="002D72"/>
                </a:solidFill>
              </a:rPr>
              <a:t>1250 MW</a:t>
            </a:r>
            <a:endParaRPr lang="lt-LT" sz="1400" dirty="0"/>
          </a:p>
        </p:txBody>
      </p:sp>
      <p:sp>
        <p:nvSpPr>
          <p:cNvPr id="15" name="TextBox 14">
            <a:extLst>
              <a:ext uri="{FF2B5EF4-FFF2-40B4-BE49-F238E27FC236}">
                <a16:creationId xmlns:a16="http://schemas.microsoft.com/office/drawing/2014/main" id="{7377C909-1C08-4759-B7DF-60F3DEDFDF23}"/>
              </a:ext>
            </a:extLst>
          </p:cNvPr>
          <p:cNvSpPr txBox="1"/>
          <p:nvPr/>
        </p:nvSpPr>
        <p:spPr>
          <a:xfrm>
            <a:off x="3381195" y="5115916"/>
            <a:ext cx="4026021" cy="523220"/>
          </a:xfrm>
          <a:prstGeom prst="rect">
            <a:avLst/>
          </a:prstGeom>
          <a:noFill/>
          <a:ln>
            <a:noFill/>
          </a:ln>
        </p:spPr>
        <p:txBody>
          <a:bodyPr wrap="square" rtlCol="0">
            <a:spAutoFit/>
          </a:bodyPr>
          <a:lstStyle/>
          <a:p>
            <a:pPr algn="ctr"/>
            <a:r>
              <a:rPr lang="lt-LT" sz="1400" dirty="0">
                <a:solidFill>
                  <a:srgbClr val="002D72"/>
                </a:solidFill>
              </a:rPr>
              <a:t>Latvijos ir Rusijos jungčių maks. pralaidumas prekybai buvo padidintas nuo </a:t>
            </a:r>
            <a:r>
              <a:rPr lang="lt-LT" sz="1400" b="1" dirty="0">
                <a:solidFill>
                  <a:srgbClr val="002D72"/>
                </a:solidFill>
              </a:rPr>
              <a:t>323 MW iki 970 MW</a:t>
            </a:r>
            <a:endParaRPr lang="lt-LT" sz="1400" b="1" dirty="0"/>
          </a:p>
        </p:txBody>
      </p:sp>
      <p:sp>
        <p:nvSpPr>
          <p:cNvPr id="18" name="TextBox 17">
            <a:extLst>
              <a:ext uri="{FF2B5EF4-FFF2-40B4-BE49-F238E27FC236}">
                <a16:creationId xmlns:a16="http://schemas.microsoft.com/office/drawing/2014/main" id="{57194D3F-5647-4743-857D-1E907F9B10FB}"/>
              </a:ext>
            </a:extLst>
          </p:cNvPr>
          <p:cNvSpPr txBox="1"/>
          <p:nvPr/>
        </p:nvSpPr>
        <p:spPr>
          <a:xfrm>
            <a:off x="8712582" y="3377302"/>
            <a:ext cx="3172286" cy="307777"/>
          </a:xfrm>
          <a:prstGeom prst="rect">
            <a:avLst/>
          </a:prstGeom>
          <a:noFill/>
        </p:spPr>
        <p:txBody>
          <a:bodyPr wrap="square">
            <a:spAutoFit/>
          </a:bodyPr>
          <a:lstStyle/>
          <a:p>
            <a:r>
              <a:rPr lang="lt-LT" sz="1400" b="1" dirty="0">
                <a:solidFill>
                  <a:srgbClr val="002D72"/>
                </a:solidFill>
              </a:rPr>
              <a:t>TTC: BY-&gt; LT </a:t>
            </a:r>
            <a:r>
              <a:rPr lang="de-DE" sz="1400" b="1" dirty="0">
                <a:solidFill>
                  <a:srgbClr val="002D72"/>
                </a:solidFill>
              </a:rPr>
              <a:t>= </a:t>
            </a:r>
            <a:r>
              <a:rPr lang="lt-LT" sz="1400" b="1" dirty="0">
                <a:solidFill>
                  <a:srgbClr val="002D72"/>
                </a:solidFill>
              </a:rPr>
              <a:t>1300  MW</a:t>
            </a:r>
          </a:p>
        </p:txBody>
      </p:sp>
      <p:sp>
        <p:nvSpPr>
          <p:cNvPr id="17" name="Speech Bubble: Oval 16">
            <a:extLst>
              <a:ext uri="{FF2B5EF4-FFF2-40B4-BE49-F238E27FC236}">
                <a16:creationId xmlns:a16="http://schemas.microsoft.com/office/drawing/2014/main" id="{CC715EDB-6358-4150-AD84-49B892AC3FB5}"/>
              </a:ext>
            </a:extLst>
          </p:cNvPr>
          <p:cNvSpPr/>
          <p:nvPr/>
        </p:nvSpPr>
        <p:spPr>
          <a:xfrm>
            <a:off x="7788847" y="3728644"/>
            <a:ext cx="3914158" cy="2357363"/>
          </a:xfrm>
          <a:prstGeom prst="wedgeEllipseCallout">
            <a:avLst>
              <a:gd name="adj1" fmla="val 9215"/>
              <a:gd name="adj2" fmla="val -68752"/>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207654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A4FA6-6798-41D2-813B-951A27E60BDE}"/>
              </a:ext>
            </a:extLst>
          </p:cNvPr>
          <p:cNvSpPr>
            <a:spLocks noGrp="1"/>
          </p:cNvSpPr>
          <p:nvPr>
            <p:ph type="title"/>
          </p:nvPr>
        </p:nvSpPr>
        <p:spPr/>
        <p:txBody>
          <a:bodyPr/>
          <a:lstStyle/>
          <a:p>
            <a:r>
              <a:rPr lang="lt-LT" dirty="0"/>
              <a:t>Tyrimo ataskaita</a:t>
            </a:r>
          </a:p>
        </p:txBody>
      </p:sp>
      <p:sp>
        <p:nvSpPr>
          <p:cNvPr id="3" name="TextBox 2">
            <a:extLst>
              <a:ext uri="{FF2B5EF4-FFF2-40B4-BE49-F238E27FC236}">
                <a16:creationId xmlns:a16="http://schemas.microsoft.com/office/drawing/2014/main" id="{34EFC4E4-3317-4D6C-B0AF-637E0B6CF67C}"/>
              </a:ext>
            </a:extLst>
          </p:cNvPr>
          <p:cNvSpPr txBox="1"/>
          <p:nvPr/>
        </p:nvSpPr>
        <p:spPr>
          <a:xfrm>
            <a:off x="838200" y="1082203"/>
            <a:ext cx="10515600" cy="3785652"/>
          </a:xfrm>
          <a:prstGeom prst="rect">
            <a:avLst/>
          </a:prstGeom>
          <a:noFill/>
        </p:spPr>
        <p:txBody>
          <a:bodyPr wrap="square" rtlCol="0">
            <a:spAutoFit/>
          </a:bodyPr>
          <a:lstStyle/>
          <a:p>
            <a:pPr algn="just"/>
            <a:r>
              <a:rPr lang="lt-LT" sz="2400" dirty="0">
                <a:solidFill>
                  <a:srgbClr val="002D72"/>
                </a:solidFill>
                <a:latin typeface="Calibri" panose="020F0502020204030204" pitchFamily="34" charset="0"/>
                <a:cs typeface="Times New Roman" panose="02020603050405020304" pitchFamily="18" charset="0"/>
              </a:rPr>
              <a:t>Analizuotas laikotarpis: 2020 m. lapkričio 5 d. – 2021 m. gegužės 31 d.</a:t>
            </a:r>
          </a:p>
          <a:p>
            <a:pPr algn="just"/>
            <a:endParaRPr lang="lt-LT" sz="2400" dirty="0">
              <a:solidFill>
                <a:srgbClr val="002D72"/>
              </a:solidFill>
              <a:latin typeface="Calibri" panose="020F0502020204030204" pitchFamily="34" charset="0"/>
              <a:cs typeface="Times New Roman" panose="02020603050405020304" pitchFamily="18" charset="0"/>
            </a:endParaRPr>
          </a:p>
          <a:p>
            <a:pPr algn="just"/>
            <a:r>
              <a:rPr lang="lt-LT" sz="2400" dirty="0">
                <a:solidFill>
                  <a:srgbClr val="002D72"/>
                </a:solidFill>
                <a:latin typeface="Calibri" panose="020F0502020204030204" pitchFamily="34" charset="0"/>
                <a:cs typeface="Times New Roman" panose="02020603050405020304" pitchFamily="18" charset="0"/>
              </a:rPr>
              <a:t>Pagrindiniai tikslai nustatyti:</a:t>
            </a:r>
          </a:p>
          <a:p>
            <a:pPr marL="457200" indent="-457200" algn="just">
              <a:buAutoNum type="arabicPeriod"/>
            </a:pPr>
            <a:r>
              <a:rPr lang="lt-LT" sz="2400" dirty="0">
                <a:solidFill>
                  <a:srgbClr val="002D72"/>
                </a:solidFill>
                <a:latin typeface="Calibri" panose="020F0502020204030204" pitchFamily="34" charset="0"/>
                <a:cs typeface="Times New Roman" panose="02020603050405020304" pitchFamily="18" charset="0"/>
              </a:rPr>
              <a:t>Ar taikoma pirmenybė prekybai tarp ES valstybių narių ir ar prekyba su trečiosiomis šalimis nesutrukdė tarpvalstybinei prekybai tarp ES valstybių narių; </a:t>
            </a:r>
          </a:p>
          <a:p>
            <a:pPr marL="457200" indent="-457200" algn="just">
              <a:buAutoNum type="arabicPeriod"/>
            </a:pPr>
            <a:r>
              <a:rPr lang="lt-LT" sz="2400" dirty="0">
                <a:solidFill>
                  <a:srgbClr val="002D72"/>
                </a:solidFill>
                <a:latin typeface="Calibri" panose="020F0502020204030204" pitchFamily="34" charset="0"/>
                <a:cs typeface="Times New Roman" panose="02020603050405020304" pitchFamily="18" charset="0"/>
              </a:rPr>
              <a:t>Ar apskaičiuoti pajėgumai su trečiosiomis šalimis nesumažino tarpzoninio pralaidumo Baltijos pralaidumo skaičiavimo regiono prekybos zonoje ir ar buvo užtikrintas optimalus perdavimo infrastruktūros panaudojimas; </a:t>
            </a:r>
          </a:p>
          <a:p>
            <a:pPr marL="457200" indent="-457200" algn="just">
              <a:buAutoNum type="arabicPeriod"/>
            </a:pPr>
            <a:r>
              <a:rPr lang="lt-LT" sz="2400" dirty="0">
                <a:solidFill>
                  <a:srgbClr val="002D72"/>
                </a:solidFill>
                <a:latin typeface="Calibri" panose="020F0502020204030204" pitchFamily="34" charset="0"/>
                <a:cs typeface="Times New Roman" panose="02020603050405020304" pitchFamily="18" charset="0"/>
              </a:rPr>
              <a:t>Veiksnius, kurie turėjo įtakos Latvijos ir Lietuvos elektros kainų pokyčiams bei analizuojamu laikotarpiu sukėlė perkrovas.</a:t>
            </a:r>
          </a:p>
        </p:txBody>
      </p:sp>
    </p:spTree>
    <p:extLst>
      <p:ext uri="{BB962C8B-B14F-4D97-AF65-F5344CB8AC3E}">
        <p14:creationId xmlns:p14="http://schemas.microsoft.com/office/powerpoint/2010/main" val="1987889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9F801-1144-472B-9E67-DFB2B92340F1}"/>
              </a:ext>
            </a:extLst>
          </p:cNvPr>
          <p:cNvSpPr>
            <a:spLocks noGrp="1"/>
          </p:cNvSpPr>
          <p:nvPr>
            <p:ph type="title"/>
          </p:nvPr>
        </p:nvSpPr>
        <p:spPr>
          <a:xfrm>
            <a:off x="627690" y="261049"/>
            <a:ext cx="10515600" cy="1325563"/>
          </a:xfrm>
        </p:spPr>
        <p:txBody>
          <a:bodyPr/>
          <a:lstStyle/>
          <a:p>
            <a:r>
              <a:rPr lang="lt-LT" sz="3600" dirty="0"/>
              <a:t>LV-LT kainų skirtumo atsiradimas</a:t>
            </a:r>
          </a:p>
        </p:txBody>
      </p:sp>
      <p:graphicFrame>
        <p:nvGraphicFramePr>
          <p:cNvPr id="3" name="Diagrama 19">
            <a:extLst>
              <a:ext uri="{FF2B5EF4-FFF2-40B4-BE49-F238E27FC236}">
                <a16:creationId xmlns:a16="http://schemas.microsoft.com/office/drawing/2014/main" id="{E5145D77-89EE-4271-920C-FD4D9E31E730}"/>
              </a:ext>
            </a:extLst>
          </p:cNvPr>
          <p:cNvGraphicFramePr/>
          <p:nvPr>
            <p:extLst>
              <p:ext uri="{D42A27DB-BD31-4B8C-83A1-F6EECF244321}">
                <p14:modId xmlns:p14="http://schemas.microsoft.com/office/powerpoint/2010/main" val="708134248"/>
              </p:ext>
            </p:extLst>
          </p:nvPr>
        </p:nvGraphicFramePr>
        <p:xfrm>
          <a:off x="6264175" y="2176924"/>
          <a:ext cx="5631127" cy="3511365"/>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10F111BD-B8CB-4E0E-A2F6-324CDC066512}"/>
              </a:ext>
            </a:extLst>
          </p:cNvPr>
          <p:cNvSpPr txBox="1"/>
          <p:nvPr/>
        </p:nvSpPr>
        <p:spPr>
          <a:xfrm>
            <a:off x="386268" y="6219730"/>
            <a:ext cx="8816952" cy="276999"/>
          </a:xfrm>
          <a:prstGeom prst="rect">
            <a:avLst/>
          </a:prstGeom>
          <a:noFill/>
        </p:spPr>
        <p:txBody>
          <a:bodyPr wrap="square" rtlCol="0">
            <a:spAutoFit/>
          </a:bodyPr>
          <a:lstStyle/>
          <a:p>
            <a:r>
              <a:rPr lang="lt-LT" sz="1200" dirty="0">
                <a:hlinkClick r:id="rId3"/>
              </a:rPr>
              <a:t>https://www.vert.lt/SiteAssets/posedziai/2021-07-22/tyrimas_del_lv_lt_kainu_p.pdf</a:t>
            </a:r>
            <a:r>
              <a:rPr lang="lt-LT" sz="1200" dirty="0"/>
              <a:t> </a:t>
            </a:r>
          </a:p>
        </p:txBody>
      </p:sp>
      <p:sp>
        <p:nvSpPr>
          <p:cNvPr id="5" name="TextBox 3">
            <a:extLst>
              <a:ext uri="{FF2B5EF4-FFF2-40B4-BE49-F238E27FC236}">
                <a16:creationId xmlns:a16="http://schemas.microsoft.com/office/drawing/2014/main" id="{957AF341-49DF-4811-BD39-5E330EF53550}"/>
              </a:ext>
            </a:extLst>
          </p:cNvPr>
          <p:cNvSpPr txBox="1"/>
          <p:nvPr/>
        </p:nvSpPr>
        <p:spPr>
          <a:xfrm>
            <a:off x="627689" y="906274"/>
            <a:ext cx="11419463" cy="110799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buFont typeface="Arial" panose="020B0604020202020204" pitchFamily="34" charset="0"/>
              <a:buChar char="•"/>
            </a:pPr>
            <a:r>
              <a:rPr lang="lt-LT" sz="2200" dirty="0">
                <a:solidFill>
                  <a:srgbClr val="002D72"/>
                </a:solidFill>
              </a:rPr>
              <a:t>Nepagrįstas pasiūlos padidėjimas LV kainų zonoje</a:t>
            </a:r>
          </a:p>
          <a:p>
            <a:pPr marL="171450" indent="-171450">
              <a:buFont typeface="Arial" panose="020B0604020202020204" pitchFamily="34" charset="0"/>
              <a:buChar char="•"/>
            </a:pPr>
            <a:r>
              <a:rPr lang="lt-LT" sz="2200" dirty="0">
                <a:solidFill>
                  <a:srgbClr val="002D72"/>
                </a:solidFill>
              </a:rPr>
              <a:t>Mažesnės kainos elektros energija negali patekti iš LV į LT ir susidaro „komercinės“ perkrovos</a:t>
            </a:r>
          </a:p>
          <a:p>
            <a:pPr marL="171450" indent="-171450">
              <a:buFont typeface="Arial" panose="020B0604020202020204" pitchFamily="34" charset="0"/>
              <a:buChar char="•"/>
            </a:pPr>
            <a:r>
              <a:rPr lang="lt-LT" sz="2200" dirty="0">
                <a:solidFill>
                  <a:srgbClr val="002D72"/>
                </a:solidFill>
              </a:rPr>
              <a:t>Formuojasi aukštos LT zonos kainos</a:t>
            </a:r>
            <a:endParaRPr lang="en-US" sz="2200" dirty="0">
              <a:solidFill>
                <a:srgbClr val="002D72"/>
              </a:solidFill>
            </a:endParaRPr>
          </a:p>
        </p:txBody>
      </p:sp>
      <p:sp>
        <p:nvSpPr>
          <p:cNvPr id="9" name="Rectangle 8">
            <a:extLst>
              <a:ext uri="{FF2B5EF4-FFF2-40B4-BE49-F238E27FC236}">
                <a16:creationId xmlns:a16="http://schemas.microsoft.com/office/drawing/2014/main" id="{7F791388-2479-45A5-85C5-C94D9FD63C5D}"/>
              </a:ext>
            </a:extLst>
          </p:cNvPr>
          <p:cNvSpPr/>
          <p:nvPr/>
        </p:nvSpPr>
        <p:spPr>
          <a:xfrm>
            <a:off x="3590025" y="3900297"/>
            <a:ext cx="641944" cy="1914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dirty="0"/>
          </a:p>
        </p:txBody>
      </p:sp>
      <p:sp>
        <p:nvSpPr>
          <p:cNvPr id="13" name="TextBox 12">
            <a:extLst>
              <a:ext uri="{FF2B5EF4-FFF2-40B4-BE49-F238E27FC236}">
                <a16:creationId xmlns:a16="http://schemas.microsoft.com/office/drawing/2014/main" id="{7A8F216E-070B-4CC3-A9FB-7F05E39B8F6C}"/>
              </a:ext>
            </a:extLst>
          </p:cNvPr>
          <p:cNvSpPr txBox="1"/>
          <p:nvPr/>
        </p:nvSpPr>
        <p:spPr>
          <a:xfrm>
            <a:off x="386268" y="5758065"/>
            <a:ext cx="11419464" cy="523220"/>
          </a:xfrm>
          <a:prstGeom prst="rect">
            <a:avLst/>
          </a:prstGeom>
          <a:noFill/>
        </p:spPr>
        <p:txBody>
          <a:bodyPr wrap="square" rtlCol="0">
            <a:spAutoFit/>
          </a:bodyPr>
          <a:lstStyle/>
          <a:p>
            <a:pPr algn="ctr"/>
            <a:r>
              <a:rPr lang="lt-LT" sz="1400" dirty="0">
                <a:solidFill>
                  <a:srgbClr val="002D72"/>
                </a:solidFill>
              </a:rPr>
              <a:t>Perkrovos susidarė 10,18 % visų valandų (3624 valandos nuo 2021 m. sausio 1 d. iki 2021 m. gegužės 31 d.). Palyginimui, tuo pačiu laikotarpiu 2020-aisiais metais perkrova įvyko tik 0,95 % visų valandų (33 valandos iš 3457 valandų).</a:t>
            </a:r>
          </a:p>
        </p:txBody>
      </p:sp>
      <p:pic>
        <p:nvPicPr>
          <p:cNvPr id="8" name="Picture 7">
            <a:extLst>
              <a:ext uri="{FF2B5EF4-FFF2-40B4-BE49-F238E27FC236}">
                <a16:creationId xmlns:a16="http://schemas.microsoft.com/office/drawing/2014/main" id="{B625FD47-3558-4A91-90D8-F6AA03F7E91C}"/>
              </a:ext>
            </a:extLst>
          </p:cNvPr>
          <p:cNvPicPr>
            <a:picLocks noChangeAspect="1"/>
          </p:cNvPicPr>
          <p:nvPr/>
        </p:nvPicPr>
        <p:blipFill>
          <a:blip r:embed="rId4"/>
          <a:stretch>
            <a:fillRect/>
          </a:stretch>
        </p:blipFill>
        <p:spPr>
          <a:xfrm>
            <a:off x="262787" y="2570935"/>
            <a:ext cx="5985932" cy="2630464"/>
          </a:xfrm>
          <a:prstGeom prst="rect">
            <a:avLst/>
          </a:prstGeom>
        </p:spPr>
      </p:pic>
      <p:sp>
        <p:nvSpPr>
          <p:cNvPr id="6" name="Callout: Line 5">
            <a:extLst>
              <a:ext uri="{FF2B5EF4-FFF2-40B4-BE49-F238E27FC236}">
                <a16:creationId xmlns:a16="http://schemas.microsoft.com/office/drawing/2014/main" id="{4F93F0C5-9328-421E-A485-93E63A5EBA1C}"/>
              </a:ext>
            </a:extLst>
          </p:cNvPr>
          <p:cNvSpPr/>
          <p:nvPr/>
        </p:nvSpPr>
        <p:spPr>
          <a:xfrm>
            <a:off x="8262491" y="2303460"/>
            <a:ext cx="1414360" cy="750472"/>
          </a:xfrm>
          <a:prstGeom prst="borderCallout1">
            <a:avLst>
              <a:gd name="adj1" fmla="val 98518"/>
              <a:gd name="adj2" fmla="val 46551"/>
              <a:gd name="adj3" fmla="val 309729"/>
              <a:gd name="adj4" fmla="val 90504"/>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lt-LT" sz="1200" dirty="0">
                <a:solidFill>
                  <a:srgbClr val="002D72"/>
                </a:solidFill>
              </a:rPr>
              <a:t>Lapkričio 5 d. LV ir EE pradeda taikyti vienašalę metodiką</a:t>
            </a:r>
          </a:p>
        </p:txBody>
      </p:sp>
      <p:sp>
        <p:nvSpPr>
          <p:cNvPr id="7" name="Rectangle 6">
            <a:extLst>
              <a:ext uri="{FF2B5EF4-FFF2-40B4-BE49-F238E27FC236}">
                <a16:creationId xmlns:a16="http://schemas.microsoft.com/office/drawing/2014/main" id="{11EAA2FB-A4B9-44C3-92D7-3B6AA9D44A8F}"/>
              </a:ext>
            </a:extLst>
          </p:cNvPr>
          <p:cNvSpPr/>
          <p:nvPr/>
        </p:nvSpPr>
        <p:spPr>
          <a:xfrm>
            <a:off x="874929" y="3429000"/>
            <a:ext cx="664421" cy="2878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Rectangle 10">
            <a:extLst>
              <a:ext uri="{FF2B5EF4-FFF2-40B4-BE49-F238E27FC236}">
                <a16:creationId xmlns:a16="http://schemas.microsoft.com/office/drawing/2014/main" id="{2E9BAFE7-96C3-4BC5-90E0-D8C605B9B1BA}"/>
              </a:ext>
            </a:extLst>
          </p:cNvPr>
          <p:cNvSpPr/>
          <p:nvPr/>
        </p:nvSpPr>
        <p:spPr>
          <a:xfrm>
            <a:off x="2237759" y="2998593"/>
            <a:ext cx="664421" cy="2878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200" dirty="0">
                <a:solidFill>
                  <a:schemeClr val="tx1"/>
                </a:solidFill>
              </a:rPr>
              <a:t>pasiūla</a:t>
            </a:r>
          </a:p>
        </p:txBody>
      </p:sp>
      <p:sp>
        <p:nvSpPr>
          <p:cNvPr id="12" name="Rectangle 11">
            <a:extLst>
              <a:ext uri="{FF2B5EF4-FFF2-40B4-BE49-F238E27FC236}">
                <a16:creationId xmlns:a16="http://schemas.microsoft.com/office/drawing/2014/main" id="{19B70CB4-7E8B-44B9-ABEF-57FFE2E4E25E}"/>
              </a:ext>
            </a:extLst>
          </p:cNvPr>
          <p:cNvSpPr/>
          <p:nvPr/>
        </p:nvSpPr>
        <p:spPr>
          <a:xfrm>
            <a:off x="809145" y="3500421"/>
            <a:ext cx="861773" cy="3413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200" dirty="0">
                <a:solidFill>
                  <a:schemeClr val="tx1"/>
                </a:solidFill>
              </a:rPr>
              <a:t>paklausa</a:t>
            </a:r>
          </a:p>
        </p:txBody>
      </p:sp>
      <p:sp>
        <p:nvSpPr>
          <p:cNvPr id="14" name="Rectangle 13">
            <a:extLst>
              <a:ext uri="{FF2B5EF4-FFF2-40B4-BE49-F238E27FC236}">
                <a16:creationId xmlns:a16="http://schemas.microsoft.com/office/drawing/2014/main" id="{560EC5D9-5ABE-4B1C-AA9E-40563380217C}"/>
              </a:ext>
            </a:extLst>
          </p:cNvPr>
          <p:cNvSpPr/>
          <p:nvPr/>
        </p:nvSpPr>
        <p:spPr>
          <a:xfrm>
            <a:off x="3570796" y="3408091"/>
            <a:ext cx="778044" cy="3296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200" dirty="0">
                <a:solidFill>
                  <a:schemeClr val="tx1"/>
                </a:solidFill>
              </a:rPr>
              <a:t>paklausa</a:t>
            </a:r>
          </a:p>
        </p:txBody>
      </p:sp>
      <p:sp>
        <p:nvSpPr>
          <p:cNvPr id="15" name="Rectangle 14">
            <a:extLst>
              <a:ext uri="{FF2B5EF4-FFF2-40B4-BE49-F238E27FC236}">
                <a16:creationId xmlns:a16="http://schemas.microsoft.com/office/drawing/2014/main" id="{7495CE20-98FC-4402-B647-D0FCE913FAA3}"/>
              </a:ext>
            </a:extLst>
          </p:cNvPr>
          <p:cNvSpPr/>
          <p:nvPr/>
        </p:nvSpPr>
        <p:spPr>
          <a:xfrm>
            <a:off x="5571919" y="3429000"/>
            <a:ext cx="676799" cy="28780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200" dirty="0">
                <a:solidFill>
                  <a:schemeClr val="tx1"/>
                </a:solidFill>
              </a:rPr>
              <a:t>pasiūla</a:t>
            </a:r>
          </a:p>
        </p:txBody>
      </p:sp>
    </p:spTree>
    <p:extLst>
      <p:ext uri="{BB962C8B-B14F-4D97-AF65-F5344CB8AC3E}">
        <p14:creationId xmlns:p14="http://schemas.microsoft.com/office/powerpoint/2010/main" val="2254204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E52C8-0854-4F71-AC75-B0B2FA87B946}"/>
              </a:ext>
            </a:extLst>
          </p:cNvPr>
          <p:cNvSpPr>
            <a:spLocks noGrp="1"/>
          </p:cNvSpPr>
          <p:nvPr>
            <p:ph type="title"/>
          </p:nvPr>
        </p:nvSpPr>
        <p:spPr>
          <a:xfrm>
            <a:off x="868350" y="365125"/>
            <a:ext cx="10485449" cy="924245"/>
          </a:xfrm>
        </p:spPr>
        <p:txBody>
          <a:bodyPr/>
          <a:lstStyle/>
          <a:p>
            <a:r>
              <a:rPr lang="lt-LT" dirty="0"/>
              <a:t>Įtaka prekybai tarp ES narių </a:t>
            </a:r>
          </a:p>
        </p:txBody>
      </p:sp>
      <p:sp>
        <p:nvSpPr>
          <p:cNvPr id="5" name="TextBox 4">
            <a:extLst>
              <a:ext uri="{FF2B5EF4-FFF2-40B4-BE49-F238E27FC236}">
                <a16:creationId xmlns:a16="http://schemas.microsoft.com/office/drawing/2014/main" id="{9AEB159D-823E-4596-92D1-414A03CF4760}"/>
              </a:ext>
            </a:extLst>
          </p:cNvPr>
          <p:cNvSpPr txBox="1"/>
          <p:nvPr/>
        </p:nvSpPr>
        <p:spPr>
          <a:xfrm>
            <a:off x="755969" y="1386610"/>
            <a:ext cx="10597830" cy="2862322"/>
          </a:xfrm>
          <a:prstGeom prst="rect">
            <a:avLst/>
          </a:prstGeom>
          <a:noFill/>
        </p:spPr>
        <p:txBody>
          <a:bodyPr wrap="square" rtlCol="0">
            <a:spAutoFit/>
          </a:bodyPr>
          <a:lstStyle/>
          <a:p>
            <a:pPr marL="342900" indent="-342900" algn="just">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iki 2020 m. lapkričio 5 d. prekyba su trečiosiomis šalimis vyko per BY–LT pjūvį. Tokiu būdu pajėgumų paskirstymas vykdomas pačiu optimaliausiu būdu, kuri netrukdė ES tarpvalstybinei prekybai</a:t>
            </a:r>
          </a:p>
          <a:p>
            <a:pPr marL="342900" indent="-342900" algn="just">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Perkėlus prekybos taško vietą į Latvijos–Rusijos zoną, prekyba </a:t>
            </a:r>
            <a:r>
              <a:rPr lang="lt-LT" sz="2000" b="1" dirty="0">
                <a:solidFill>
                  <a:srgbClr val="002D72"/>
                </a:solidFill>
                <a:latin typeface="Calibri" panose="020F0502020204030204" pitchFamily="34" charset="0"/>
                <a:cs typeface="Times New Roman" panose="02020603050405020304" pitchFamily="18" charset="0"/>
              </a:rPr>
              <a:t>nėra vykdoma pačiu efektyviausiu būdu - elektros energijos perteklius, atsiradęs prekiaujant Latvijos–Rusijos prekybos zonoje, komerciškai patenka į Lietuvą per LV&gt;LT jungtis</a:t>
            </a:r>
          </a:p>
          <a:p>
            <a:pPr marL="342900" indent="-342900" algn="just">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Todėl tai, prieštarauja ACER išdėstytiems principams: </a:t>
            </a:r>
            <a:r>
              <a:rPr lang="lt-LT" sz="2000" b="1" dirty="0">
                <a:solidFill>
                  <a:srgbClr val="002D72"/>
                </a:solidFill>
                <a:latin typeface="Calibri" panose="020F0502020204030204" pitchFamily="34" charset="0"/>
                <a:cs typeface="Times New Roman" panose="02020603050405020304" pitchFamily="18" charset="0"/>
              </a:rPr>
              <a:t>prekybai tarp ES narių turėtų būti visuomet teikiama pirmenybė ir prekyba su trečiosiomis šalimis neturėtų daryti neigiamos įtakos tarpzoninei prekybai tarp ES šalių</a:t>
            </a:r>
          </a:p>
        </p:txBody>
      </p:sp>
    </p:spTree>
    <p:extLst>
      <p:ext uri="{BB962C8B-B14F-4D97-AF65-F5344CB8AC3E}">
        <p14:creationId xmlns:p14="http://schemas.microsoft.com/office/powerpoint/2010/main" val="672827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AF1BD-C58F-4411-8436-71BAE4B4C739}"/>
              </a:ext>
            </a:extLst>
          </p:cNvPr>
          <p:cNvSpPr>
            <a:spLocks noGrp="1"/>
          </p:cNvSpPr>
          <p:nvPr>
            <p:ph type="title"/>
          </p:nvPr>
        </p:nvSpPr>
        <p:spPr>
          <a:xfrm>
            <a:off x="738146" y="448629"/>
            <a:ext cx="10443786" cy="855179"/>
          </a:xfrm>
        </p:spPr>
        <p:txBody>
          <a:bodyPr/>
          <a:lstStyle/>
          <a:p>
            <a:r>
              <a:rPr lang="lt-LT" altLang="lt-LT" sz="3200" dirty="0"/>
              <a:t>Kovo mėn. perkrovų laikotarpiai </a:t>
            </a:r>
            <a:br>
              <a:rPr lang="lt-LT" altLang="lt-LT" sz="3200" dirty="0"/>
            </a:br>
            <a:r>
              <a:rPr lang="lt-LT" altLang="lt-LT" sz="3200" dirty="0"/>
              <a:t>(195 valandos / 26% viso laiko)</a:t>
            </a:r>
            <a:r>
              <a:rPr kumimoji="0" lang="lt-LT" altLang="lt-LT" sz="1600" b="0" i="0" u="none" strike="noStrike" cap="none" normalizeH="0" baseline="0" dirty="0">
                <a:ln>
                  <a:noFill/>
                </a:ln>
                <a:solidFill>
                  <a:schemeClr val="tx1"/>
                </a:solidFill>
                <a:effectLst/>
              </a:rPr>
              <a:t/>
            </a:r>
            <a:br>
              <a:rPr kumimoji="0" lang="lt-LT" altLang="lt-LT" sz="1600" b="0" i="0" u="none" strike="noStrike" cap="none" normalizeH="0" baseline="0" dirty="0">
                <a:ln>
                  <a:noFill/>
                </a:ln>
                <a:solidFill>
                  <a:schemeClr val="tx1"/>
                </a:solidFill>
                <a:effectLst/>
              </a:rPr>
            </a:br>
            <a:endParaRPr lang="lt-LT" sz="3200" dirty="0"/>
          </a:p>
        </p:txBody>
      </p:sp>
      <p:graphicFrame>
        <p:nvGraphicFramePr>
          <p:cNvPr id="3" name="Chart 2">
            <a:extLst>
              <a:ext uri="{FF2B5EF4-FFF2-40B4-BE49-F238E27FC236}">
                <a16:creationId xmlns:a16="http://schemas.microsoft.com/office/drawing/2014/main" id="{00000000-0008-0000-0300-000005000000}"/>
              </a:ext>
            </a:extLst>
          </p:cNvPr>
          <p:cNvGraphicFramePr/>
          <p:nvPr>
            <p:extLst>
              <p:ext uri="{D42A27DB-BD31-4B8C-83A1-F6EECF244321}">
                <p14:modId xmlns:p14="http://schemas.microsoft.com/office/powerpoint/2010/main" val="2686252391"/>
              </p:ext>
            </p:extLst>
          </p:nvPr>
        </p:nvGraphicFramePr>
        <p:xfrm>
          <a:off x="4622201" y="2227799"/>
          <a:ext cx="3471555" cy="383205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Diagrama 12">
            <a:extLst>
              <a:ext uri="{FF2B5EF4-FFF2-40B4-BE49-F238E27FC236}">
                <a16:creationId xmlns:a16="http://schemas.microsoft.com/office/drawing/2014/main" id="{D87B9EF1-61B8-4628-BF5A-4FA8C8D64B64}"/>
              </a:ext>
            </a:extLst>
          </p:cNvPr>
          <p:cNvGraphicFramePr/>
          <p:nvPr>
            <p:extLst>
              <p:ext uri="{D42A27DB-BD31-4B8C-83A1-F6EECF244321}">
                <p14:modId xmlns:p14="http://schemas.microsoft.com/office/powerpoint/2010/main" val="504623799"/>
              </p:ext>
            </p:extLst>
          </p:nvPr>
        </p:nvGraphicFramePr>
        <p:xfrm>
          <a:off x="510461" y="2164332"/>
          <a:ext cx="4408537" cy="3832051"/>
        </p:xfrm>
        <a:graphic>
          <a:graphicData uri="http://schemas.openxmlformats.org/drawingml/2006/chart">
            <c:chart xmlns:c="http://schemas.openxmlformats.org/drawingml/2006/chart" xmlns:r="http://schemas.openxmlformats.org/officeDocument/2006/relationships" r:id="rId3"/>
          </a:graphicData>
        </a:graphic>
      </p:graphicFrame>
      <p:sp>
        <p:nvSpPr>
          <p:cNvPr id="5" name="2 teksto laukas">
            <a:extLst>
              <a:ext uri="{FF2B5EF4-FFF2-40B4-BE49-F238E27FC236}">
                <a16:creationId xmlns:a16="http://schemas.microsoft.com/office/drawing/2014/main" id="{B0D34936-BA0C-4413-9134-2B3506CEAC2E}"/>
              </a:ext>
            </a:extLst>
          </p:cNvPr>
          <p:cNvSpPr txBox="1">
            <a:spLocks noChangeArrowheads="1"/>
          </p:cNvSpPr>
          <p:nvPr/>
        </p:nvSpPr>
        <p:spPr bwMode="auto">
          <a:xfrm>
            <a:off x="1791863" y="1774264"/>
            <a:ext cx="2340041" cy="381526"/>
          </a:xfrm>
          <a:prstGeom prst="rect">
            <a:avLst/>
          </a:prstGeom>
          <a:noFill/>
          <a:ln w="9525">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lt-LT" altLang="lt-LT" dirty="0">
                <a:solidFill>
                  <a:srgbClr val="002D72"/>
                </a:solidFill>
                <a:latin typeface="Calibri" panose="020F0502020204030204" pitchFamily="34" charset="0"/>
                <a:cs typeface="Times New Roman" panose="02020603050405020304" pitchFamily="18" charset="0"/>
              </a:rPr>
              <a:t>Komerciniai</a:t>
            </a:r>
            <a:r>
              <a:rPr kumimoji="0" lang="lt-LT" altLang="lt-LT" sz="16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a:t>
            </a:r>
            <a:r>
              <a:rPr lang="lt-LT" altLang="lt-LT" dirty="0">
                <a:solidFill>
                  <a:srgbClr val="002D72"/>
                </a:solidFill>
                <a:latin typeface="Calibri" panose="020F0502020204030204" pitchFamily="34" charset="0"/>
                <a:cs typeface="Times New Roman" panose="02020603050405020304" pitchFamily="18" charset="0"/>
              </a:rPr>
              <a:t>srautai</a:t>
            </a:r>
            <a:r>
              <a:rPr kumimoji="0" lang="lt-LT" altLang="lt-LT" sz="16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lt-LT" altLang="lt-LT" sz="2400" b="0" i="0" u="none" strike="noStrike" cap="none" normalizeH="0" baseline="0" dirty="0">
              <a:ln>
                <a:noFill/>
              </a:ln>
              <a:effectLst/>
              <a:latin typeface="Arial" panose="020B0604020202020204" pitchFamily="34" charset="0"/>
            </a:endParaRPr>
          </a:p>
        </p:txBody>
      </p:sp>
      <p:cxnSp>
        <p:nvCxnSpPr>
          <p:cNvPr id="6" name="Tiesioji jungtis 40">
            <a:extLst>
              <a:ext uri="{FF2B5EF4-FFF2-40B4-BE49-F238E27FC236}">
                <a16:creationId xmlns:a16="http://schemas.microsoft.com/office/drawing/2014/main" id="{69E6D086-ED83-4E79-A294-753E646B2FD9}"/>
              </a:ext>
            </a:extLst>
          </p:cNvPr>
          <p:cNvCxnSpPr/>
          <p:nvPr/>
        </p:nvCxnSpPr>
        <p:spPr>
          <a:xfrm>
            <a:off x="5620316" y="4595748"/>
            <a:ext cx="0" cy="689940"/>
          </a:xfrm>
          <a:prstGeom prst="line">
            <a:avLst/>
          </a:prstGeom>
          <a:ln w="12700">
            <a:solidFill>
              <a:schemeClr val="accent3">
                <a:lumMod val="7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 name="Text Box 4">
            <a:extLst>
              <a:ext uri="{FF2B5EF4-FFF2-40B4-BE49-F238E27FC236}">
                <a16:creationId xmlns:a16="http://schemas.microsoft.com/office/drawing/2014/main" id="{B9A26E97-2401-4BEA-8E64-4C22C36BE407}"/>
              </a:ext>
            </a:extLst>
          </p:cNvPr>
          <p:cNvSpPr txBox="1">
            <a:spLocks noChangeArrowheads="1"/>
          </p:cNvSpPr>
          <p:nvPr/>
        </p:nvSpPr>
        <p:spPr bwMode="auto">
          <a:xfrm>
            <a:off x="4370636" y="1783015"/>
            <a:ext cx="2340042" cy="389820"/>
          </a:xfrm>
          <a:prstGeom prst="rect">
            <a:avLst/>
          </a:prstGeom>
          <a:noFill/>
          <a:ln w="9525">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lt-LT" altLang="lt-LT" dirty="0">
                <a:solidFill>
                  <a:srgbClr val="002D72"/>
                </a:solidFill>
                <a:latin typeface="Calibri" panose="020F0502020204030204" pitchFamily="34" charset="0"/>
                <a:cs typeface="Times New Roman" panose="02020603050405020304" pitchFamily="18" charset="0"/>
              </a:rPr>
              <a:t>Fiziniai</a:t>
            </a:r>
            <a:r>
              <a:rPr kumimoji="0" lang="lt-LT" altLang="lt-LT" sz="16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a:t>
            </a:r>
            <a:r>
              <a:rPr lang="lt-LT" altLang="lt-LT" dirty="0">
                <a:solidFill>
                  <a:srgbClr val="002D72"/>
                </a:solidFill>
                <a:latin typeface="Calibri" panose="020F0502020204030204" pitchFamily="34" charset="0"/>
                <a:cs typeface="Times New Roman" panose="02020603050405020304" pitchFamily="18" charset="0"/>
              </a:rPr>
              <a:t>srautai</a:t>
            </a:r>
          </a:p>
        </p:txBody>
      </p:sp>
      <p:sp>
        <p:nvSpPr>
          <p:cNvPr id="8" name="Rectangle 6">
            <a:extLst>
              <a:ext uri="{FF2B5EF4-FFF2-40B4-BE49-F238E27FC236}">
                <a16:creationId xmlns:a16="http://schemas.microsoft.com/office/drawing/2014/main" id="{FF4E6202-762D-4B3A-BB56-033450A13CA7}"/>
              </a:ext>
            </a:extLst>
          </p:cNvPr>
          <p:cNvSpPr>
            <a:spLocks noChangeArrowheads="1"/>
          </p:cNvSpPr>
          <p:nvPr/>
        </p:nvSpPr>
        <p:spPr bwMode="auto">
          <a:xfrm>
            <a:off x="790506" y="151413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lt-LT"/>
          </a:p>
        </p:txBody>
      </p:sp>
      <p:sp>
        <p:nvSpPr>
          <p:cNvPr id="9" name="Rectangle 9">
            <a:extLst>
              <a:ext uri="{FF2B5EF4-FFF2-40B4-BE49-F238E27FC236}">
                <a16:creationId xmlns:a16="http://schemas.microsoft.com/office/drawing/2014/main" id="{7B640054-5BFF-4191-B5D7-EE8B1CA83D82}"/>
              </a:ext>
            </a:extLst>
          </p:cNvPr>
          <p:cNvSpPr>
            <a:spLocks noChangeArrowheads="1"/>
          </p:cNvSpPr>
          <p:nvPr/>
        </p:nvSpPr>
        <p:spPr bwMode="auto">
          <a:xfrm>
            <a:off x="645781" y="1861022"/>
            <a:ext cx="184731"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lt-LT" altLang="lt-LT" sz="1200" b="1"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lt-LT" altLang="lt-LT" sz="1800" b="0" i="0" u="none" strike="noStrike" cap="none" normalizeH="0" baseline="0" dirty="0">
              <a:ln>
                <a:noFill/>
              </a:ln>
              <a:solidFill>
                <a:schemeClr val="tx1"/>
              </a:solidFill>
              <a:effectLst/>
              <a:latin typeface="Arial" panose="020B0604020202020204" pitchFamily="34" charset="0"/>
            </a:endParaRPr>
          </a:p>
        </p:txBody>
      </p:sp>
      <p:sp>
        <p:nvSpPr>
          <p:cNvPr id="10" name="Rectangle 10">
            <a:extLst>
              <a:ext uri="{FF2B5EF4-FFF2-40B4-BE49-F238E27FC236}">
                <a16:creationId xmlns:a16="http://schemas.microsoft.com/office/drawing/2014/main" id="{5035A86D-3ED2-4A2D-A4A8-1F3F3A25441B}"/>
              </a:ext>
            </a:extLst>
          </p:cNvPr>
          <p:cNvSpPr>
            <a:spLocks noChangeArrowheads="1"/>
          </p:cNvSpPr>
          <p:nvPr/>
        </p:nvSpPr>
        <p:spPr bwMode="auto">
          <a:xfrm>
            <a:off x="790506" y="5996383"/>
            <a:ext cx="2299989"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lt-LT" altLang="lt-LT"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kumimoji="0" lang="lt-LT" altLang="lt-LT"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lt-LT" altLang="lt-LT" sz="1200" i="1" dirty="0">
                <a:solidFill>
                  <a:srgbClr val="002D72"/>
                </a:solidFill>
              </a:rPr>
              <a:t>Šaltinis: „Nord Pool“, AB „Litgrid“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lt-LT" altLang="lt-LT" sz="1800" b="0" i="0" u="none" strike="noStrike" cap="none" normalizeH="0" baseline="0" dirty="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EA18B446-0120-47FC-9E90-57D8BE3C4BDE}"/>
              </a:ext>
            </a:extLst>
          </p:cNvPr>
          <p:cNvSpPr txBox="1"/>
          <p:nvPr/>
        </p:nvSpPr>
        <p:spPr>
          <a:xfrm>
            <a:off x="7796958" y="1153439"/>
            <a:ext cx="4263812" cy="5078313"/>
          </a:xfrm>
          <a:prstGeom prst="rect">
            <a:avLst/>
          </a:prstGeom>
          <a:noFill/>
        </p:spPr>
        <p:txBody>
          <a:bodyPr wrap="square" rtlCol="0">
            <a:spAutoFit/>
          </a:bodyPr>
          <a:lstStyle/>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Nuo 2021 m. daugiausiai perkrovų susidarė kovo mėn. ir neišnaudoti LV–LT jungčių pralaidumai susidarė dėl didelių LV–RU prekybos kiekių. </a:t>
            </a:r>
          </a:p>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Nekoordinuoti pajėgumų paskirstymai su trečiosiomis šalimis kliudo prekybai tarp ES šalių. </a:t>
            </a:r>
          </a:p>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Dideli prekybos kiekiai RU–LV zonoje tiesiogiai daro įtaką kainų skirtumui LV ir LT zonoje.</a:t>
            </a:r>
          </a:p>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Fiziniai srautai LT–BY pjūvyje tiesiogiai siejami su komerciniais srautais LT–LV pjūvyje, kuomet nupirkta elektra iš Rusijos patenka į Latvijos prekybos zoną ir gali laisvai patekti į Lietuvą per LT–LV pjūvį, tačiau fiziniai srautai (60 %) patenka per LT–BY pjūvį. </a:t>
            </a:r>
          </a:p>
          <a:p>
            <a:endParaRPr lang="lt-LT" dirty="0"/>
          </a:p>
        </p:txBody>
      </p:sp>
    </p:spTree>
    <p:extLst>
      <p:ext uri="{BB962C8B-B14F-4D97-AF65-F5344CB8AC3E}">
        <p14:creationId xmlns:p14="http://schemas.microsoft.com/office/powerpoint/2010/main" val="1086753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8C906-F6DC-43B3-ADF4-E52D2147BB05}"/>
              </a:ext>
            </a:extLst>
          </p:cNvPr>
          <p:cNvSpPr>
            <a:spLocks noGrp="1"/>
          </p:cNvSpPr>
          <p:nvPr>
            <p:ph type="title"/>
          </p:nvPr>
        </p:nvSpPr>
        <p:spPr/>
        <p:txBody>
          <a:bodyPr/>
          <a:lstStyle/>
          <a:p>
            <a:r>
              <a:rPr lang="lt-LT" dirty="0"/>
              <a:t>Perkrovų pajamos 2020-2021 m.</a:t>
            </a:r>
          </a:p>
        </p:txBody>
      </p:sp>
      <p:graphicFrame>
        <p:nvGraphicFramePr>
          <p:cNvPr id="3" name="Table 2">
            <a:extLst>
              <a:ext uri="{FF2B5EF4-FFF2-40B4-BE49-F238E27FC236}">
                <a16:creationId xmlns:a16="http://schemas.microsoft.com/office/drawing/2014/main" id="{CA474013-1546-4E51-AE59-2C950024AA55}"/>
              </a:ext>
            </a:extLst>
          </p:cNvPr>
          <p:cNvGraphicFramePr>
            <a:graphicFrameLocks noGrp="1"/>
          </p:cNvGraphicFramePr>
          <p:nvPr>
            <p:extLst>
              <p:ext uri="{D42A27DB-BD31-4B8C-83A1-F6EECF244321}">
                <p14:modId xmlns:p14="http://schemas.microsoft.com/office/powerpoint/2010/main" val="3856141414"/>
              </p:ext>
            </p:extLst>
          </p:nvPr>
        </p:nvGraphicFramePr>
        <p:xfrm>
          <a:off x="838200" y="1120043"/>
          <a:ext cx="6219647" cy="1169246"/>
        </p:xfrm>
        <a:graphic>
          <a:graphicData uri="http://schemas.openxmlformats.org/drawingml/2006/table">
            <a:tbl>
              <a:tblPr firstRow="1" firstCol="1" bandRow="1">
                <a:tableStyleId>{5C22544A-7EE6-4342-B048-85BDC9FD1C3A}</a:tableStyleId>
              </a:tblPr>
              <a:tblGrid>
                <a:gridCol w="752990">
                  <a:extLst>
                    <a:ext uri="{9D8B030D-6E8A-4147-A177-3AD203B41FA5}">
                      <a16:colId xmlns:a16="http://schemas.microsoft.com/office/drawing/2014/main" val="2492377311"/>
                    </a:ext>
                  </a:extLst>
                </a:gridCol>
                <a:gridCol w="864183">
                  <a:extLst>
                    <a:ext uri="{9D8B030D-6E8A-4147-A177-3AD203B41FA5}">
                      <a16:colId xmlns:a16="http://schemas.microsoft.com/office/drawing/2014/main" val="4234523871"/>
                    </a:ext>
                  </a:extLst>
                </a:gridCol>
                <a:gridCol w="776475">
                  <a:extLst>
                    <a:ext uri="{9D8B030D-6E8A-4147-A177-3AD203B41FA5}">
                      <a16:colId xmlns:a16="http://schemas.microsoft.com/office/drawing/2014/main" val="3582581917"/>
                    </a:ext>
                  </a:extLst>
                </a:gridCol>
                <a:gridCol w="789410">
                  <a:extLst>
                    <a:ext uri="{9D8B030D-6E8A-4147-A177-3AD203B41FA5}">
                      <a16:colId xmlns:a16="http://schemas.microsoft.com/office/drawing/2014/main" val="3478161566"/>
                    </a:ext>
                  </a:extLst>
                </a:gridCol>
                <a:gridCol w="835459">
                  <a:extLst>
                    <a:ext uri="{9D8B030D-6E8A-4147-A177-3AD203B41FA5}">
                      <a16:colId xmlns:a16="http://schemas.microsoft.com/office/drawing/2014/main" val="749201271"/>
                    </a:ext>
                  </a:extLst>
                </a:gridCol>
                <a:gridCol w="776253">
                  <a:extLst>
                    <a:ext uri="{9D8B030D-6E8A-4147-A177-3AD203B41FA5}">
                      <a16:colId xmlns:a16="http://schemas.microsoft.com/office/drawing/2014/main" val="1619995233"/>
                    </a:ext>
                  </a:extLst>
                </a:gridCol>
                <a:gridCol w="1424877">
                  <a:extLst>
                    <a:ext uri="{9D8B030D-6E8A-4147-A177-3AD203B41FA5}">
                      <a16:colId xmlns:a16="http://schemas.microsoft.com/office/drawing/2014/main" val="892276531"/>
                    </a:ext>
                  </a:extLst>
                </a:gridCol>
              </a:tblGrid>
              <a:tr h="506117">
                <a:tc>
                  <a:txBody>
                    <a:bodyPr/>
                    <a:lstStyle/>
                    <a:p>
                      <a:pPr algn="ctr">
                        <a:lnSpc>
                          <a:spcPct val="115000"/>
                        </a:lnSpc>
                        <a:spcAft>
                          <a:spcPts val="800"/>
                        </a:spcAft>
                      </a:pPr>
                      <a:r>
                        <a:rPr lang="lt-LT" sz="1200">
                          <a:effectLst/>
                        </a:rPr>
                        <a:t>2020</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Sausis</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Vasaris</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Kovas</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Balandis</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Gegužė</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Birželis</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720462579"/>
                  </a:ext>
                </a:extLst>
              </a:tr>
              <a:tr h="663129">
                <a:tc>
                  <a:txBody>
                    <a:bodyPr/>
                    <a:lstStyle/>
                    <a:p>
                      <a:pPr algn="just">
                        <a:lnSpc>
                          <a:spcPct val="115000"/>
                        </a:lnSpc>
                        <a:spcAft>
                          <a:spcPts val="800"/>
                        </a:spcAft>
                      </a:pPr>
                      <a:r>
                        <a:rPr lang="lt-LT" sz="1200">
                          <a:effectLst/>
                        </a:rPr>
                        <a:t>Perkrovų pajamos</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200">
                          <a:effectLst/>
                        </a:rPr>
                        <a:t>0</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dirty="0">
                          <a:effectLst/>
                        </a:rPr>
                        <a:t>0</a:t>
                      </a:r>
                      <a:endParaRPr lang="lt-LT"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a:effectLst/>
                        </a:rPr>
                        <a:t>0</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dirty="0">
                          <a:effectLst/>
                        </a:rPr>
                        <a:t>0</a:t>
                      </a:r>
                      <a:endParaRPr lang="lt-LT"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a:effectLst/>
                        </a:rPr>
                        <a:t>0</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dirty="0">
                          <a:effectLst/>
                        </a:rPr>
                        <a:t>0</a:t>
                      </a:r>
                      <a:endParaRPr lang="lt-LT"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extLst>
                  <a:ext uri="{0D108BD9-81ED-4DB2-BD59-A6C34878D82A}">
                    <a16:rowId xmlns:a16="http://schemas.microsoft.com/office/drawing/2014/main" val="1004246831"/>
                  </a:ext>
                </a:extLst>
              </a:tr>
            </a:tbl>
          </a:graphicData>
        </a:graphic>
      </p:graphicFrame>
      <p:graphicFrame>
        <p:nvGraphicFramePr>
          <p:cNvPr id="4" name="Table 3">
            <a:extLst>
              <a:ext uri="{FF2B5EF4-FFF2-40B4-BE49-F238E27FC236}">
                <a16:creationId xmlns:a16="http://schemas.microsoft.com/office/drawing/2014/main" id="{B8BBDD3E-E129-4410-A874-FA58CE852C39}"/>
              </a:ext>
            </a:extLst>
          </p:cNvPr>
          <p:cNvGraphicFramePr>
            <a:graphicFrameLocks noGrp="1"/>
          </p:cNvGraphicFramePr>
          <p:nvPr>
            <p:extLst>
              <p:ext uri="{D42A27DB-BD31-4B8C-83A1-F6EECF244321}">
                <p14:modId xmlns:p14="http://schemas.microsoft.com/office/powerpoint/2010/main" val="1362832302"/>
              </p:ext>
            </p:extLst>
          </p:nvPr>
        </p:nvGraphicFramePr>
        <p:xfrm>
          <a:off x="7057848" y="1120041"/>
          <a:ext cx="4816195" cy="1208639"/>
        </p:xfrm>
        <a:graphic>
          <a:graphicData uri="http://schemas.openxmlformats.org/drawingml/2006/table">
            <a:tbl>
              <a:tblPr firstRow="1" firstCol="1" bandRow="1">
                <a:tableStyleId>{5C22544A-7EE6-4342-B048-85BDC9FD1C3A}</a:tableStyleId>
              </a:tblPr>
              <a:tblGrid>
                <a:gridCol w="663360">
                  <a:extLst>
                    <a:ext uri="{9D8B030D-6E8A-4147-A177-3AD203B41FA5}">
                      <a16:colId xmlns:a16="http://schemas.microsoft.com/office/drawing/2014/main" val="3499796906"/>
                    </a:ext>
                  </a:extLst>
                </a:gridCol>
                <a:gridCol w="708381">
                  <a:extLst>
                    <a:ext uri="{9D8B030D-6E8A-4147-A177-3AD203B41FA5}">
                      <a16:colId xmlns:a16="http://schemas.microsoft.com/office/drawing/2014/main" val="2531635046"/>
                    </a:ext>
                  </a:extLst>
                </a:gridCol>
                <a:gridCol w="549951">
                  <a:extLst>
                    <a:ext uri="{9D8B030D-6E8A-4147-A177-3AD203B41FA5}">
                      <a16:colId xmlns:a16="http://schemas.microsoft.com/office/drawing/2014/main" val="2128611967"/>
                    </a:ext>
                  </a:extLst>
                </a:gridCol>
                <a:gridCol w="480224">
                  <a:extLst>
                    <a:ext uri="{9D8B030D-6E8A-4147-A177-3AD203B41FA5}">
                      <a16:colId xmlns:a16="http://schemas.microsoft.com/office/drawing/2014/main" val="800440915"/>
                    </a:ext>
                  </a:extLst>
                </a:gridCol>
                <a:gridCol w="697312">
                  <a:extLst>
                    <a:ext uri="{9D8B030D-6E8A-4147-A177-3AD203B41FA5}">
                      <a16:colId xmlns:a16="http://schemas.microsoft.com/office/drawing/2014/main" val="2847731696"/>
                    </a:ext>
                  </a:extLst>
                </a:gridCol>
                <a:gridCol w="815724">
                  <a:extLst>
                    <a:ext uri="{9D8B030D-6E8A-4147-A177-3AD203B41FA5}">
                      <a16:colId xmlns:a16="http://schemas.microsoft.com/office/drawing/2014/main" val="2234005108"/>
                    </a:ext>
                  </a:extLst>
                </a:gridCol>
                <a:gridCol w="901243">
                  <a:extLst>
                    <a:ext uri="{9D8B030D-6E8A-4147-A177-3AD203B41FA5}">
                      <a16:colId xmlns:a16="http://schemas.microsoft.com/office/drawing/2014/main" val="497762014"/>
                    </a:ext>
                  </a:extLst>
                </a:gridCol>
              </a:tblGrid>
              <a:tr h="550877">
                <a:tc>
                  <a:txBody>
                    <a:bodyPr/>
                    <a:lstStyle/>
                    <a:p>
                      <a:pPr algn="ctr">
                        <a:lnSpc>
                          <a:spcPct val="115000"/>
                        </a:lnSpc>
                        <a:spcAft>
                          <a:spcPts val="800"/>
                        </a:spcAft>
                      </a:pPr>
                      <a:r>
                        <a:rPr lang="lt-LT" sz="1400" dirty="0">
                          <a:effectLst/>
                        </a:rPr>
                        <a:t>Liepa</a:t>
                      </a:r>
                      <a:endParaRPr lang="lt-LT"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400">
                          <a:effectLst/>
                        </a:rPr>
                        <a:t>Rugpjūtis</a:t>
                      </a:r>
                      <a:endParaRPr lang="lt-LT"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400">
                          <a:effectLst/>
                        </a:rPr>
                        <a:t>Rugsėjis</a:t>
                      </a:r>
                      <a:endParaRPr lang="lt-LT"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400">
                          <a:effectLst/>
                        </a:rPr>
                        <a:t>Spalis</a:t>
                      </a:r>
                      <a:endParaRPr lang="lt-LT"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400">
                          <a:effectLst/>
                        </a:rPr>
                        <a:t>Lapkritis</a:t>
                      </a:r>
                      <a:endParaRPr lang="lt-LT"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400">
                          <a:effectLst/>
                        </a:rPr>
                        <a:t>Gruodis</a:t>
                      </a:r>
                      <a:endParaRPr lang="lt-LT"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400">
                          <a:effectLst/>
                        </a:rPr>
                        <a:t>Iš viso</a:t>
                      </a:r>
                      <a:endParaRPr lang="lt-LT"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37484243"/>
                  </a:ext>
                </a:extLst>
              </a:tr>
              <a:tr h="657762">
                <a:tc>
                  <a:txBody>
                    <a:bodyPr/>
                    <a:lstStyle/>
                    <a:p>
                      <a:pPr marL="0" algn="ctr" defTabSz="914400" rtl="0" eaLnBrk="1" latinLnBrk="0" hangingPunct="1">
                        <a:lnSpc>
                          <a:spcPct val="115000"/>
                        </a:lnSpc>
                        <a:spcAft>
                          <a:spcPts val="800"/>
                        </a:spcAft>
                      </a:pPr>
                      <a:r>
                        <a:rPr lang="lt-LT" sz="1400" kern="1200" dirty="0">
                          <a:solidFill>
                            <a:schemeClr val="dk1"/>
                          </a:solidFill>
                          <a:effectLst/>
                        </a:rPr>
                        <a:t>0</a:t>
                      </a:r>
                      <a:endParaRPr lang="lt-LT" sz="1400" kern="1200" dirty="0">
                        <a:solidFill>
                          <a:schemeClr val="dk1"/>
                        </a:solidFill>
                        <a:effectLst/>
                        <a:latin typeface="+mn-lt"/>
                        <a:ea typeface="+mn-ea"/>
                        <a:cs typeface="+mn-cs"/>
                      </a:endParaRPr>
                    </a:p>
                  </a:txBody>
                  <a:tcPr marL="68580" marR="68580" marT="0" marB="0" anchor="ctr">
                    <a:solidFill>
                      <a:schemeClr val="tx2">
                        <a:lumMod val="20000"/>
                        <a:lumOff val="80000"/>
                      </a:schemeClr>
                    </a:solidFill>
                  </a:tcPr>
                </a:tc>
                <a:tc>
                  <a:txBody>
                    <a:bodyPr/>
                    <a:lstStyle/>
                    <a:p>
                      <a:pPr marL="0" algn="ctr" defTabSz="914400" rtl="0" eaLnBrk="1" latinLnBrk="0" hangingPunct="1">
                        <a:lnSpc>
                          <a:spcPct val="115000"/>
                        </a:lnSpc>
                        <a:spcAft>
                          <a:spcPts val="800"/>
                        </a:spcAft>
                      </a:pPr>
                      <a:r>
                        <a:rPr lang="lt-LT" sz="1400" kern="1200" dirty="0">
                          <a:solidFill>
                            <a:schemeClr val="dk1"/>
                          </a:solidFill>
                          <a:effectLst/>
                        </a:rPr>
                        <a:t>0</a:t>
                      </a:r>
                      <a:endParaRPr lang="lt-LT" sz="1400" kern="1200" dirty="0">
                        <a:solidFill>
                          <a:schemeClr val="dk1"/>
                        </a:solidFill>
                        <a:effectLst/>
                        <a:latin typeface="+mn-lt"/>
                        <a:ea typeface="+mn-ea"/>
                        <a:cs typeface="+mn-cs"/>
                      </a:endParaRPr>
                    </a:p>
                  </a:txBody>
                  <a:tcPr marL="68580" marR="68580" marT="0" marB="0" anchor="ctr">
                    <a:solidFill>
                      <a:schemeClr val="tx2">
                        <a:lumMod val="20000"/>
                        <a:lumOff val="80000"/>
                      </a:schemeClr>
                    </a:solidFill>
                  </a:tcPr>
                </a:tc>
                <a:tc>
                  <a:txBody>
                    <a:bodyPr/>
                    <a:lstStyle/>
                    <a:p>
                      <a:pPr marL="0" algn="ctr" defTabSz="914400" rtl="0" eaLnBrk="1" latinLnBrk="0" hangingPunct="1">
                        <a:lnSpc>
                          <a:spcPct val="115000"/>
                        </a:lnSpc>
                        <a:spcAft>
                          <a:spcPts val="800"/>
                        </a:spcAft>
                      </a:pPr>
                      <a:r>
                        <a:rPr lang="lt-LT" sz="1200" kern="1200" dirty="0">
                          <a:solidFill>
                            <a:schemeClr val="dk1"/>
                          </a:solidFill>
                          <a:effectLst/>
                        </a:rPr>
                        <a:t>0</a:t>
                      </a:r>
                      <a:endParaRPr lang="lt-LT" sz="1200" kern="1200" dirty="0">
                        <a:solidFill>
                          <a:schemeClr val="dk1"/>
                        </a:solidFill>
                        <a:effectLst/>
                        <a:latin typeface="+mn-lt"/>
                        <a:ea typeface="+mn-ea"/>
                        <a:cs typeface="+mn-cs"/>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dirty="0">
                          <a:effectLst/>
                        </a:rPr>
                        <a:t>0</a:t>
                      </a:r>
                      <a:endParaRPr lang="lt-LT"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a:effectLst/>
                        </a:rPr>
                        <a:t>64 629</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a:effectLst/>
                        </a:rPr>
                        <a:t>586 478,3</a:t>
                      </a:r>
                      <a:endParaRPr lang="lt-LT"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200" dirty="0">
                          <a:effectLst/>
                        </a:rPr>
                        <a:t>651 107,34</a:t>
                      </a:r>
                      <a:endParaRPr lang="lt-LT"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extLst>
                  <a:ext uri="{0D108BD9-81ED-4DB2-BD59-A6C34878D82A}">
                    <a16:rowId xmlns:a16="http://schemas.microsoft.com/office/drawing/2014/main" val="2837711417"/>
                  </a:ext>
                </a:extLst>
              </a:tr>
            </a:tbl>
          </a:graphicData>
        </a:graphic>
      </p:graphicFrame>
      <p:graphicFrame>
        <p:nvGraphicFramePr>
          <p:cNvPr id="5" name="Table 4">
            <a:extLst>
              <a:ext uri="{FF2B5EF4-FFF2-40B4-BE49-F238E27FC236}">
                <a16:creationId xmlns:a16="http://schemas.microsoft.com/office/drawing/2014/main" id="{CD3E1D34-8D88-4464-929A-6799B831486C}"/>
              </a:ext>
            </a:extLst>
          </p:cNvPr>
          <p:cNvGraphicFramePr>
            <a:graphicFrameLocks noGrp="1"/>
          </p:cNvGraphicFramePr>
          <p:nvPr>
            <p:extLst>
              <p:ext uri="{D42A27DB-BD31-4B8C-83A1-F6EECF244321}">
                <p14:modId xmlns:p14="http://schemas.microsoft.com/office/powerpoint/2010/main" val="1869724812"/>
              </p:ext>
            </p:extLst>
          </p:nvPr>
        </p:nvGraphicFramePr>
        <p:xfrm>
          <a:off x="838199" y="2849587"/>
          <a:ext cx="8036085" cy="1169246"/>
        </p:xfrm>
        <a:graphic>
          <a:graphicData uri="http://schemas.openxmlformats.org/drawingml/2006/table">
            <a:tbl>
              <a:tblPr firstRow="1" firstCol="1" bandRow="1">
                <a:tableStyleId>{5C22544A-7EE6-4342-B048-85BDC9FD1C3A}</a:tableStyleId>
              </a:tblPr>
              <a:tblGrid>
                <a:gridCol w="1031401">
                  <a:extLst>
                    <a:ext uri="{9D8B030D-6E8A-4147-A177-3AD203B41FA5}">
                      <a16:colId xmlns:a16="http://schemas.microsoft.com/office/drawing/2014/main" val="736719313"/>
                    </a:ext>
                  </a:extLst>
                </a:gridCol>
                <a:gridCol w="1106443">
                  <a:extLst>
                    <a:ext uri="{9D8B030D-6E8A-4147-A177-3AD203B41FA5}">
                      <a16:colId xmlns:a16="http://schemas.microsoft.com/office/drawing/2014/main" val="4283376322"/>
                    </a:ext>
                  </a:extLst>
                </a:gridCol>
                <a:gridCol w="1034736">
                  <a:extLst>
                    <a:ext uri="{9D8B030D-6E8A-4147-A177-3AD203B41FA5}">
                      <a16:colId xmlns:a16="http://schemas.microsoft.com/office/drawing/2014/main" val="657472161"/>
                    </a:ext>
                  </a:extLst>
                </a:gridCol>
                <a:gridCol w="1183983">
                  <a:extLst>
                    <a:ext uri="{9D8B030D-6E8A-4147-A177-3AD203B41FA5}">
                      <a16:colId xmlns:a16="http://schemas.microsoft.com/office/drawing/2014/main" val="2818720851"/>
                    </a:ext>
                  </a:extLst>
                </a:gridCol>
                <a:gridCol w="1183983">
                  <a:extLst>
                    <a:ext uri="{9D8B030D-6E8A-4147-A177-3AD203B41FA5}">
                      <a16:colId xmlns:a16="http://schemas.microsoft.com/office/drawing/2014/main" val="225491650"/>
                    </a:ext>
                  </a:extLst>
                </a:gridCol>
                <a:gridCol w="1106443">
                  <a:extLst>
                    <a:ext uri="{9D8B030D-6E8A-4147-A177-3AD203B41FA5}">
                      <a16:colId xmlns:a16="http://schemas.microsoft.com/office/drawing/2014/main" val="3505000459"/>
                    </a:ext>
                  </a:extLst>
                </a:gridCol>
                <a:gridCol w="1389096">
                  <a:extLst>
                    <a:ext uri="{9D8B030D-6E8A-4147-A177-3AD203B41FA5}">
                      <a16:colId xmlns:a16="http://schemas.microsoft.com/office/drawing/2014/main" val="3104997566"/>
                    </a:ext>
                  </a:extLst>
                </a:gridCol>
              </a:tblGrid>
              <a:tr h="385868">
                <a:tc>
                  <a:txBody>
                    <a:bodyPr/>
                    <a:lstStyle/>
                    <a:p>
                      <a:pPr algn="ctr">
                        <a:lnSpc>
                          <a:spcPct val="115000"/>
                        </a:lnSpc>
                        <a:spcAft>
                          <a:spcPts val="800"/>
                        </a:spcAft>
                      </a:pPr>
                      <a:r>
                        <a:rPr lang="lt-LT" sz="1600">
                          <a:effectLst/>
                        </a:rPr>
                        <a:t>2021</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600">
                          <a:effectLst/>
                        </a:rPr>
                        <a:t>Sausis</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600">
                          <a:effectLst/>
                        </a:rPr>
                        <a:t>Vasaris</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600">
                          <a:effectLst/>
                        </a:rPr>
                        <a:t>Kovas</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600">
                          <a:effectLst/>
                        </a:rPr>
                        <a:t>Balandis</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600" dirty="0">
                          <a:effectLst/>
                        </a:rPr>
                        <a:t>Gegužė</a:t>
                      </a:r>
                      <a:endParaRPr lang="lt-LT"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600">
                          <a:effectLst/>
                        </a:rPr>
                        <a:t>Iš viso</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714737929"/>
                  </a:ext>
                </a:extLst>
              </a:tr>
              <a:tr h="783378">
                <a:tc>
                  <a:txBody>
                    <a:bodyPr/>
                    <a:lstStyle/>
                    <a:p>
                      <a:pPr algn="ctr">
                        <a:lnSpc>
                          <a:spcPct val="115000"/>
                        </a:lnSpc>
                        <a:spcAft>
                          <a:spcPts val="800"/>
                        </a:spcAft>
                      </a:pPr>
                      <a:r>
                        <a:rPr lang="lt-LT" sz="1600">
                          <a:effectLst/>
                        </a:rPr>
                        <a:t>Perkrovų pajamos</a:t>
                      </a:r>
                      <a:endParaRPr lang="lt-LT"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15000"/>
                        </a:lnSpc>
                        <a:spcAft>
                          <a:spcPts val="800"/>
                        </a:spcAft>
                      </a:pPr>
                      <a:r>
                        <a:rPr lang="lt-LT" sz="1800" dirty="0">
                          <a:effectLst/>
                        </a:rPr>
                        <a:t>79 345,51</a:t>
                      </a:r>
                      <a:endParaRPr lang="lt-LT"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800">
                          <a:effectLst/>
                        </a:rPr>
                        <a:t>1 015 22,7</a:t>
                      </a:r>
                      <a:endParaRPr lang="lt-LT"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800" dirty="0">
                          <a:effectLst/>
                        </a:rPr>
                        <a:t>3 314 </a:t>
                      </a:r>
                      <a:r>
                        <a:rPr lang="lt-LT" sz="2000" dirty="0">
                          <a:effectLst/>
                        </a:rPr>
                        <a:t>059</a:t>
                      </a:r>
                      <a:endParaRPr lang="lt-LT"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800">
                          <a:effectLst/>
                        </a:rPr>
                        <a:t>959 230,5</a:t>
                      </a:r>
                      <a:endParaRPr lang="lt-LT"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800">
                          <a:effectLst/>
                        </a:rPr>
                        <a:t>1 626 792</a:t>
                      </a:r>
                      <a:endParaRPr lang="lt-LT"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tc>
                  <a:txBody>
                    <a:bodyPr/>
                    <a:lstStyle/>
                    <a:p>
                      <a:pPr algn="ctr">
                        <a:lnSpc>
                          <a:spcPct val="115000"/>
                        </a:lnSpc>
                        <a:spcAft>
                          <a:spcPts val="800"/>
                        </a:spcAft>
                      </a:pPr>
                      <a:r>
                        <a:rPr lang="lt-LT" sz="1800" dirty="0">
                          <a:effectLst/>
                        </a:rPr>
                        <a:t>6 080 949,82</a:t>
                      </a:r>
                      <a:endParaRPr lang="lt-LT"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tx2">
                        <a:lumMod val="20000"/>
                        <a:lumOff val="80000"/>
                      </a:schemeClr>
                    </a:solidFill>
                  </a:tcPr>
                </a:tc>
                <a:extLst>
                  <a:ext uri="{0D108BD9-81ED-4DB2-BD59-A6C34878D82A}">
                    <a16:rowId xmlns:a16="http://schemas.microsoft.com/office/drawing/2014/main" val="2333564989"/>
                  </a:ext>
                </a:extLst>
              </a:tr>
            </a:tbl>
          </a:graphicData>
        </a:graphic>
      </p:graphicFrame>
      <p:sp>
        <p:nvSpPr>
          <p:cNvPr id="7" name="Callout: Line 6">
            <a:extLst>
              <a:ext uri="{FF2B5EF4-FFF2-40B4-BE49-F238E27FC236}">
                <a16:creationId xmlns:a16="http://schemas.microsoft.com/office/drawing/2014/main" id="{69A30601-F336-438E-80EC-1474A2EB9291}"/>
              </a:ext>
            </a:extLst>
          </p:cNvPr>
          <p:cNvSpPr/>
          <p:nvPr/>
        </p:nvSpPr>
        <p:spPr>
          <a:xfrm>
            <a:off x="9591332" y="2957297"/>
            <a:ext cx="1973525" cy="1208639"/>
          </a:xfrm>
          <a:prstGeom prst="borderCallout1">
            <a:avLst>
              <a:gd name="adj1" fmla="val -1411"/>
              <a:gd name="adj2" fmla="val 48412"/>
              <a:gd name="adj3" fmla="val -56270"/>
              <a:gd name="adj4" fmla="val 21907"/>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lt-LT" dirty="0">
                <a:solidFill>
                  <a:srgbClr val="002D72"/>
                </a:solidFill>
              </a:rPr>
              <a:t>LV ir EE pradeda taikyti vienašalę metodiką, susidaro perkrovos</a:t>
            </a:r>
          </a:p>
        </p:txBody>
      </p:sp>
      <p:cxnSp>
        <p:nvCxnSpPr>
          <p:cNvPr id="9" name="Straight Arrow Connector 8">
            <a:extLst>
              <a:ext uri="{FF2B5EF4-FFF2-40B4-BE49-F238E27FC236}">
                <a16:creationId xmlns:a16="http://schemas.microsoft.com/office/drawing/2014/main" id="{EE699A39-5B40-4C20-ACD4-30F6084F298C}"/>
              </a:ext>
            </a:extLst>
          </p:cNvPr>
          <p:cNvCxnSpPr>
            <a:cxnSpLocks/>
          </p:cNvCxnSpPr>
          <p:nvPr/>
        </p:nvCxnSpPr>
        <p:spPr>
          <a:xfrm flipH="1" flipV="1">
            <a:off x="9841313" y="2141688"/>
            <a:ext cx="230244" cy="1776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3E09896D-C2A9-4BEE-B4C6-3F5E46BBCC0C}"/>
              </a:ext>
            </a:extLst>
          </p:cNvPr>
          <p:cNvSpPr txBox="1"/>
          <p:nvPr/>
        </p:nvSpPr>
        <p:spPr>
          <a:xfrm>
            <a:off x="627142" y="4375780"/>
            <a:ext cx="10726658" cy="1583254"/>
          </a:xfrm>
          <a:prstGeom prst="rect">
            <a:avLst/>
          </a:prstGeom>
          <a:noFill/>
        </p:spPr>
        <p:txBody>
          <a:bodyPr wrap="square" rtlCol="0">
            <a:spAutoFit/>
          </a:bodyPr>
          <a:lstStyle/>
          <a:p>
            <a:pPr marL="285750" indent="-285750" algn="just">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Perkrovų pajamos apskaičiuojamos kaip kainų skirtumo tarp skirtingų zonų sandauga su perduotu energijos kiekiu. Šias pajamas moka tiekėjai, kurie yra aukštesnės kainų zonos šalyje (šiuo atveju – Lietuvos tiekėjai). </a:t>
            </a:r>
          </a:p>
          <a:p>
            <a:pPr marL="285750" indent="-285750" algn="just">
              <a:lnSpc>
                <a:spcPct val="115000"/>
              </a:lnSpc>
              <a:spcAft>
                <a:spcPts val="800"/>
              </a:spcAft>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Perkrovos LT–LV 2020 m. sausio mėn. iki 2021 m. gegužės mėnesio laikotarpiu susidarė tik nuo vienašalės LV ir EE metodikos įsigaliojimo pradžios. Prieš ją pradedant taikyti, analizuojamu laikotarpiu perkrovos nesusidarė, t. y. padidėjo nuo 0 Eur iki daugiau kaip 6 mln. Eur.</a:t>
            </a:r>
          </a:p>
        </p:txBody>
      </p:sp>
    </p:spTree>
    <p:extLst>
      <p:ext uri="{BB962C8B-B14F-4D97-AF65-F5344CB8AC3E}">
        <p14:creationId xmlns:p14="http://schemas.microsoft.com/office/powerpoint/2010/main" val="4110236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81B5F-CFC7-4A42-9C7A-42A042029770}"/>
              </a:ext>
            </a:extLst>
          </p:cNvPr>
          <p:cNvSpPr>
            <a:spLocks noGrp="1"/>
          </p:cNvSpPr>
          <p:nvPr>
            <p:ph type="title"/>
          </p:nvPr>
        </p:nvSpPr>
        <p:spPr/>
        <p:txBody>
          <a:bodyPr/>
          <a:lstStyle/>
          <a:p>
            <a:r>
              <a:rPr lang="lt-LT" dirty="0"/>
              <a:t>Biržos kainų modeliavimas</a:t>
            </a:r>
          </a:p>
        </p:txBody>
      </p:sp>
      <p:pic>
        <p:nvPicPr>
          <p:cNvPr id="3" name="Picture 2">
            <a:extLst>
              <a:ext uri="{FF2B5EF4-FFF2-40B4-BE49-F238E27FC236}">
                <a16:creationId xmlns:a16="http://schemas.microsoft.com/office/drawing/2014/main" id="{9781EE4A-92A5-4991-95F3-25CE8C7942A9}"/>
              </a:ext>
            </a:extLst>
          </p:cNvPr>
          <p:cNvPicPr/>
          <p:nvPr/>
        </p:nvPicPr>
        <p:blipFill>
          <a:blip r:embed="rId2">
            <a:extLst>
              <a:ext uri="{28A0092B-C50C-407E-A947-70E740481C1C}">
                <a14:useLocalDpi xmlns:a14="http://schemas.microsoft.com/office/drawing/2010/main" val="0"/>
              </a:ext>
            </a:extLst>
          </a:blip>
          <a:stretch>
            <a:fillRect/>
          </a:stretch>
        </p:blipFill>
        <p:spPr>
          <a:xfrm>
            <a:off x="7750819" y="1241287"/>
            <a:ext cx="3602981" cy="4731915"/>
          </a:xfrm>
          <a:prstGeom prst="rect">
            <a:avLst/>
          </a:prstGeom>
        </p:spPr>
      </p:pic>
      <p:sp>
        <p:nvSpPr>
          <p:cNvPr id="5" name="TextBox 4">
            <a:extLst>
              <a:ext uri="{FF2B5EF4-FFF2-40B4-BE49-F238E27FC236}">
                <a16:creationId xmlns:a16="http://schemas.microsoft.com/office/drawing/2014/main" id="{CE7327CC-421F-4C62-9F8D-D848376BD089}"/>
              </a:ext>
            </a:extLst>
          </p:cNvPr>
          <p:cNvSpPr txBox="1"/>
          <p:nvPr/>
        </p:nvSpPr>
        <p:spPr>
          <a:xfrm>
            <a:off x="8187932" y="433874"/>
            <a:ext cx="5675528" cy="738664"/>
          </a:xfrm>
          <a:prstGeom prst="rect">
            <a:avLst/>
          </a:prstGeom>
          <a:noFill/>
        </p:spPr>
        <p:txBody>
          <a:bodyPr wrap="square">
            <a:spAutoFit/>
          </a:bodyPr>
          <a:lstStyle/>
          <a:p>
            <a:r>
              <a:rPr lang="lt-LT" sz="1400" dirty="0">
                <a:solidFill>
                  <a:srgbClr val="002D72"/>
                </a:solidFill>
                <a:latin typeface="Calibri" panose="020F0502020204030204" pitchFamily="34" charset="0"/>
                <a:cs typeface="Times New Roman" panose="02020603050405020304" pitchFamily="18" charset="0"/>
              </a:rPr>
              <a:t>Faktinės vidutinės „Diena prieš“ kainos </a:t>
            </a:r>
          </a:p>
          <a:p>
            <a:r>
              <a:rPr lang="lt-LT" sz="1400" dirty="0">
                <a:solidFill>
                  <a:srgbClr val="002D72"/>
                </a:solidFill>
                <a:latin typeface="Calibri" panose="020F0502020204030204" pitchFamily="34" charset="0"/>
                <a:cs typeface="Times New Roman" panose="02020603050405020304" pitchFamily="18" charset="0"/>
              </a:rPr>
              <a:t>2021 m. kovo 4 d., EUR/MWh </a:t>
            </a:r>
          </a:p>
          <a:p>
            <a:r>
              <a:rPr lang="lt-LT" sz="1400" dirty="0">
                <a:solidFill>
                  <a:srgbClr val="002D72"/>
                </a:solidFill>
                <a:latin typeface="Calibri" panose="020F0502020204030204" pitchFamily="34" charset="0"/>
                <a:cs typeface="Times New Roman" panose="02020603050405020304" pitchFamily="18" charset="0"/>
              </a:rPr>
              <a:t>(skirtumas tarp LT ir LV sudarė 3,65 Eur/MWh)</a:t>
            </a:r>
          </a:p>
        </p:txBody>
      </p:sp>
      <p:sp>
        <p:nvSpPr>
          <p:cNvPr id="6" name="TextBox 5">
            <a:extLst>
              <a:ext uri="{FF2B5EF4-FFF2-40B4-BE49-F238E27FC236}">
                <a16:creationId xmlns:a16="http://schemas.microsoft.com/office/drawing/2014/main" id="{1814B663-F34D-468D-A6A5-5268868ADC5D}"/>
              </a:ext>
            </a:extLst>
          </p:cNvPr>
          <p:cNvSpPr txBox="1"/>
          <p:nvPr/>
        </p:nvSpPr>
        <p:spPr>
          <a:xfrm>
            <a:off x="684688" y="1034419"/>
            <a:ext cx="6781816" cy="3782830"/>
          </a:xfrm>
          <a:prstGeom prst="rect">
            <a:avLst/>
          </a:prstGeom>
          <a:noFill/>
        </p:spPr>
        <p:txBody>
          <a:bodyPr wrap="square" rtlCol="0">
            <a:spAutoFit/>
          </a:bodyPr>
          <a:lstStyle/>
          <a:p>
            <a:pPr marL="285750" indent="-285750" algn="just">
              <a:lnSpc>
                <a:spcPct val="115000"/>
              </a:lnSpc>
              <a:spcAft>
                <a:spcPts val="800"/>
              </a:spcAft>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VERT užsakymu „Nord Pool“ atliko 2021 m. kovo 4 d. „diena prieš“ rinkos skaičiavimus ir analizę, pakeitus įvesties duomenis. Buvo pritaikytas modelis, kuris kiekvieną dieną naudojamas biržos kainų nustatymui.</a:t>
            </a:r>
          </a:p>
          <a:p>
            <a:pPr marL="285750" indent="-285750" algn="just">
              <a:lnSpc>
                <a:spcPct val="115000"/>
              </a:lnSpc>
              <a:spcAft>
                <a:spcPts val="800"/>
              </a:spcAft>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Modeliavimas buvo paremtas pakeistais RU–LV pjūvio pralaidumais, kur RU&gt;LV prieinamų perdavimo pajėgumų reikšmės buvo pakeistos į ne didesnes kaip 320 MW (</a:t>
            </a:r>
            <a:r>
              <a:rPr lang="lt-LT" sz="2000" u="sng" dirty="0">
                <a:solidFill>
                  <a:srgbClr val="002D72"/>
                </a:solidFill>
                <a:latin typeface="Calibri" panose="020F0502020204030204" pitchFamily="34" charset="0"/>
                <a:cs typeface="Times New Roman" panose="02020603050405020304" pitchFamily="18" charset="0"/>
              </a:rPr>
              <a:t>atitinka techninį LV-RU jungčių pralaidumą</a:t>
            </a:r>
            <a:r>
              <a:rPr lang="lt-LT" sz="2000" dirty="0">
                <a:solidFill>
                  <a:srgbClr val="002D72"/>
                </a:solidFill>
                <a:latin typeface="Calibri" panose="020F0502020204030204" pitchFamily="34" charset="0"/>
                <a:cs typeface="Times New Roman" panose="02020603050405020304" pitchFamily="18" charset="0"/>
              </a:rPr>
              <a:t>) kiekvienai prekybos valandai, kiti parametrai palikti tie patys. </a:t>
            </a:r>
          </a:p>
          <a:p>
            <a:pPr algn="just">
              <a:lnSpc>
                <a:spcPct val="115000"/>
              </a:lnSpc>
              <a:spcAft>
                <a:spcPts val="800"/>
              </a:spcAft>
            </a:pPr>
            <a:endParaRPr lang="lt-LT"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06214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AC2C5-7926-46F8-B9B6-84B16F0C1057}"/>
              </a:ext>
            </a:extLst>
          </p:cNvPr>
          <p:cNvSpPr>
            <a:spLocks noGrp="1"/>
          </p:cNvSpPr>
          <p:nvPr>
            <p:ph type="title"/>
          </p:nvPr>
        </p:nvSpPr>
        <p:spPr/>
        <p:txBody>
          <a:bodyPr/>
          <a:lstStyle/>
          <a:p>
            <a:r>
              <a:rPr lang="lt-LT" dirty="0"/>
              <a:t>Tyrimo išvados</a:t>
            </a:r>
          </a:p>
        </p:txBody>
      </p:sp>
      <p:sp>
        <p:nvSpPr>
          <p:cNvPr id="3" name="TextBox 2">
            <a:extLst>
              <a:ext uri="{FF2B5EF4-FFF2-40B4-BE49-F238E27FC236}">
                <a16:creationId xmlns:a16="http://schemas.microsoft.com/office/drawing/2014/main" id="{B05EE176-3277-419E-8B40-C1C6E0DE670C}"/>
              </a:ext>
            </a:extLst>
          </p:cNvPr>
          <p:cNvSpPr txBox="1"/>
          <p:nvPr/>
        </p:nvSpPr>
        <p:spPr>
          <a:xfrm>
            <a:off x="838199" y="1027906"/>
            <a:ext cx="10795371" cy="4349909"/>
          </a:xfrm>
          <a:prstGeom prst="rect">
            <a:avLst/>
          </a:prstGeom>
          <a:noFill/>
        </p:spPr>
        <p:txBody>
          <a:bodyPr wrap="square" rtlCol="0">
            <a:spAutoFit/>
          </a:bodyPr>
          <a:lstStyle/>
          <a:p>
            <a:pPr algn="just">
              <a:spcBef>
                <a:spcPts val="1000"/>
              </a:spcBef>
              <a:buFont typeface="+mj-lt"/>
              <a:buAutoNum type="arabicPeriod"/>
            </a:pPr>
            <a:r>
              <a:rPr lang="lt-LT" sz="2000" dirty="0">
                <a:solidFill>
                  <a:srgbClr val="002D72"/>
                </a:solidFill>
                <a:latin typeface="Calibri" panose="020F0502020204030204" pitchFamily="34" charset="0"/>
                <a:cs typeface="Times New Roman" panose="02020603050405020304" pitchFamily="18" charset="0"/>
              </a:rPr>
              <a:t> Visiškai išnaudotas LV–LT komercinis pralaidumas sudarė sąlygas atskiromis valandomis susiformuoti rinkos (komercinei) perkrovai tik LV&gt;LT sraute, dėl ko kaina LT prekybos zonoje tam tikrais laikotarpiais buvo 60 ar daugiau procentų aukštesnė, palyginti su LV prekybos zonos kaina. </a:t>
            </a:r>
          </a:p>
          <a:p>
            <a:pPr algn="just">
              <a:spcBef>
                <a:spcPts val="1000"/>
              </a:spcBef>
              <a:buFont typeface="+mj-lt"/>
              <a:buAutoNum type="arabicPeriod"/>
            </a:pPr>
            <a:r>
              <a:rPr lang="lt-LT" sz="2000" dirty="0">
                <a:solidFill>
                  <a:srgbClr val="002D72"/>
                </a:solidFill>
                <a:latin typeface="Calibri" panose="020F0502020204030204" pitchFamily="34" charset="0"/>
                <a:cs typeface="Times New Roman" panose="02020603050405020304" pitchFamily="18" charset="0"/>
              </a:rPr>
              <a:t> Techninis RU‒LV jungčių pajėgumas sudaro apie 320 MW, tačiau komercinis srautas, patenkantis į LV, siekia iki 970 MW. Toks perteklinis elektros energijos komercinis srautas, iš trečiųjų šalių patenkantis į LV prekybos zoną, trukdo optimaliai išnaudoti perdavimo sistemos infrastruktūrą, didina rinkos (komercinių) perkrovų tikimybę, dėl ko LV‒LT prekybos zonose susidaro kainų skirtumas.</a:t>
            </a:r>
          </a:p>
          <a:p>
            <a:pPr algn="just">
              <a:spcBef>
                <a:spcPts val="1000"/>
              </a:spcBef>
              <a:buFont typeface="+mj-lt"/>
              <a:buAutoNum type="arabicPeriod"/>
            </a:pPr>
            <a:r>
              <a:rPr lang="lt-LT" sz="2000" dirty="0">
                <a:solidFill>
                  <a:srgbClr val="002D72"/>
                </a:solidFill>
                <a:latin typeface="Calibri" panose="020F0502020204030204" pitchFamily="34" charset="0"/>
                <a:cs typeface="Times New Roman" panose="02020603050405020304" pitchFamily="18" charset="0"/>
              </a:rPr>
              <a:t> Trečiųjų šalių prekybos pavedimai biržoje (KAL–LT) buvo pateikti gerokai mažesnėmis kainomis, nei kiti rinkos dalyvių prekybos pavedimai. Duomenys apie RU‒LV prekybos pralaidumo panaudojimą taip pat parodė trečiųjų šalių prekybos pavedimų pranašumą Baltijos elektros energijos rinkoje – tai ypač akivaizdu ne piko valandomis. Dėl mažesnių gamintojų ribinių kaštų importo kiekius iš trečiųjų šalių apriboja ne ES šalių gamintojų konkurencingumas (kuris yra negalimas dėl aukščiau minimų skirtingų reikalavimų veiklai), o būtent paskirstomi pajėgumai.</a:t>
            </a:r>
          </a:p>
        </p:txBody>
      </p:sp>
    </p:spTree>
    <p:extLst>
      <p:ext uri="{BB962C8B-B14F-4D97-AF65-F5344CB8AC3E}">
        <p14:creationId xmlns:p14="http://schemas.microsoft.com/office/powerpoint/2010/main" val="2531988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AC2C5-7926-46F8-B9B6-84B16F0C1057}"/>
              </a:ext>
            </a:extLst>
          </p:cNvPr>
          <p:cNvSpPr>
            <a:spLocks noGrp="1"/>
          </p:cNvSpPr>
          <p:nvPr>
            <p:ph type="title"/>
          </p:nvPr>
        </p:nvSpPr>
        <p:spPr/>
        <p:txBody>
          <a:bodyPr/>
          <a:lstStyle/>
          <a:p>
            <a:r>
              <a:rPr lang="lt-LT" dirty="0"/>
              <a:t>Tyrimo išvados</a:t>
            </a:r>
          </a:p>
        </p:txBody>
      </p:sp>
      <p:sp>
        <p:nvSpPr>
          <p:cNvPr id="3" name="TextBox 2">
            <a:extLst>
              <a:ext uri="{FF2B5EF4-FFF2-40B4-BE49-F238E27FC236}">
                <a16:creationId xmlns:a16="http://schemas.microsoft.com/office/drawing/2014/main" id="{B05EE176-3277-419E-8B40-C1C6E0DE670C}"/>
              </a:ext>
            </a:extLst>
          </p:cNvPr>
          <p:cNvSpPr txBox="1"/>
          <p:nvPr/>
        </p:nvSpPr>
        <p:spPr>
          <a:xfrm>
            <a:off x="838199" y="1027906"/>
            <a:ext cx="10795371" cy="5144998"/>
          </a:xfrm>
          <a:prstGeom prst="rect">
            <a:avLst/>
          </a:prstGeom>
          <a:noFill/>
        </p:spPr>
        <p:txBody>
          <a:bodyPr wrap="square" rtlCol="0">
            <a:spAutoFit/>
          </a:bodyPr>
          <a:lstStyle/>
          <a:p>
            <a:pPr marL="342900" indent="-342900" algn="just">
              <a:spcBef>
                <a:spcPts val="1000"/>
              </a:spcBef>
              <a:buFont typeface="+mj-lt"/>
              <a:buAutoNum type="arabicPeriod" startAt="4"/>
            </a:pPr>
            <a:r>
              <a:rPr lang="lt-LT" dirty="0">
                <a:solidFill>
                  <a:srgbClr val="002D72"/>
                </a:solidFill>
                <a:latin typeface="Calibri" panose="020F0502020204030204" pitchFamily="34" charset="0"/>
                <a:cs typeface="Times New Roman" panose="02020603050405020304" pitchFamily="18" charset="0"/>
              </a:rPr>
              <a:t>Nors LT‒LV jungtys ir nėra pilnai techniškai išnaudojamos (fizinis srautas sudaro tik 46 proc. komercinio srauto), LV-LT pjūvyje vis vien susidaro rinkos (komercinės) perkrovos. Tyrimo metu atlikti skaičiavimai ir vertinimas parodė, kad apskaičiuojant ir paskirstant tarpsisteminius pralaidumus pagal techninius pajėgumus (kai RU–LV turimi perdavimo pajėgumai (ATC) lygūs 320 MW): </a:t>
            </a:r>
          </a:p>
          <a:p>
            <a:pPr algn="just">
              <a:spcBef>
                <a:spcPts val="1000"/>
              </a:spcBef>
            </a:pPr>
            <a:r>
              <a:rPr lang="lt-LT" dirty="0">
                <a:solidFill>
                  <a:srgbClr val="002D72"/>
                </a:solidFill>
                <a:latin typeface="Calibri" panose="020F0502020204030204" pitchFamily="34" charset="0"/>
                <a:cs typeface="Times New Roman" panose="02020603050405020304" pitchFamily="18" charset="0"/>
              </a:rPr>
              <a:t>4.1 nesusidarytų PSO perkrovos pajamos, t. y. būtų lygios 0 EUR, </a:t>
            </a:r>
          </a:p>
          <a:p>
            <a:pPr algn="just">
              <a:spcBef>
                <a:spcPts val="1000"/>
              </a:spcBef>
              <a:buFont typeface="+mj-lt"/>
              <a:buAutoNum type="arabicPeriod" startAt="4"/>
            </a:pPr>
            <a:r>
              <a:rPr lang="lt-LT" dirty="0">
                <a:solidFill>
                  <a:srgbClr val="002D72"/>
                </a:solidFill>
                <a:latin typeface="Calibri" panose="020F0502020204030204" pitchFamily="34" charset="0"/>
                <a:cs typeface="Times New Roman" panose="02020603050405020304" pitchFamily="18" charset="0"/>
              </a:rPr>
              <a:t>2 kainos tarp šių zonų taptų vienodos ir rinkos dalyviams būtų sudaromos vienodos prekybos sąlygos, </a:t>
            </a:r>
          </a:p>
          <a:p>
            <a:pPr algn="just">
              <a:spcBef>
                <a:spcPts val="1000"/>
              </a:spcBef>
            </a:pPr>
            <a:r>
              <a:rPr lang="lt-LT" dirty="0">
                <a:solidFill>
                  <a:srgbClr val="002D72"/>
                </a:solidFill>
                <a:latin typeface="Calibri" panose="020F0502020204030204" pitchFamily="34" charset="0"/>
                <a:cs typeface="Times New Roman" panose="02020603050405020304" pitchFamily="18" charset="0"/>
              </a:rPr>
              <a:t>4.3 Lietuvos elektros energijos tiekėjai nuo 2021 m. sausio 1 d. iki 2021 m. gegužės 31 d. nebūtų patyrę daugiau kaip 6 mln. EUR perkrovos išlaidų, </a:t>
            </a:r>
          </a:p>
          <a:p>
            <a:pPr algn="just">
              <a:spcBef>
                <a:spcPts val="1000"/>
              </a:spcBef>
            </a:pPr>
            <a:r>
              <a:rPr lang="lt-LT" dirty="0">
                <a:solidFill>
                  <a:srgbClr val="002D72"/>
                </a:solidFill>
                <a:latin typeface="Calibri" panose="020F0502020204030204" pitchFamily="34" charset="0"/>
                <a:cs typeface="Times New Roman" panose="02020603050405020304" pitchFamily="18" charset="0"/>
              </a:rPr>
              <a:t>4.4 padidėtų prekybos kiekiai su kitomis ES šalimis (SE, EE, FI), </a:t>
            </a:r>
          </a:p>
          <a:p>
            <a:pPr algn="just">
              <a:spcBef>
                <a:spcPts val="1000"/>
              </a:spcBef>
            </a:pPr>
            <a:r>
              <a:rPr lang="lt-LT" dirty="0">
                <a:solidFill>
                  <a:srgbClr val="002D72"/>
                </a:solidFill>
                <a:latin typeface="Calibri" panose="020F0502020204030204" pitchFamily="34" charset="0"/>
                <a:cs typeface="Times New Roman" panose="02020603050405020304" pitchFamily="18" charset="0"/>
              </a:rPr>
              <a:t>4.5 pusę sumažinto importo iš trečiųjų šalių pakeistų padidintas importas per ES jungtis (FI, SE, PL).</a:t>
            </a:r>
          </a:p>
          <a:p>
            <a:pPr algn="just">
              <a:spcBef>
                <a:spcPts val="1000"/>
              </a:spcBef>
            </a:pPr>
            <a:r>
              <a:rPr lang="lt-LT" dirty="0">
                <a:solidFill>
                  <a:srgbClr val="002D72"/>
                </a:solidFill>
                <a:latin typeface="Calibri" panose="020F0502020204030204" pitchFamily="34" charset="0"/>
                <a:cs typeface="Times New Roman" panose="02020603050405020304" pitchFamily="18" charset="0"/>
              </a:rPr>
              <a:t>5. LT ir LV kainų skirtumai susidarė ne dėl fizinių LT‒LV jungiamųjų linijų pajėgumų trūkumo, bet dėl nepagrįstai susidariusių rinkos (komercinių) perkrovų.</a:t>
            </a:r>
          </a:p>
          <a:p>
            <a:pPr algn="just">
              <a:spcBef>
                <a:spcPts val="1000"/>
              </a:spcBef>
            </a:pPr>
            <a:r>
              <a:rPr lang="lt-LT" dirty="0">
                <a:solidFill>
                  <a:srgbClr val="002D72"/>
                </a:solidFill>
                <a:latin typeface="Calibri" panose="020F0502020204030204" pitchFamily="34" charset="0"/>
                <a:cs typeface="Times New Roman" panose="02020603050405020304" pitchFamily="18" charset="0"/>
              </a:rPr>
              <a:t>6. LV ir EE Metodikos taikymas prieštarauja ACER išsakytiems principams ir nėra suderintas su Baltijos CCR metodikos („šešių šalių metodikos“) 1.10 dalimi ir 15.1 dalies d punktu, kuriuose įtvirtinta, kad pirmenybė turi būti teikiama prekybai tarp ES šalių, o prekyba su trečiosiomis šalimis neturi jai kliudyti.</a:t>
            </a:r>
          </a:p>
        </p:txBody>
      </p:sp>
    </p:spTree>
    <p:extLst>
      <p:ext uri="{BB962C8B-B14F-4D97-AF65-F5344CB8AC3E}">
        <p14:creationId xmlns:p14="http://schemas.microsoft.com/office/powerpoint/2010/main" val="3237198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B4A6F-0AAB-4EB4-B923-37404603A4A9}"/>
              </a:ext>
            </a:extLst>
          </p:cNvPr>
          <p:cNvSpPr>
            <a:spLocks noGrp="1"/>
          </p:cNvSpPr>
          <p:nvPr>
            <p:ph type="title"/>
          </p:nvPr>
        </p:nvSpPr>
        <p:spPr/>
        <p:txBody>
          <a:bodyPr/>
          <a:lstStyle/>
          <a:p>
            <a:r>
              <a:rPr lang="lt-LT" dirty="0"/>
              <a:t>Pokyčiai nuo rugsėjo 15 d.</a:t>
            </a:r>
          </a:p>
        </p:txBody>
      </p:sp>
      <p:sp>
        <p:nvSpPr>
          <p:cNvPr id="3" name="TextBox 2">
            <a:extLst>
              <a:ext uri="{FF2B5EF4-FFF2-40B4-BE49-F238E27FC236}">
                <a16:creationId xmlns:a16="http://schemas.microsoft.com/office/drawing/2014/main" id="{CD6A0147-937F-4F4C-BFF8-C1100EEDA0ED}"/>
              </a:ext>
            </a:extLst>
          </p:cNvPr>
          <p:cNvSpPr txBox="1"/>
          <p:nvPr/>
        </p:nvSpPr>
        <p:spPr>
          <a:xfrm>
            <a:off x="945374" y="1027906"/>
            <a:ext cx="10297142" cy="2831544"/>
          </a:xfrm>
          <a:prstGeom prst="rect">
            <a:avLst/>
          </a:prstGeom>
          <a:noFill/>
        </p:spPr>
        <p:txBody>
          <a:bodyPr wrap="square" rtlCol="0">
            <a:spAutoFit/>
          </a:bodyPr>
          <a:lstStyle/>
          <a:p>
            <a:pPr algn="just" fontAlgn="base"/>
            <a:r>
              <a:rPr lang="lt-LT" sz="2000" dirty="0">
                <a:solidFill>
                  <a:srgbClr val="002D72"/>
                </a:solidFill>
                <a:latin typeface="Calibri" panose="020F0502020204030204" pitchFamily="34" charset="0"/>
                <a:cs typeface="Times New Roman" panose="02020603050405020304" pitchFamily="18" charset="0"/>
              </a:rPr>
              <a:t>VERT rugsėjo 13 d. patvirtino AB „Litgrid“ parengtą Tarpsisteminių jungčių pralaidumo nustatymo ir paskirstymo su trečiosiomis šalimis metodiką:</a:t>
            </a:r>
          </a:p>
          <a:p>
            <a:pPr algn="l" fontAlgn="base">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LT-BY tarpsisteminėje jungtyje grynasis pralaidumas prekybai (NTC) nustatomas 0 MW.</a:t>
            </a:r>
          </a:p>
          <a:p>
            <a:pPr algn="l" fontAlgn="base">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LT-BY tarpsisteminėje jungtyje Lietuvos elektros energijos perdavimo sistemos operatorius (PSO) AB „Litgrid" nustatys maksimalų techninį pralaidumą (TTC) tik ta apimtimi, kuri būtina patekti techniniam srautui.</a:t>
            </a:r>
          </a:p>
          <a:p>
            <a:pPr algn="l" fontAlgn="base">
              <a:buFont typeface="Arial" panose="020B0604020202020204" pitchFamily="34" charset="0"/>
              <a:buChar char="•"/>
            </a:pPr>
            <a:r>
              <a:rPr lang="lt-LT" sz="2000" dirty="0">
                <a:solidFill>
                  <a:srgbClr val="002D72"/>
                </a:solidFill>
                <a:latin typeface="Calibri" panose="020F0502020204030204" pitchFamily="34" charset="0"/>
                <a:cs typeface="Times New Roman" panose="02020603050405020304" pitchFamily="18" charset="0"/>
              </a:rPr>
              <a:t>LT-BY tarpsisteminės jungties pralaidumo nustatymas neribos Latvijos ir Rusijos elektros energijos prekybos</a:t>
            </a:r>
            <a:r>
              <a:rPr lang="lt-LT" dirty="0">
                <a:solidFill>
                  <a:srgbClr val="002D72"/>
                </a:solidFill>
                <a:latin typeface="Calibri" panose="020F0502020204030204" pitchFamily="34" charset="0"/>
                <a:cs typeface="Times New Roman" panose="02020603050405020304" pitchFamily="18" charset="0"/>
              </a:rPr>
              <a:t>.</a:t>
            </a:r>
          </a:p>
          <a:p>
            <a:endParaRPr lang="lt-LT" dirty="0"/>
          </a:p>
        </p:txBody>
      </p:sp>
      <p:sp>
        <p:nvSpPr>
          <p:cNvPr id="4" name="TextBox 3">
            <a:extLst>
              <a:ext uri="{FF2B5EF4-FFF2-40B4-BE49-F238E27FC236}">
                <a16:creationId xmlns:a16="http://schemas.microsoft.com/office/drawing/2014/main" id="{79C22038-03ED-4DE2-93E6-11E3AA8E6F49}"/>
              </a:ext>
            </a:extLst>
          </p:cNvPr>
          <p:cNvSpPr txBox="1"/>
          <p:nvPr/>
        </p:nvSpPr>
        <p:spPr>
          <a:xfrm>
            <a:off x="8496026" y="3741236"/>
            <a:ext cx="3522742" cy="1754326"/>
          </a:xfrm>
          <a:prstGeom prst="rect">
            <a:avLst/>
          </a:prstGeom>
          <a:noFill/>
        </p:spPr>
        <p:txBody>
          <a:bodyPr wrap="square" rtlCol="0">
            <a:spAutoFit/>
          </a:bodyPr>
          <a:lstStyle/>
          <a:p>
            <a:r>
              <a:rPr lang="lt-LT" dirty="0">
                <a:solidFill>
                  <a:srgbClr val="002D72"/>
                </a:solidFill>
                <a:latin typeface="Calibri" panose="020F0502020204030204" pitchFamily="34" charset="0"/>
                <a:cs typeface="Times New Roman" panose="02020603050405020304" pitchFamily="18" charset="0"/>
              </a:rPr>
              <a:t>Nuo rugsėjo 15 d.: </a:t>
            </a:r>
          </a:p>
          <a:p>
            <a:pPr marL="285750" indent="-285750">
              <a:buFont typeface="Arial" panose="020B0604020202020204" pitchFamily="34" charset="0"/>
              <a:buChar char="•"/>
            </a:pPr>
            <a:r>
              <a:rPr lang="lt-LT" dirty="0">
                <a:solidFill>
                  <a:srgbClr val="002D72"/>
                </a:solidFill>
                <a:latin typeface="Calibri" panose="020F0502020204030204" pitchFamily="34" charset="0"/>
                <a:cs typeface="Times New Roman" panose="02020603050405020304" pitchFamily="18" charset="0"/>
              </a:rPr>
              <a:t>LV-LT komercinis srautas didžiąja dalimi padengiamas fiziniu srautu patenkančiu per LV-LT jungtį, kadangi komerciškai nėra naudojamasi BY-LT jungtimis.</a:t>
            </a:r>
          </a:p>
        </p:txBody>
      </p:sp>
      <p:graphicFrame>
        <p:nvGraphicFramePr>
          <p:cNvPr id="5" name="Diagrama 2">
            <a:extLst>
              <a:ext uri="{FF2B5EF4-FFF2-40B4-BE49-F238E27FC236}">
                <a16:creationId xmlns:a16="http://schemas.microsoft.com/office/drawing/2014/main" id="{61F17F7F-18C1-46B0-974B-1520D25F1B60}"/>
              </a:ext>
            </a:extLst>
          </p:cNvPr>
          <p:cNvGraphicFramePr>
            <a:graphicFrameLocks/>
          </p:cNvGraphicFramePr>
          <p:nvPr>
            <p:extLst>
              <p:ext uri="{D42A27DB-BD31-4B8C-83A1-F6EECF244321}">
                <p14:modId xmlns:p14="http://schemas.microsoft.com/office/powerpoint/2010/main" val="2622437900"/>
              </p:ext>
            </p:extLst>
          </p:nvPr>
        </p:nvGraphicFramePr>
        <p:xfrm>
          <a:off x="1146839" y="3300701"/>
          <a:ext cx="6661741" cy="3192174"/>
        </p:xfrm>
        <a:graphic>
          <a:graphicData uri="http://schemas.openxmlformats.org/drawingml/2006/chart">
            <c:chart xmlns:c="http://schemas.openxmlformats.org/drawingml/2006/chart" xmlns:r="http://schemas.openxmlformats.org/officeDocument/2006/relationships" r:id="rId2"/>
          </a:graphicData>
        </a:graphic>
      </p:graphicFrame>
      <p:sp>
        <p:nvSpPr>
          <p:cNvPr id="6" name="Speech Bubble: Oval 5">
            <a:extLst>
              <a:ext uri="{FF2B5EF4-FFF2-40B4-BE49-F238E27FC236}">
                <a16:creationId xmlns:a16="http://schemas.microsoft.com/office/drawing/2014/main" id="{BF4DAF15-5A0D-4333-866B-5DF18E21C717}"/>
              </a:ext>
            </a:extLst>
          </p:cNvPr>
          <p:cNvSpPr/>
          <p:nvPr/>
        </p:nvSpPr>
        <p:spPr>
          <a:xfrm>
            <a:off x="6598153" y="3993099"/>
            <a:ext cx="1295948" cy="1730124"/>
          </a:xfrm>
          <a:prstGeom prst="wedgeEllipseCallout">
            <a:avLst>
              <a:gd name="adj1" fmla="val 102494"/>
              <a:gd name="adj2" fmla="val -6277"/>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3398532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5A9B0-102A-4C4D-965F-EF2872F6E4C9}"/>
              </a:ext>
            </a:extLst>
          </p:cNvPr>
          <p:cNvSpPr>
            <a:spLocks noGrp="1"/>
          </p:cNvSpPr>
          <p:nvPr>
            <p:ph type="title"/>
          </p:nvPr>
        </p:nvSpPr>
        <p:spPr/>
        <p:txBody>
          <a:bodyPr/>
          <a:lstStyle/>
          <a:p>
            <a:endParaRPr lang="lt-LT"/>
          </a:p>
        </p:txBody>
      </p:sp>
      <p:sp>
        <p:nvSpPr>
          <p:cNvPr id="3" name="Content Placeholder 2">
            <a:extLst>
              <a:ext uri="{FF2B5EF4-FFF2-40B4-BE49-F238E27FC236}">
                <a16:creationId xmlns:a16="http://schemas.microsoft.com/office/drawing/2014/main" id="{3246266E-AC31-42C4-8FE9-33893B121637}"/>
              </a:ext>
            </a:extLst>
          </p:cNvPr>
          <p:cNvSpPr>
            <a:spLocks noGrp="1"/>
          </p:cNvSpPr>
          <p:nvPr>
            <p:ph idx="1"/>
          </p:nvPr>
        </p:nvSpPr>
        <p:spPr>
          <a:xfrm>
            <a:off x="838200" y="3041779"/>
            <a:ext cx="10515600" cy="3135183"/>
          </a:xfrm>
        </p:spPr>
        <p:txBody>
          <a:bodyPr>
            <a:normAutofit/>
          </a:bodyPr>
          <a:lstStyle/>
          <a:p>
            <a:pPr marL="0" indent="0" algn="ctr">
              <a:buNone/>
            </a:pPr>
            <a:r>
              <a:rPr lang="lt-LT" sz="3600"/>
              <a:t>AČIŪ UŽ DĖMESĮ</a:t>
            </a:r>
            <a:r>
              <a:rPr lang="en-GB" sz="3600"/>
              <a:t>!</a:t>
            </a:r>
            <a:endParaRPr lang="lt-LT" sz="3600"/>
          </a:p>
        </p:txBody>
      </p:sp>
    </p:spTree>
    <p:extLst>
      <p:ext uri="{BB962C8B-B14F-4D97-AF65-F5344CB8AC3E}">
        <p14:creationId xmlns:p14="http://schemas.microsoft.com/office/powerpoint/2010/main" val="1633849393"/>
      </p:ext>
    </p:extLst>
  </p:cSld>
  <p:clrMapOvr>
    <a:masterClrMapping/>
  </p:clrMapOvr>
</p:sld>
</file>

<file path=ppt/theme/theme1.xml><?xml version="1.0" encoding="utf-8"?>
<a:theme xmlns:a="http://schemas.openxmlformats.org/drawingml/2006/main" name="VERT presentatio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5EC8FD6315D1640B8AC1714F4AC6FB6" ma:contentTypeVersion="2" ma:contentTypeDescription="Create a new document." ma:contentTypeScope="" ma:versionID="e3b016d23c8d2bcaaaa48c708319d71e">
  <xsd:schema xmlns:xsd="http://www.w3.org/2001/XMLSchema" xmlns:xs="http://www.w3.org/2001/XMLSchema" xmlns:p="http://schemas.microsoft.com/office/2006/metadata/properties" xmlns:ns2="985daa2e-53d8-4475-82b8-9c7d25324e34" xmlns:ns3="c6ea6186-731d-4b0a-9cd9-d6d11b2c4949" targetNamespace="http://schemas.microsoft.com/office/2006/metadata/properties" ma:root="true" ma:fieldsID="93129b65a00c6b530f0f24b94e4837fa" ns2:_="" ns3:_="">
    <xsd:import namespace="985daa2e-53d8-4475-82b8-9c7d25324e34"/>
    <xsd:import namespace="c6ea6186-731d-4b0a-9cd9-d6d11b2c4949"/>
    <xsd:element name="properties">
      <xsd:complexType>
        <xsd:sequence>
          <xsd:element name="documentManagement">
            <xsd:complexType>
              <xsd:all>
                <xsd:element ref="ns2:_dlc_DocId" minOccurs="0"/>
                <xsd:element ref="ns2:_dlc_DocIdUrl" minOccurs="0"/>
                <xsd:element ref="ns2:_dlc_DocIdPersistId" minOccurs="0"/>
                <xsd:element ref="ns2:ACER_Abstract" minOccurs="0"/>
                <xsd:element ref="ns3:AcerDocumentName" minOccurs="0"/>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5daa2e-53d8-4475-82b8-9c7d25324e34"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ACER_Abstract" ma:index="11" nillable="true" ma:displayName="Abstract" ma:description="" ma:internalName="ACER_Abstract">
      <xsd:simpleType>
        <xsd:restriction base="dms:Note">
          <xsd:maxLength value="255"/>
        </xsd:restriction>
      </xsd:simpleType>
    </xsd:element>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6ea6186-731d-4b0a-9cd9-d6d11b2c4949" elementFormDefault="qualified">
    <xsd:import namespace="http://schemas.microsoft.com/office/2006/documentManagement/types"/>
    <xsd:import namespace="http://schemas.microsoft.com/office/infopath/2007/PartnerControls"/>
    <xsd:element name="AcerDocumentName" ma:index="12" nillable="true" ma:displayName="Document name" ma:hidden="true" ma:internalName="AcerDocumentNam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Description"/>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0B7028C022D7F345A60887BB29820B25" ma:contentTypeVersion="2" ma:contentTypeDescription="" ma:contentTypeScope="" ma:versionID="ea5de3f56ab1e6ee9358ef28bc222931">
  <xsd:schema xmlns:xsd="http://www.w3.org/2001/XMLSchema" xmlns:xs="http://www.w3.org/2001/XMLSchema" xmlns:p="http://schemas.microsoft.com/office/2006/metadata/properties" xmlns:ns1="http://schemas.microsoft.com/sharepoint/v3" xmlns:ns2="e46cb747-5011-47ae-b7c1-c85f05896fcf" targetNamespace="http://schemas.microsoft.com/office/2006/metadata/properties" ma:root="true" ma:fieldsID="5094b8d2013bb9f9e43fe69bd1c9cf3d" ns1:_="" ns2:_="">
    <xsd:import namespace="http://schemas.microsoft.com/sharepoint/v3"/>
    <xsd:import namespace="e46cb747-5011-47ae-b7c1-c85f05896fcf"/>
    <xsd:element name="properties">
      <xsd:complexType>
        <xsd:sequence>
          <xsd:element name="documentManagement">
            <xsd:complexType>
              <xsd:all>
                <xsd:element ref="ns2:Viesas" minOccurs="0"/>
                <xsd:element ref="ns2:Pagrindinis" minOccurs="0"/>
                <xsd:element ref="ns2:Antrinis"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6" nillable="true" ma:displayName="HTML failo saitas" ma:hidden="true" ma:internalName="xd_ProgID">
      <xsd:simpleType>
        <xsd:restriction base="dms:Text"/>
      </xsd:simpleType>
    </xsd:element>
    <xsd:element name="TemplateUrl" ma:index="7" nillable="true" ma:displayName="Šablono saitas" ma:hidden="true" ma:internalName="TemplateUrl">
      <xsd:simpleType>
        <xsd:restriction base="dms:Text"/>
      </xsd:simpleType>
    </xsd:element>
    <xsd:element name="xd_Signature" ma:index="8"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46cb747-5011-47ae-b7c1-c85f05896fcf"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9" nillable="true" ma:displayName="Rūšiavimas" ma:internalName="rusiavimas"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Viesas xmlns="e46cb747-5011-47ae-b7c1-c85f05896fcf">true</Viesas>
    <TemplateUrl xmlns="http://schemas.microsoft.com/sharepoint/v3" xsi:nil="true"/>
    <rusiavimas xmlns="e46cb747-5011-47ae-b7c1-c85f05896fcf" xsi:nil="true"/>
    <Pagrindinis xmlns="e46cb747-5011-47ae-b7c1-c85f05896fcf">false</Pagrindinis>
    <Antrinis xmlns="e46cb747-5011-47ae-b7c1-c85f05896fcf">true</Antrinis>
    <xd_ProgID xmlns="http://schemas.microsoft.com/sharepoint/v3" xsi:nil="true"/>
  </documentManagement>
</p:properties>
</file>

<file path=customXml/itemProps1.xml><?xml version="1.0" encoding="utf-8"?>
<ds:datastoreItem xmlns:ds="http://schemas.openxmlformats.org/officeDocument/2006/customXml" ds:itemID="{018EE5F3-B3FE-4EE0-A130-BA691FCBAFDC}">
  <ds:schemaRefs>
    <ds:schemaRef ds:uri="http://schemas.microsoft.com/sharepoint/v3/contenttype/forms"/>
  </ds:schemaRefs>
</ds:datastoreItem>
</file>

<file path=customXml/itemProps2.xml><?xml version="1.0" encoding="utf-8"?>
<ds:datastoreItem xmlns:ds="http://schemas.openxmlformats.org/officeDocument/2006/customXml" ds:itemID="{FBB3802B-7E6C-45D2-A0B2-9E71268D7A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5daa2e-53d8-4475-82b8-9c7d25324e34"/>
    <ds:schemaRef ds:uri="c6ea6186-731d-4b0a-9cd9-d6d11b2c494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572F0A-80E3-42EA-A614-2528C3EAB1C3}"/>
</file>

<file path=customXml/itemProps4.xml><?xml version="1.0" encoding="utf-8"?>
<ds:datastoreItem xmlns:ds="http://schemas.openxmlformats.org/officeDocument/2006/customXml" ds:itemID="{6DC4276E-3BAC-41B6-9DAC-BF69BEE0B126}">
  <ds:schemaRefs>
    <ds:schemaRef ds:uri="c6ea6186-731d-4b0a-9cd9-d6d11b2c4949"/>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http://purl.org/dc/terms/"/>
    <ds:schemaRef ds:uri="985daa2e-53d8-4475-82b8-9c7d25324e34"/>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VERT presentation template</Template>
  <TotalTime>4605</TotalTime>
  <Words>1597</Words>
  <Application>Microsoft Office PowerPoint</Application>
  <PresentationFormat>Plačiaekranė</PresentationFormat>
  <Paragraphs>152</Paragraphs>
  <Slides>15</Slides>
  <Notes>5</Notes>
  <HiddenSlides>0</HiddenSlides>
  <MMClips>0</MMClips>
  <ScaleCrop>false</ScaleCrop>
  <HeadingPairs>
    <vt:vector size="6" baseType="variant">
      <vt:variant>
        <vt:lpstr>Naudojami šriftai</vt:lpstr>
      </vt:variant>
      <vt:variant>
        <vt:i4>7</vt:i4>
      </vt:variant>
      <vt:variant>
        <vt:lpstr>Tema</vt:lpstr>
      </vt:variant>
      <vt:variant>
        <vt:i4>1</vt:i4>
      </vt:variant>
      <vt:variant>
        <vt:lpstr>Skaidrių pavadinimai</vt:lpstr>
      </vt:variant>
      <vt:variant>
        <vt:i4>15</vt:i4>
      </vt:variant>
    </vt:vector>
  </HeadingPairs>
  <TitlesOfParts>
    <vt:vector size="23" baseType="lpstr">
      <vt:lpstr>MS PGothic</vt:lpstr>
      <vt:lpstr>Arial</vt:lpstr>
      <vt:lpstr>Calibri</vt:lpstr>
      <vt:lpstr>Corbel</vt:lpstr>
      <vt:lpstr>Fira Sans Extra Condensed Medium</vt:lpstr>
      <vt:lpstr>Roboto</vt:lpstr>
      <vt:lpstr>Times New Roman</vt:lpstr>
      <vt:lpstr>VERT presentation template</vt:lpstr>
      <vt:lpstr>Dėl VERT tyrimo ataskaitos dėl Lietuvos ir Latvijos elektros kainų skirtumo</vt:lpstr>
      <vt:lpstr>VERT tyrimas</vt:lpstr>
      <vt:lpstr>VERT tyrimo eiga</vt:lpstr>
      <vt:lpstr>„PowerPoint“ pateiktis</vt:lpstr>
      <vt:lpstr>Pralaidumų skaičiavimo principai</vt:lpstr>
      <vt:lpstr>Tyrimo ataskaita</vt:lpstr>
      <vt:lpstr>LV-LT kainų skirtumo atsiradimas</vt:lpstr>
      <vt:lpstr>Įtaka prekybai tarp ES narių </vt:lpstr>
      <vt:lpstr>Kovo mėn. perkrovų laikotarpiai  (195 valandos / 26% viso laiko) </vt:lpstr>
      <vt:lpstr>Perkrovų pajamos 2020-2021 m.</vt:lpstr>
      <vt:lpstr>Biržos kainų modeliavimas</vt:lpstr>
      <vt:lpstr>Tyrimo išvados</vt:lpstr>
      <vt:lpstr>Tyrimo išvados</vt:lpstr>
      <vt:lpstr>Pokyčiai nuo rugsėjo 15 d.</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VERT tyrimo ataskaita</dc:title>
  <dc:creator>Ignas Kazakevičius</dc:creator>
  <cp:lastModifiedBy>BĖČIŪTĖ Rūta</cp:lastModifiedBy>
  <cp:revision>1246</cp:revision>
  <dcterms:created xsi:type="dcterms:W3CDTF">2019-07-16T05:30:11Z</dcterms:created>
  <dcterms:modified xsi:type="dcterms:W3CDTF">2021-10-11T09:53:44Z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0x01010030D9DBA0AD9F4678BDDB4D5C3B1BB0E2000B7028C022D7F345A60887BB29820B25</vt:lpwstr>
  </property>
  <property fmtid="{D5CDD505-2E9C-101B-9397-08002B2CF9AE}" pid="3" name="_dlc_DocIdItemGuid">
    <vt:lpwstr>8abb5d59-c28f-4b23-a2fd-607913d1aec5</vt:lpwstr>
  </property>
</Properties>
</file>