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17"/>
  </p:notesMasterIdLst>
  <p:sldIdLst>
    <p:sldId id="256" r:id="rId5"/>
    <p:sldId id="509" r:id="rId6"/>
    <p:sldId id="525" r:id="rId7"/>
    <p:sldId id="486" r:id="rId8"/>
    <p:sldId id="515" r:id="rId9"/>
    <p:sldId id="499" r:id="rId10"/>
    <p:sldId id="514" r:id="rId11"/>
    <p:sldId id="275" r:id="rId12"/>
    <p:sldId id="523" r:id="rId13"/>
    <p:sldId id="511" r:id="rId14"/>
    <p:sldId id="526" r:id="rId15"/>
    <p:sldId id="285" r:id="rId16"/>
  </p:sldIdLst>
  <p:sldSz cx="12192000" cy="6858000"/>
  <p:notesSz cx="6858000" cy="9144000"/>
  <p:defaultTextStyle>
    <a:defPPr>
      <a:defRPr lang="en-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5504314-1668-93A9-C7BA-AAAADF752A4B}" name="Egidijus Šatrauskas" initials="EŠ" userId="S::Egidijus.Satrauskas@eso.lt::5872fe36-115d-4868-9ee3-bd8a29fe2adb" providerId="AD"/>
  <p188:author id="{B4CC692D-ED8E-972A-3CC1-BB23FEFF3E04}" name="Ligitas Bernatavičius" initials="LB" userId="S::ligitas.bernatavicius@eso.lt::cccb6395-1e62-4d07-ba24-d3f9b2e7439e" providerId="AD"/>
  <p188:author id="{39449F67-2115-8DF7-F76D-77C5D188AD82}" name="Virgilijus Žukauskas" initials="VŽ" userId="S::virgilijus.zukauskas@eso.lt::8e74cbaa-11a3-4b57-b296-fffd5725bef2" providerId="AD"/>
  <p188:author id="{FC700586-26BA-1924-7E6D-87AA7DCDEA1E}" name="Lukas Čibiras" initials="LČ" userId="S::lukas.cibiras@eso.lt::d29e28d4-2331-4467-b6cf-2ba2cb25052b" providerId="AD"/>
  <p188:author id="{CC72708F-FA2B-31F8-60C1-707FF36158E5}" name="Mindaugas Pranaitis" initials="MP" userId="S::mindaugas.pranaitis@eso.lt::145a7734-154e-4216-8d11-5498c082e52d" providerId="AD"/>
  <p188:author id="{A6CFB499-7DE9-377A-EAF0-253BAD177805}" name="Ovidijus Martinonis" initials="OM" userId="S::ovidijus.martinonis@eso.lt::e4ef64de-334c-4371-acd3-6e5b303eea46" providerId="AD"/>
  <p188:author id="{07CFC6AC-4699-B455-53CA-6249F5931B61}" name="Mindaugas Pranaitis" initials="MP" userId="S::Mindaugas.Pranaitis@eso.lt::145a7734-154e-4216-8d11-5498c082e52d"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ukas Čibiras" initials="LČ" lastIdx="60" clrIdx="0">
    <p:extLst>
      <p:ext uri="{19B8F6BF-5375-455C-9EA6-DF929625EA0E}">
        <p15:presenceInfo xmlns:p15="http://schemas.microsoft.com/office/powerpoint/2012/main" userId="S::lukas.cibiras@eso.lt::d29e28d4-2331-4467-b6cf-2ba2cb25052b" providerId="AD"/>
      </p:ext>
    </p:extLst>
  </p:cmAuthor>
  <p:cmAuthor id="2" name="Mindaugas Pranaitis" initials="MP" lastIdx="6" clrIdx="1">
    <p:extLst>
      <p:ext uri="{19B8F6BF-5375-455C-9EA6-DF929625EA0E}">
        <p15:presenceInfo xmlns:p15="http://schemas.microsoft.com/office/powerpoint/2012/main" userId="S::Mindaugas.Pranaitis@eso.lt::f2bac7f1-c34a-4f12-be3d-29e5ac732593" providerId="AD"/>
      </p:ext>
    </p:extLst>
  </p:cmAuthor>
  <p:cmAuthor id="3" name="Mindaugas Keizeris" initials="MK" lastIdx="40" clrIdx="2">
    <p:extLst>
      <p:ext uri="{19B8F6BF-5375-455C-9EA6-DF929625EA0E}">
        <p15:presenceInfo xmlns:p15="http://schemas.microsoft.com/office/powerpoint/2012/main" userId="S::Mindaugas.Keizeris@eso.lt::d1e240fc-a5aa-4fa6-b754-5c9d0326ca48" providerId="AD"/>
      </p:ext>
    </p:extLst>
  </p:cmAuthor>
  <p:cmAuthor id="4" name="Aurimas Pavilonis" initials="AP" lastIdx="6" clrIdx="3">
    <p:extLst>
      <p:ext uri="{19B8F6BF-5375-455C-9EA6-DF929625EA0E}">
        <p15:presenceInfo xmlns:p15="http://schemas.microsoft.com/office/powerpoint/2012/main" userId="S::Aurimas.Pavilonis@eso.lt::373926fc-c906-44a0-b06b-fe6b2feea15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ABD037"/>
    <a:srgbClr val="32AC98"/>
    <a:srgbClr val="ABCF36"/>
    <a:srgbClr val="FFD800"/>
    <a:srgbClr val="003255"/>
    <a:srgbClr val="58595B"/>
    <a:srgbClr val="E4761C"/>
    <a:srgbClr val="F1F6E8"/>
    <a:srgbClr val="00B0F0"/>
    <a:srgbClr val="A6A6A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D67C20-42DB-4EEA-A83B-43949C87DC91}" v="239" dt="2023-05-03T10:04:09.30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352" autoAdjust="0"/>
    <p:restoredTop sz="94660"/>
  </p:normalViewPr>
  <p:slideViewPr>
    <p:cSldViewPr snapToGrid="0">
      <p:cViewPr varScale="1">
        <p:scale>
          <a:sx n="114" d="100"/>
          <a:sy n="114" d="100"/>
        </p:scale>
        <p:origin x="714" y="9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24" Type="http://schemas.microsoft.com/office/2015/10/relationships/revisionInfo" Target="revisionInfo.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munė Matulevičiūtė" userId="fc652f7e-fe4d-4648-b730-168445e02461" providerId="ADAL" clId="{AD638116-D72C-4A8F-AC70-2F974142AAAB}"/>
    <pc:docChg chg="modSld">
      <pc:chgData name="Ramunė Matulevičiūtė" userId="fc652f7e-fe4d-4648-b730-168445e02461" providerId="ADAL" clId="{AD638116-D72C-4A8F-AC70-2F974142AAAB}" dt="2023-05-04T04:59:39.010" v="6" actId="20577"/>
      <pc:docMkLst>
        <pc:docMk/>
      </pc:docMkLst>
      <pc:sldChg chg="modSp mod">
        <pc:chgData name="Ramunė Matulevičiūtė" userId="fc652f7e-fe4d-4648-b730-168445e02461" providerId="ADAL" clId="{AD638116-D72C-4A8F-AC70-2F974142AAAB}" dt="2023-05-04T04:59:10.273" v="4" actId="20577"/>
        <pc:sldMkLst>
          <pc:docMk/>
          <pc:sldMk cId="1582857832" sldId="275"/>
        </pc:sldMkLst>
        <pc:spChg chg="mod">
          <ac:chgData name="Ramunė Matulevičiūtė" userId="fc652f7e-fe4d-4648-b730-168445e02461" providerId="ADAL" clId="{AD638116-D72C-4A8F-AC70-2F974142AAAB}" dt="2023-05-04T04:59:10.273" v="4" actId="20577"/>
          <ac:spMkLst>
            <pc:docMk/>
            <pc:sldMk cId="1582857832" sldId="275"/>
            <ac:spMk id="6" creationId="{E60B83B7-0143-4663-B950-A9C8A7AA875F}"/>
          </ac:spMkLst>
        </pc:spChg>
      </pc:sldChg>
      <pc:sldChg chg="modSp mod">
        <pc:chgData name="Ramunė Matulevičiūtė" userId="fc652f7e-fe4d-4648-b730-168445e02461" providerId="ADAL" clId="{AD638116-D72C-4A8F-AC70-2F974142AAAB}" dt="2023-05-04T04:58:36.985" v="2" actId="20577"/>
        <pc:sldMkLst>
          <pc:docMk/>
          <pc:sldMk cId="4172671387" sldId="499"/>
        </pc:sldMkLst>
        <pc:spChg chg="mod">
          <ac:chgData name="Ramunė Matulevičiūtė" userId="fc652f7e-fe4d-4648-b730-168445e02461" providerId="ADAL" clId="{AD638116-D72C-4A8F-AC70-2F974142AAAB}" dt="2023-05-04T04:58:32.642" v="1" actId="20577"/>
          <ac:spMkLst>
            <pc:docMk/>
            <pc:sldMk cId="4172671387" sldId="499"/>
            <ac:spMk id="4" creationId="{ACAF6B57-BF71-952D-E966-90B419257FC9}"/>
          </ac:spMkLst>
        </pc:spChg>
        <pc:spChg chg="mod">
          <ac:chgData name="Ramunė Matulevičiūtė" userId="fc652f7e-fe4d-4648-b730-168445e02461" providerId="ADAL" clId="{AD638116-D72C-4A8F-AC70-2F974142AAAB}" dt="2023-05-04T04:58:31.674" v="0" actId="20577"/>
          <ac:spMkLst>
            <pc:docMk/>
            <pc:sldMk cId="4172671387" sldId="499"/>
            <ac:spMk id="5" creationId="{D66E99E5-C120-C2B6-2E38-28D20DDF889E}"/>
          </ac:spMkLst>
        </pc:spChg>
        <pc:spChg chg="mod">
          <ac:chgData name="Ramunė Matulevičiūtė" userId="fc652f7e-fe4d-4648-b730-168445e02461" providerId="ADAL" clId="{AD638116-D72C-4A8F-AC70-2F974142AAAB}" dt="2023-05-04T04:58:36.985" v="2" actId="20577"/>
          <ac:spMkLst>
            <pc:docMk/>
            <pc:sldMk cId="4172671387" sldId="499"/>
            <ac:spMk id="51" creationId="{7CFC49E0-5FB8-4F4B-8530-25311FF67E48}"/>
          </ac:spMkLst>
        </pc:spChg>
      </pc:sldChg>
      <pc:sldChg chg="modSp mod">
        <pc:chgData name="Ramunė Matulevičiūtė" userId="fc652f7e-fe4d-4648-b730-168445e02461" providerId="ADAL" clId="{AD638116-D72C-4A8F-AC70-2F974142AAAB}" dt="2023-05-04T04:59:32.883" v="5" actId="20577"/>
        <pc:sldMkLst>
          <pc:docMk/>
          <pc:sldMk cId="2063119007" sldId="511"/>
        </pc:sldMkLst>
        <pc:spChg chg="mod">
          <ac:chgData name="Ramunė Matulevičiūtė" userId="fc652f7e-fe4d-4648-b730-168445e02461" providerId="ADAL" clId="{AD638116-D72C-4A8F-AC70-2F974142AAAB}" dt="2023-05-04T04:59:32.883" v="5" actId="20577"/>
          <ac:spMkLst>
            <pc:docMk/>
            <pc:sldMk cId="2063119007" sldId="511"/>
            <ac:spMk id="28" creationId="{A347321F-66ED-7446-B0CA-E78539320537}"/>
          </ac:spMkLst>
        </pc:spChg>
      </pc:sldChg>
      <pc:sldChg chg="modSp mod">
        <pc:chgData name="Ramunė Matulevičiūtė" userId="fc652f7e-fe4d-4648-b730-168445e02461" providerId="ADAL" clId="{AD638116-D72C-4A8F-AC70-2F974142AAAB}" dt="2023-05-04T04:58:51.628" v="3" actId="20577"/>
        <pc:sldMkLst>
          <pc:docMk/>
          <pc:sldMk cId="480031743" sldId="514"/>
        </pc:sldMkLst>
        <pc:spChg chg="mod">
          <ac:chgData name="Ramunė Matulevičiūtė" userId="fc652f7e-fe4d-4648-b730-168445e02461" providerId="ADAL" clId="{AD638116-D72C-4A8F-AC70-2F974142AAAB}" dt="2023-05-04T04:58:51.628" v="3" actId="20577"/>
          <ac:spMkLst>
            <pc:docMk/>
            <pc:sldMk cId="480031743" sldId="514"/>
            <ac:spMk id="2" creationId="{9DE65C40-E21C-D779-62FA-8F6DB0685FE5}"/>
          </ac:spMkLst>
        </pc:spChg>
      </pc:sldChg>
      <pc:sldChg chg="modSp mod">
        <pc:chgData name="Ramunė Matulevičiūtė" userId="fc652f7e-fe4d-4648-b730-168445e02461" providerId="ADAL" clId="{AD638116-D72C-4A8F-AC70-2F974142AAAB}" dt="2023-05-04T04:59:39.010" v="6" actId="20577"/>
        <pc:sldMkLst>
          <pc:docMk/>
          <pc:sldMk cId="1366121627" sldId="526"/>
        </pc:sldMkLst>
        <pc:spChg chg="mod">
          <ac:chgData name="Ramunė Matulevičiūtė" userId="fc652f7e-fe4d-4648-b730-168445e02461" providerId="ADAL" clId="{AD638116-D72C-4A8F-AC70-2F974142AAAB}" dt="2023-05-04T04:59:39.010" v="6" actId="20577"/>
          <ac:spMkLst>
            <pc:docMk/>
            <pc:sldMk cId="1366121627" sldId="526"/>
            <ac:spMk id="65" creationId="{D9F1C89F-C618-B1EC-1B62-4AF0F255C86B}"/>
          </ac:spMkLst>
        </pc:spChg>
      </pc:sldChg>
    </pc:docChg>
  </pc:docChgLst>
  <pc:docChgLst>
    <pc:chgData name="Lukas Čibiras" userId="d29e28d4-2331-4467-b6cf-2ba2cb25052b" providerId="ADAL" clId="{23D67C20-42DB-4EEA-A83B-43949C87DC91}"/>
    <pc:docChg chg="modSld">
      <pc:chgData name="Lukas Čibiras" userId="d29e28d4-2331-4467-b6cf-2ba2cb25052b" providerId="ADAL" clId="{23D67C20-42DB-4EEA-A83B-43949C87DC91}" dt="2023-05-03T10:04:24.836" v="176" actId="20577"/>
      <pc:docMkLst>
        <pc:docMk/>
      </pc:docMkLst>
      <pc:sldChg chg="modNotesTx">
        <pc:chgData name="Lukas Čibiras" userId="d29e28d4-2331-4467-b6cf-2ba2cb25052b" providerId="ADAL" clId="{23D67C20-42DB-4EEA-A83B-43949C87DC91}" dt="2023-05-03T10:04:24.836" v="176" actId="20577"/>
        <pc:sldMkLst>
          <pc:docMk/>
          <pc:sldMk cId="1010165951" sldId="515"/>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areaChart>
        <c:grouping val="stacked"/>
        <c:varyColors val="0"/>
        <c:ser>
          <c:idx val="1"/>
          <c:order val="0"/>
          <c:tx>
            <c:strRef>
              <c:f>Sheet1!$D$1</c:f>
              <c:strCache>
                <c:ptCount val="1"/>
                <c:pt idx="0">
                  <c:v>Prijungtų gaminančių vartotojų suminė elektrinių galia, MW</c:v>
                </c:pt>
              </c:strCache>
            </c:strRef>
          </c:tx>
          <c:spPr>
            <a:gradFill flip="none" rotWithShape="1">
              <a:gsLst>
                <a:gs pos="100000">
                  <a:srgbClr val="AACF37">
                    <a:alpha val="0"/>
                  </a:srgbClr>
                </a:gs>
                <a:gs pos="0">
                  <a:srgbClr val="AACF37">
                    <a:alpha val="87000"/>
                  </a:srgbClr>
                </a:gs>
              </a:gsLst>
              <a:lin ang="4200000" scaled="0"/>
              <a:tileRect/>
            </a:gradFill>
            <a:ln w="15875" cap="rnd" cmpd="sng">
              <a:noFill/>
              <a:prstDash val="dash"/>
            </a:ln>
            <a:effectLst/>
            <a:scene3d>
              <a:camera prst="orthographicFront"/>
              <a:lightRig rig="threePt" dir="t"/>
            </a:scene3d>
            <a:sp3d prstMaterial="matte"/>
          </c:spPr>
          <c:dLbls>
            <c:dLbl>
              <c:idx val="0"/>
              <c:layout>
                <c:manualLayout>
                  <c:x val="0"/>
                  <c:y val="-8.400367726630812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87E-4A21-B1F7-5CC1A3B91677}"/>
                </c:ext>
              </c:extLst>
            </c:dLbl>
            <c:dLbl>
              <c:idx val="1"/>
              <c:layout>
                <c:manualLayout>
                  <c:x val="0"/>
                  <c:y val="-8.852868632018370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587E-4A21-B1F7-5CC1A3B91677}"/>
                </c:ext>
              </c:extLst>
            </c:dLbl>
            <c:dLbl>
              <c:idx val="2"/>
              <c:layout>
                <c:manualLayout>
                  <c:x val="-1.128199634125747E-3"/>
                  <c:y val="-9.194558674469785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587E-4A21-B1F7-5CC1A3B91677}"/>
                </c:ext>
              </c:extLst>
            </c:dLbl>
            <c:dLbl>
              <c:idx val="3"/>
              <c:layout>
                <c:manualLayout>
                  <c:x val="-4.1366842044654789E-17"/>
                  <c:y val="-0.1039530612813430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587E-4A21-B1F7-5CC1A3B91677}"/>
                </c:ext>
              </c:extLst>
            </c:dLbl>
            <c:dLbl>
              <c:idx val="4"/>
              <c:layout>
                <c:manualLayout>
                  <c:x val="-1.128199634125747E-3"/>
                  <c:y val="-0.14749738026919465"/>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587E-4A21-B1F7-5CC1A3B91677}"/>
                </c:ext>
              </c:extLst>
            </c:dLbl>
            <c:dLbl>
              <c:idx val="5"/>
              <c:layout>
                <c:manualLayout>
                  <c:x val="-8.2733684089309579E-17"/>
                  <c:y val="-0.18261055906876875"/>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587E-4A21-B1F7-5CC1A3B91677}"/>
                </c:ext>
              </c:extLst>
            </c:dLbl>
            <c:dLbl>
              <c:idx val="6"/>
              <c:layout>
                <c:manualLayout>
                  <c:x val="2.256399268251494E-3"/>
                  <c:y val="-0.2367722344964438"/>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587E-4A21-B1F7-5CC1A3B91677}"/>
                </c:ext>
              </c:extLst>
            </c:dLbl>
            <c:dLbl>
              <c:idx val="7"/>
              <c:layout>
                <c:manualLayout>
                  <c:x val="1.128199634125747E-3"/>
                  <c:y val="-0.37327467422120597"/>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587E-4A21-B1F7-5CC1A3B91677}"/>
                </c:ext>
              </c:extLst>
            </c:dLbl>
            <c:dLbl>
              <c:idx val="8"/>
              <c:layout>
                <c:manualLayout>
                  <c:x val="2.2563992682514112E-3"/>
                  <c:y val="-0.38974072701012108"/>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587E-4A21-B1F7-5CC1A3B91677}"/>
                </c:ext>
              </c:extLst>
            </c:dLbl>
            <c:dLbl>
              <c:idx val="9"/>
              <c:layout>
                <c:manualLayout>
                  <c:x val="0"/>
                  <c:y val="-0.39338306357427716"/>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587E-4A21-B1F7-5CC1A3B91677}"/>
                </c:ext>
              </c:extLst>
            </c:dLbl>
            <c:dLbl>
              <c:idx val="10"/>
              <c:layout>
                <c:manualLayout>
                  <c:x val="0"/>
                  <c:y val="-0.4218355901948137"/>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587E-4A21-B1F7-5CC1A3B91677}"/>
                </c:ext>
              </c:extLst>
            </c:dLbl>
            <c:dLbl>
              <c:idx val="11"/>
              <c:layout>
                <c:manualLayout>
                  <c:x val="2.256399268251494E-3"/>
                  <c:y val="-0.43544318987851732"/>
                </c:manualLayout>
              </c:layout>
              <c:tx>
                <c:rich>
                  <a:bodyPr/>
                  <a:lstStyle/>
                  <a:p>
                    <a:fld id="{FFD6208C-F604-4B15-B0B4-EE904F23EA48}" type="VALUE">
                      <a:rPr lang="en-US" smtClean="0"/>
                      <a:pPr/>
                      <a:t>[VALUE]</a:t>
                    </a:fld>
                    <a:r>
                      <a:rPr lang="en-US" dirty="0"/>
                      <a:t> </a:t>
                    </a: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B-587E-4A21-B1F7-5CC1A3B91677}"/>
                </c:ext>
              </c:extLst>
            </c:dLbl>
            <c:spPr>
              <a:solidFill>
                <a:schemeClr val="bg1"/>
              </a:solidFill>
              <a:ln>
                <a:solidFill>
                  <a:schemeClr val="tx2"/>
                </a:solidFill>
              </a:ln>
              <a:effectLst/>
            </c:spPr>
            <c:txPr>
              <a:bodyPr rot="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Sheet1!$A$2:$A$13</c:f>
              <c:strCache>
                <c:ptCount val="12"/>
                <c:pt idx="0">
                  <c:v>2015</c:v>
                </c:pt>
                <c:pt idx="1">
                  <c:v>2016</c:v>
                </c:pt>
                <c:pt idx="2">
                  <c:v>2017</c:v>
                </c:pt>
                <c:pt idx="3">
                  <c:v>2018</c:v>
                </c:pt>
                <c:pt idx="4">
                  <c:v>2019</c:v>
                </c:pt>
                <c:pt idx="5">
                  <c:v>2020</c:v>
                </c:pt>
                <c:pt idx="6">
                  <c:v>2021</c:v>
                </c:pt>
                <c:pt idx="7">
                  <c:v>2022</c:v>
                </c:pt>
                <c:pt idx="8">
                  <c:v>2023 01</c:v>
                </c:pt>
                <c:pt idx="9">
                  <c:v>2023 02</c:v>
                </c:pt>
                <c:pt idx="10">
                  <c:v>2023 03</c:v>
                </c:pt>
                <c:pt idx="11">
                  <c:v>2023 04</c:v>
                </c:pt>
              </c:strCache>
            </c:strRef>
          </c:cat>
          <c:val>
            <c:numRef>
              <c:f>Sheet1!$D$2:$D$13</c:f>
              <c:numCache>
                <c:formatCode>0.0</c:formatCode>
                <c:ptCount val="12"/>
                <c:pt idx="0">
                  <c:v>0.49099999999999999</c:v>
                </c:pt>
                <c:pt idx="1">
                  <c:v>1.897</c:v>
                </c:pt>
                <c:pt idx="2">
                  <c:v>3.4449999999999998</c:v>
                </c:pt>
                <c:pt idx="3">
                  <c:v>8.73</c:v>
                </c:pt>
                <c:pt idx="4">
                  <c:v>27.548999999999999</c:v>
                </c:pt>
                <c:pt idx="5">
                  <c:v>80.039000000000001</c:v>
                </c:pt>
                <c:pt idx="6">
                  <c:v>146.947</c:v>
                </c:pt>
                <c:pt idx="7">
                  <c:v>382.68299999999999</c:v>
                </c:pt>
                <c:pt idx="8">
                  <c:v>405.04300000000001</c:v>
                </c:pt>
                <c:pt idx="9">
                  <c:v>427.63099999999997</c:v>
                </c:pt>
                <c:pt idx="10">
                  <c:v>469.45699999999999</c:v>
                </c:pt>
                <c:pt idx="11">
                  <c:v>503.25</c:v>
                </c:pt>
              </c:numCache>
            </c:numRef>
          </c:val>
          <c:extLst>
            <c:ext xmlns:c16="http://schemas.microsoft.com/office/drawing/2014/chart" uri="{C3380CC4-5D6E-409C-BE32-E72D297353CC}">
              <c16:uniqueId val="{0000000C-587E-4A21-B1F7-5CC1A3B91677}"/>
            </c:ext>
          </c:extLst>
        </c:ser>
        <c:dLbls>
          <c:showLegendKey val="0"/>
          <c:showVal val="0"/>
          <c:showCatName val="0"/>
          <c:showSerName val="0"/>
          <c:showPercent val="0"/>
          <c:showBubbleSize val="0"/>
        </c:dLbls>
        <c:dropLines>
          <c:spPr>
            <a:ln w="19050" cap="flat" cmpd="sng" algn="ctr">
              <a:solidFill>
                <a:schemeClr val="bg1"/>
              </a:solidFill>
              <a:prstDash val="sysDot"/>
              <a:round/>
              <a:headEnd type="oval"/>
              <a:tailEnd type="none" w="lg" len="lg"/>
            </a:ln>
            <a:effectLst/>
          </c:spPr>
        </c:dropLines>
        <c:axId val="1982695504"/>
        <c:axId val="1982694256"/>
      </c:areaChart>
      <c:barChart>
        <c:barDir val="col"/>
        <c:grouping val="clustered"/>
        <c:varyColors val="0"/>
        <c:ser>
          <c:idx val="2"/>
          <c:order val="1"/>
          <c:tx>
            <c:strRef>
              <c:f>Sheet1!$E$1</c:f>
              <c:strCache>
                <c:ptCount val="1"/>
                <c:pt idx="0">
                  <c:v>Prijungtų gaminančių vartotojų skaičius, vnt.</c:v>
                </c:pt>
              </c:strCache>
            </c:strRef>
          </c:tx>
          <c:spPr>
            <a:solidFill>
              <a:srgbClr val="36BBA5"/>
            </a:solidFill>
            <a:ln>
              <a:noFill/>
            </a:ln>
            <a:effectLst/>
            <a:scene3d>
              <a:camera prst="orthographicFront"/>
              <a:lightRig rig="threePt" dir="t"/>
            </a:scene3d>
            <a:sp3d prstMaterial="matte"/>
          </c:spPr>
          <c:invertIfNegative val="0"/>
          <c:dLbls>
            <c:spPr>
              <a:solidFill>
                <a:srgbClr val="36BBA5"/>
              </a:solidFill>
              <a:ln>
                <a:noFill/>
              </a:ln>
              <a:effectLst/>
            </c:spPr>
            <c:txPr>
              <a:bodyPr rot="0" spcFirstLastPara="1" vertOverflow="ellipsis" vert="horz" wrap="square" anchor="ctr" anchorCtr="1"/>
              <a:lstStyle/>
              <a:p>
                <a:pPr algn="ctr">
                  <a:defRPr sz="1197" b="0" i="0" u="none" strike="noStrike" kern="1200" baseline="0">
                    <a:solidFill>
                      <a:schemeClr val="tx2"/>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2015</c:v>
                </c:pt>
                <c:pt idx="1">
                  <c:v>2016</c:v>
                </c:pt>
                <c:pt idx="2">
                  <c:v>2017</c:v>
                </c:pt>
                <c:pt idx="3">
                  <c:v>2018</c:v>
                </c:pt>
                <c:pt idx="4">
                  <c:v>2019</c:v>
                </c:pt>
                <c:pt idx="5">
                  <c:v>2020</c:v>
                </c:pt>
                <c:pt idx="6">
                  <c:v>2021</c:v>
                </c:pt>
                <c:pt idx="7">
                  <c:v>2022</c:v>
                </c:pt>
                <c:pt idx="8">
                  <c:v>2023 01</c:v>
                </c:pt>
                <c:pt idx="9">
                  <c:v>2023 02</c:v>
                </c:pt>
                <c:pt idx="10">
                  <c:v>2023 03</c:v>
                </c:pt>
                <c:pt idx="11">
                  <c:v>2023 04</c:v>
                </c:pt>
              </c:strCache>
            </c:strRef>
          </c:cat>
          <c:val>
            <c:numRef>
              <c:f>Sheet1!$E$2:$E$13</c:f>
              <c:numCache>
                <c:formatCode>_-* #\ ##0\ _€_-;\-* #\ ##0\ _€_-;_-* "-"??\ _€_-;_-@_-</c:formatCode>
                <c:ptCount val="12"/>
                <c:pt idx="0">
                  <c:v>63</c:v>
                </c:pt>
                <c:pt idx="1">
                  <c:v>248</c:v>
                </c:pt>
                <c:pt idx="2">
                  <c:v>426</c:v>
                </c:pt>
                <c:pt idx="3">
                  <c:v>1097</c:v>
                </c:pt>
                <c:pt idx="4">
                  <c:v>3384</c:v>
                </c:pt>
                <c:pt idx="5">
                  <c:v>8640</c:v>
                </c:pt>
                <c:pt idx="6">
                  <c:v>14281</c:v>
                </c:pt>
                <c:pt idx="7">
                  <c:v>32937</c:v>
                </c:pt>
                <c:pt idx="8">
                  <c:v>34802</c:v>
                </c:pt>
                <c:pt idx="9">
                  <c:v>36220</c:v>
                </c:pt>
                <c:pt idx="10">
                  <c:v>39872</c:v>
                </c:pt>
                <c:pt idx="11">
                  <c:v>42467</c:v>
                </c:pt>
              </c:numCache>
            </c:numRef>
          </c:val>
          <c:extLst>
            <c:ext xmlns:c16="http://schemas.microsoft.com/office/drawing/2014/chart" uri="{C3380CC4-5D6E-409C-BE32-E72D297353CC}">
              <c16:uniqueId val="{0000000D-587E-4A21-B1F7-5CC1A3B91677}"/>
            </c:ext>
          </c:extLst>
        </c:ser>
        <c:dLbls>
          <c:showLegendKey val="0"/>
          <c:showVal val="0"/>
          <c:showCatName val="0"/>
          <c:showSerName val="0"/>
          <c:showPercent val="0"/>
          <c:showBubbleSize val="0"/>
        </c:dLbls>
        <c:gapWidth val="103"/>
        <c:overlap val="-100"/>
        <c:axId val="1737586064"/>
        <c:axId val="1737578448"/>
      </c:barChart>
      <c:catAx>
        <c:axId val="1737586064"/>
        <c:scaling>
          <c:orientation val="minMax"/>
        </c:scaling>
        <c:delete val="0"/>
        <c:axPos val="b"/>
        <c:numFmt formatCode="General" sourceLinked="1"/>
        <c:majorTickMark val="none"/>
        <c:minorTickMark val="none"/>
        <c:tickLblPos val="low"/>
        <c:spPr>
          <a:noFill/>
          <a:ln w="15875" cap="flat" cmpd="sng" algn="ctr">
            <a:solidFill>
              <a:schemeClr val="bg1"/>
            </a:solidFill>
            <a:round/>
          </a:ln>
          <a:effectLst/>
        </c:spPr>
        <c:txPr>
          <a:bodyPr rot="0" spcFirstLastPara="1" vertOverflow="ellipsis" wrap="square" anchor="ctr" anchorCtr="1"/>
          <a:lstStyle/>
          <a:p>
            <a:pPr>
              <a:defRPr sz="1197" b="0" i="0" u="none" strike="noStrike" kern="1200" baseline="0">
                <a:solidFill>
                  <a:schemeClr val="tx2"/>
                </a:solidFill>
                <a:latin typeface="+mn-lt"/>
                <a:ea typeface="+mn-ea"/>
                <a:cs typeface="+mn-cs"/>
              </a:defRPr>
            </a:pPr>
            <a:endParaRPr lang="lt-LT"/>
          </a:p>
        </c:txPr>
        <c:crossAx val="1737578448"/>
        <c:crosses val="autoZero"/>
        <c:auto val="1"/>
        <c:lblAlgn val="ctr"/>
        <c:lblOffset val="100"/>
        <c:noMultiLvlLbl val="0"/>
      </c:catAx>
      <c:valAx>
        <c:axId val="1737578448"/>
        <c:scaling>
          <c:orientation val="minMax"/>
          <c:max val="50000"/>
          <c:min val="0"/>
        </c:scaling>
        <c:delete val="0"/>
        <c:axPos val="l"/>
        <c:numFmt formatCode="_-* #\ ##0\ _€_-;\-* #\ ##0\ _€_-;_-* &quot;-&quot;??\ _€_-;_-@_-"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lt-LT"/>
          </a:p>
        </c:txPr>
        <c:crossAx val="1737586064"/>
        <c:crosses val="autoZero"/>
        <c:crossBetween val="between"/>
      </c:valAx>
      <c:valAx>
        <c:axId val="1982694256"/>
        <c:scaling>
          <c:orientation val="minMax"/>
          <c:max val="550"/>
          <c:min val="0"/>
        </c:scaling>
        <c:delete val="0"/>
        <c:axPos val="r"/>
        <c:numFmt formatCode="0.0"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lt-LT"/>
          </a:p>
        </c:txPr>
        <c:crossAx val="1982695504"/>
        <c:crosses val="max"/>
        <c:crossBetween val="between"/>
      </c:valAx>
      <c:catAx>
        <c:axId val="1982695504"/>
        <c:scaling>
          <c:orientation val="minMax"/>
        </c:scaling>
        <c:delete val="1"/>
        <c:axPos val="b"/>
        <c:numFmt formatCode="General" sourceLinked="1"/>
        <c:majorTickMark val="out"/>
        <c:minorTickMark val="none"/>
        <c:tickLblPos val="nextTo"/>
        <c:crossAx val="1982694256"/>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lt-L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2"/>
          </a:solidFill>
        </a:defRPr>
      </a:pPr>
      <a:endParaRPr lang="lt-L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Sheet1!$B$1</c:f>
              <c:strCache>
                <c:ptCount val="1"/>
                <c:pt idx="0">
                  <c:v>Gaminantis vartotojas</c:v>
                </c:pt>
              </c:strCache>
            </c:strRef>
          </c:tx>
          <c:spPr>
            <a:solidFill>
              <a:schemeClr val="accent1"/>
            </a:solidFill>
            <a:ln>
              <a:noFill/>
            </a:ln>
            <a:effectLst/>
          </c:spPr>
          <c:invertIfNegative val="0"/>
          <c:dLbls>
            <c:dLbl>
              <c:idx val="4"/>
              <c:layout>
                <c:manualLayout>
                  <c:x val="0"/>
                  <c:y val="7.9241164974074001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255-4FE9-867F-04E54A1C709F}"/>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Sheet1!$A$2:$A$17</c:f>
              <c:strCache>
                <c:ptCount val="16"/>
                <c:pt idx="0">
                  <c:v>2022-01</c:v>
                </c:pt>
                <c:pt idx="1">
                  <c:v>2022-02</c:v>
                </c:pt>
                <c:pt idx="2">
                  <c:v>2022-03</c:v>
                </c:pt>
                <c:pt idx="3">
                  <c:v>2022-04</c:v>
                </c:pt>
                <c:pt idx="4">
                  <c:v>2022-05</c:v>
                </c:pt>
                <c:pt idx="5">
                  <c:v>2022-06</c:v>
                </c:pt>
                <c:pt idx="6">
                  <c:v>2022-07</c:v>
                </c:pt>
                <c:pt idx="7">
                  <c:v>2022-08</c:v>
                </c:pt>
                <c:pt idx="8">
                  <c:v>2022-09</c:v>
                </c:pt>
                <c:pt idx="9">
                  <c:v>2022-10</c:v>
                </c:pt>
                <c:pt idx="10">
                  <c:v>2022-11</c:v>
                </c:pt>
                <c:pt idx="11">
                  <c:v>2022-12</c:v>
                </c:pt>
                <c:pt idx="12">
                  <c:v>2023-01</c:v>
                </c:pt>
                <c:pt idx="13">
                  <c:v>2023-02</c:v>
                </c:pt>
                <c:pt idx="14">
                  <c:v>2023-03</c:v>
                </c:pt>
                <c:pt idx="15">
                  <c:v>2023-04</c:v>
                </c:pt>
              </c:strCache>
            </c:strRef>
          </c:cat>
          <c:val>
            <c:numRef>
              <c:f>Sheet1!$B$2:$B$17</c:f>
              <c:numCache>
                <c:formatCode>General</c:formatCode>
                <c:ptCount val="16"/>
                <c:pt idx="0">
                  <c:v>2625</c:v>
                </c:pt>
                <c:pt idx="1">
                  <c:v>2876</c:v>
                </c:pt>
                <c:pt idx="2">
                  <c:v>5752</c:v>
                </c:pt>
                <c:pt idx="3">
                  <c:v>2851</c:v>
                </c:pt>
                <c:pt idx="4">
                  <c:v>2600</c:v>
                </c:pt>
                <c:pt idx="5">
                  <c:v>3557</c:v>
                </c:pt>
                <c:pt idx="6">
                  <c:v>5831</c:v>
                </c:pt>
                <c:pt idx="7">
                  <c:v>5458</c:v>
                </c:pt>
                <c:pt idx="8">
                  <c:v>7724</c:v>
                </c:pt>
                <c:pt idx="9">
                  <c:v>4433</c:v>
                </c:pt>
                <c:pt idx="10">
                  <c:v>2350</c:v>
                </c:pt>
                <c:pt idx="11">
                  <c:v>1843</c:v>
                </c:pt>
                <c:pt idx="12">
                  <c:v>2530</c:v>
                </c:pt>
                <c:pt idx="13">
                  <c:v>2536</c:v>
                </c:pt>
                <c:pt idx="14">
                  <c:v>2599</c:v>
                </c:pt>
                <c:pt idx="15">
                  <c:v>3955</c:v>
                </c:pt>
              </c:numCache>
            </c:numRef>
          </c:val>
          <c:extLst>
            <c:ext xmlns:c16="http://schemas.microsoft.com/office/drawing/2014/chart" uri="{C3380CC4-5D6E-409C-BE32-E72D297353CC}">
              <c16:uniqueId val="{00000000-E924-4D11-A8CE-BC1560E4D993}"/>
            </c:ext>
          </c:extLst>
        </c:ser>
        <c:dLbls>
          <c:showLegendKey val="0"/>
          <c:showVal val="1"/>
          <c:showCatName val="0"/>
          <c:showSerName val="0"/>
          <c:showPercent val="0"/>
          <c:showBubbleSize val="0"/>
        </c:dLbls>
        <c:gapWidth val="150"/>
        <c:overlap val="100"/>
        <c:axId val="1678445920"/>
        <c:axId val="1678455488"/>
      </c:barChart>
      <c:catAx>
        <c:axId val="16784459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lt-LT"/>
          </a:p>
        </c:txPr>
        <c:crossAx val="1678455488"/>
        <c:crosses val="autoZero"/>
        <c:auto val="1"/>
        <c:lblAlgn val="ctr"/>
        <c:lblOffset val="100"/>
        <c:noMultiLvlLbl val="0"/>
      </c:catAx>
      <c:valAx>
        <c:axId val="167845548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2"/>
                    </a:solidFill>
                    <a:latin typeface="+mn-lt"/>
                    <a:ea typeface="+mn-ea"/>
                    <a:cs typeface="+mn-cs"/>
                  </a:defRPr>
                </a:pPr>
                <a:r>
                  <a:rPr lang="lt-LT" dirty="0"/>
                  <a:t>Kiekis, </a:t>
                </a:r>
                <a:r>
                  <a:rPr lang="lt-LT" dirty="0" err="1"/>
                  <a:t>vnt</a:t>
                </a:r>
                <a:endParaRPr lang="lt-LT" dirty="0"/>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2"/>
                  </a:solidFill>
                  <a:latin typeface="+mn-lt"/>
                  <a:ea typeface="+mn-ea"/>
                  <a:cs typeface="+mn-cs"/>
                </a:defRPr>
              </a:pPr>
              <a:endParaRPr lang="lt-LT"/>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lt-LT"/>
          </a:p>
        </c:txPr>
        <c:crossAx val="167844592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2"/>
          </a:solidFill>
        </a:defRPr>
      </a:pPr>
      <a:endParaRPr lang="lt-LT"/>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2-E9F0-46BC-B176-2D7C551A5C63}"/>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E9F0-46BC-B176-2D7C551A5C63}"/>
              </c:ext>
            </c:extLst>
          </c:dPt>
          <c:dLbls>
            <c:dLbl>
              <c:idx val="0"/>
              <c:layout>
                <c:manualLayout>
                  <c:x val="-0.10233592880978866"/>
                  <c:y val="-0.24866198555902905"/>
                </c:manualLayout>
              </c:layout>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lt-LT"/>
                </a:p>
              </c:txPr>
              <c:dLblPos val="bestFit"/>
              <c:showLegendKey val="0"/>
              <c:showVal val="1"/>
              <c:showCatName val="0"/>
              <c:showSerName val="0"/>
              <c:showPercent val="1"/>
              <c:showBubbleSize val="0"/>
              <c:extLst>
                <c:ext xmlns:c15="http://schemas.microsoft.com/office/drawing/2012/chart" uri="{CE6537A1-D6FC-4f65-9D91-7224C49458BB}">
                  <c15:layout>
                    <c:manualLayout>
                      <c:w val="0.41601779755283647"/>
                      <c:h val="7.526881720430105E-2"/>
                    </c:manualLayout>
                  </c15:layout>
                </c:ext>
                <c:ext xmlns:c16="http://schemas.microsoft.com/office/drawing/2014/chart" uri="{C3380CC4-5D6E-409C-BE32-E72D297353CC}">
                  <c16:uniqueId val="{00000002-E9F0-46BC-B176-2D7C551A5C63}"/>
                </c:ext>
              </c:extLst>
            </c:dLbl>
            <c:dLbl>
              <c:idx val="1"/>
              <c:layout>
                <c:manualLayout>
                  <c:x val="7.3414905450500556E-2"/>
                  <c:y val="-1.7478056498404552E-2"/>
                </c:manualLayout>
              </c:layout>
              <c:numFmt formatCode="0.0%" sourceLinked="0"/>
              <c:spPr>
                <a:noFill/>
                <a:ln>
                  <a:noFill/>
                </a:ln>
                <a:effectLst/>
              </c:spPr>
              <c:txPr>
                <a:bodyPr rot="0" spcFirstLastPara="1" vertOverflow="ellipsis" vert="horz" wrap="square" lIns="38100" tIns="19050" rIns="38100" bIns="19050" anchor="ctr" anchorCtr="1">
                  <a:noAutofit/>
                </a:bodyPr>
                <a:lstStyle/>
                <a:p>
                  <a:pPr>
                    <a:defRPr sz="1197" b="1" i="0" u="none" strike="noStrike" kern="1200" baseline="0">
                      <a:solidFill>
                        <a:schemeClr val="tx2"/>
                      </a:solidFill>
                      <a:latin typeface="+mn-lt"/>
                      <a:ea typeface="+mn-ea"/>
                      <a:cs typeface="+mn-cs"/>
                    </a:defRPr>
                  </a:pPr>
                  <a:endParaRPr lang="lt-LT"/>
                </a:p>
              </c:txPr>
              <c:dLblPos val="bestFit"/>
              <c:showLegendKey val="0"/>
              <c:showVal val="1"/>
              <c:showCatName val="0"/>
              <c:showSerName val="0"/>
              <c:showPercent val="1"/>
              <c:showBubbleSize val="0"/>
              <c:extLst>
                <c:ext xmlns:c15="http://schemas.microsoft.com/office/drawing/2012/chart" uri="{CE6537A1-D6FC-4f65-9D91-7224C49458BB}">
                  <c15:layout>
                    <c:manualLayout>
                      <c:w val="0.37374860956618466"/>
                      <c:h val="0.10795270190191046"/>
                    </c:manualLayout>
                  </c15:layout>
                </c:ext>
                <c:ext xmlns:c16="http://schemas.microsoft.com/office/drawing/2014/chart" uri="{C3380CC4-5D6E-409C-BE32-E72D297353CC}">
                  <c16:uniqueId val="{00000003-E9F0-46BC-B176-2D7C551A5C63}"/>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lt-LT"/>
              </a:p>
            </c:txPr>
            <c:dLblPos val="bestFit"/>
            <c:showLegendKey val="0"/>
            <c:showVal val="1"/>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Išduota sąlygų be rekonstrukcijos</c:v>
                </c:pt>
                <c:pt idx="1">
                  <c:v>Išduota sąlygų su rekonstrukcija</c:v>
                </c:pt>
              </c:strCache>
            </c:strRef>
          </c:cat>
          <c:val>
            <c:numRef>
              <c:f>Sheet1!$B$2:$B$3</c:f>
              <c:numCache>
                <c:formatCode>General</c:formatCode>
                <c:ptCount val="2"/>
                <c:pt idx="0">
                  <c:v>8943</c:v>
                </c:pt>
                <c:pt idx="1">
                  <c:v>541</c:v>
                </c:pt>
              </c:numCache>
            </c:numRef>
          </c:val>
          <c:extLst>
            <c:ext xmlns:c16="http://schemas.microsoft.com/office/drawing/2014/chart" uri="{C3380CC4-5D6E-409C-BE32-E72D297353CC}">
              <c16:uniqueId val="{00000000-E9F0-46BC-B176-2D7C551A5C63}"/>
            </c:ext>
          </c:extLst>
        </c:ser>
        <c:ser>
          <c:idx val="1"/>
          <c:order val="1"/>
          <c:tx>
            <c:strRef>
              <c:f>Sheet1!$C$1</c:f>
              <c:strCache>
                <c:ptCount val="1"/>
                <c:pt idx="0">
                  <c:v>Column1</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5-CFB5-45AA-9194-391903DB670C}"/>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7-CFB5-45AA-9194-391903DB670C}"/>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lt-LT"/>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Išduota sąlygų be rekonstrukcijos</c:v>
                </c:pt>
                <c:pt idx="1">
                  <c:v>Išduota sąlygų su rekonstrukcija</c:v>
                </c:pt>
              </c:strCache>
            </c:strRef>
          </c:cat>
          <c:val>
            <c:numRef>
              <c:f>Sheet1!$C$2:$C$3</c:f>
              <c:numCache>
                <c:formatCode>General</c:formatCode>
                <c:ptCount val="2"/>
                <c:pt idx="0">
                  <c:v>8943</c:v>
                </c:pt>
                <c:pt idx="1">
                  <c:v>541</c:v>
                </c:pt>
              </c:numCache>
            </c:numRef>
          </c:val>
          <c:extLst>
            <c:ext xmlns:c16="http://schemas.microsoft.com/office/drawing/2014/chart" uri="{C3380CC4-5D6E-409C-BE32-E72D297353CC}">
              <c16:uniqueId val="{00000004-1ABB-459A-A32C-727591EE1010}"/>
            </c:ext>
          </c:extLst>
        </c:ser>
        <c:ser>
          <c:idx val="2"/>
          <c:order val="2"/>
          <c:tx>
            <c:strRef>
              <c:f>Sheet1!$D$1</c:f>
              <c:strCache>
                <c:ptCount val="1"/>
                <c:pt idx="0">
                  <c:v>Column2</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9-CFB5-45AA-9194-391903DB670C}"/>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B-CFB5-45AA-9194-391903DB670C}"/>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lt-LT"/>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Išduota sąlygų be rekonstrukcijos</c:v>
                </c:pt>
                <c:pt idx="1">
                  <c:v>Išduota sąlygų su rekonstrukcija</c:v>
                </c:pt>
              </c:strCache>
            </c:strRef>
          </c:cat>
          <c:val>
            <c:numRef>
              <c:f>Sheet1!$D$2:$D$3</c:f>
              <c:numCache>
                <c:formatCode>General</c:formatCode>
                <c:ptCount val="2"/>
                <c:pt idx="0">
                  <c:v>0.94295655841417125</c:v>
                </c:pt>
                <c:pt idx="1">
                  <c:v>5.7043441585828761E-2</c:v>
                </c:pt>
              </c:numCache>
            </c:numRef>
          </c:val>
          <c:extLst>
            <c:ext xmlns:c16="http://schemas.microsoft.com/office/drawing/2014/chart" uri="{C3380CC4-5D6E-409C-BE32-E72D297353CC}">
              <c16:uniqueId val="{00000005-1ABB-459A-A32C-727591EE1010}"/>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lt-L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2"/>
          </a:solidFill>
        </a:defRPr>
      </a:pPr>
      <a:endParaRPr lang="lt-LT"/>
    </a:p>
  </c:txPr>
  <c:externalData r:id="rId3">
    <c:autoUpdate val="0"/>
  </c:externalData>
</c:chartSpace>
</file>

<file path=ppt/charts/colors1.xml><?xml version="1.0" encoding="utf-8"?>
<cs:colorStyle xmlns:cs="http://schemas.microsoft.com/office/drawing/2012/chartStyle" xmlns:a="http://schemas.openxmlformats.org/drawingml/2006/main" meth="withinLinear" id="19">
  <a:schemeClr val="accent6"/>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L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E4E987-2EDF-5449-A517-BBF2374EB41B}" type="datetimeFigureOut">
              <a:rPr lang="en-LT" smtClean="0"/>
              <a:t>05/04/2023</a:t>
            </a:fld>
            <a:endParaRPr lang="en-L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L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L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C1F329-1851-7146-8E69-CC693AE22D53}" type="slidenum">
              <a:rPr lang="en-LT" smtClean="0"/>
              <a:t>‹#›</a:t>
            </a:fld>
            <a:endParaRPr lang="en-LT"/>
          </a:p>
        </p:txBody>
      </p:sp>
    </p:spTree>
    <p:extLst>
      <p:ext uri="{BB962C8B-B14F-4D97-AF65-F5344CB8AC3E}">
        <p14:creationId xmlns:p14="http://schemas.microsoft.com/office/powerpoint/2010/main" val="27270030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lt-LT" dirty="0"/>
              <a:t>Perkopta prie ESO tinklo prijungto 1 GW atsinaujinančių riba.</a:t>
            </a:r>
          </a:p>
          <a:p>
            <a:r>
              <a:rPr lang="lt-LT" dirty="0"/>
              <a:t>Matoma tendencija – vis didesnė NGV parkų galios dalis yra skiriama ne buitiniams, o komerciniams vartotojams. Nuo 2023 m. pradžios buičiai priskirta 9,8 MW, komercijai – 17,1 MW</a:t>
            </a:r>
          </a:p>
        </p:txBody>
      </p:sp>
      <p:sp>
        <p:nvSpPr>
          <p:cNvPr id="4" name="Slide Number Placeholder 3"/>
          <p:cNvSpPr>
            <a:spLocks noGrp="1"/>
          </p:cNvSpPr>
          <p:nvPr>
            <p:ph type="sldNum" sz="quarter" idx="5"/>
          </p:nvPr>
        </p:nvSpPr>
        <p:spPr/>
        <p:txBody>
          <a:bodyPr/>
          <a:lstStyle/>
          <a:p>
            <a:fld id="{21C1F329-1851-7146-8E69-CC693AE22D53}" type="slidenum">
              <a:rPr lang="en-LT" smtClean="0"/>
              <a:t>2</a:t>
            </a:fld>
            <a:endParaRPr lang="en-LT"/>
          </a:p>
        </p:txBody>
      </p:sp>
    </p:spTree>
    <p:extLst>
      <p:ext uri="{BB962C8B-B14F-4D97-AF65-F5344CB8AC3E}">
        <p14:creationId xmlns:p14="http://schemas.microsoft.com/office/powerpoint/2010/main" val="39936903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lt-LT" dirty="0"/>
              <a:t>Kasmet gaminančių vartotojų skaičius ir generacijos galia daugiau nei dvigubėja.</a:t>
            </a:r>
            <a:br>
              <a:rPr lang="lt-LT" dirty="0"/>
            </a:br>
            <a:r>
              <a:rPr lang="lt-LT" dirty="0"/>
              <a:t>Per 2023 m. pirmus 4 mėnesius jau prijungėme daugiau nei pusę 2022 m. prijungtų GV.</a:t>
            </a:r>
          </a:p>
        </p:txBody>
      </p:sp>
      <p:sp>
        <p:nvSpPr>
          <p:cNvPr id="4" name="Slide Number Placeholder 3"/>
          <p:cNvSpPr>
            <a:spLocks noGrp="1"/>
          </p:cNvSpPr>
          <p:nvPr>
            <p:ph type="sldNum" sz="quarter" idx="5"/>
          </p:nvPr>
        </p:nvSpPr>
        <p:spPr/>
        <p:txBody>
          <a:bodyPr/>
          <a:lstStyle/>
          <a:p>
            <a:fld id="{21C1F329-1851-7146-8E69-CC693AE22D53}" type="slidenum">
              <a:rPr lang="en-LT" smtClean="0"/>
              <a:t>3</a:t>
            </a:fld>
            <a:endParaRPr lang="en-LT"/>
          </a:p>
        </p:txBody>
      </p:sp>
    </p:spTree>
    <p:extLst>
      <p:ext uri="{BB962C8B-B14F-4D97-AF65-F5344CB8AC3E}">
        <p14:creationId xmlns:p14="http://schemas.microsoft.com/office/powerpoint/2010/main" val="20958758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dirty="0"/>
          </a:p>
        </p:txBody>
      </p:sp>
      <p:sp>
        <p:nvSpPr>
          <p:cNvPr id="4" name="Slide Number Placeholder 3"/>
          <p:cNvSpPr>
            <a:spLocks noGrp="1"/>
          </p:cNvSpPr>
          <p:nvPr>
            <p:ph type="sldNum" sz="quarter" idx="5"/>
          </p:nvPr>
        </p:nvSpPr>
        <p:spPr/>
        <p:txBody>
          <a:bodyPr/>
          <a:lstStyle/>
          <a:p>
            <a:fld id="{21C1F329-1851-7146-8E69-CC693AE22D53}" type="slidenum">
              <a:rPr lang="en-LT" smtClean="0"/>
              <a:t>4</a:t>
            </a:fld>
            <a:endParaRPr lang="en-LT"/>
          </a:p>
        </p:txBody>
      </p:sp>
    </p:spTree>
    <p:extLst>
      <p:ext uri="{BB962C8B-B14F-4D97-AF65-F5344CB8AC3E}">
        <p14:creationId xmlns:p14="http://schemas.microsoft.com/office/powerpoint/2010/main" val="10466866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lt-LT" dirty="0"/>
              <a:t>406 buitiniams gaminantiems vartotojams (virš 10 kW) nebuvo išduotos prijungimo sąlygos dėl pasibaigusios galios, skirtos jų krepšeliui</a:t>
            </a:r>
          </a:p>
          <a:p>
            <a:r>
              <a:rPr lang="lt-LT" dirty="0"/>
              <a:t>1260 MW =1,4 GW -10</a:t>
            </a:r>
            <a:r>
              <a:rPr lang="lt-LT"/>
              <a:t>% rezervas</a:t>
            </a:r>
          </a:p>
        </p:txBody>
      </p:sp>
      <p:sp>
        <p:nvSpPr>
          <p:cNvPr id="4" name="Slide Number Placeholder 3"/>
          <p:cNvSpPr>
            <a:spLocks noGrp="1"/>
          </p:cNvSpPr>
          <p:nvPr>
            <p:ph type="sldNum" sz="quarter" idx="5"/>
          </p:nvPr>
        </p:nvSpPr>
        <p:spPr/>
        <p:txBody>
          <a:bodyPr/>
          <a:lstStyle/>
          <a:p>
            <a:fld id="{21C1F329-1851-7146-8E69-CC693AE22D53}" type="slidenum">
              <a:rPr lang="en-LT" smtClean="0"/>
              <a:t>5</a:t>
            </a:fld>
            <a:endParaRPr lang="en-LT"/>
          </a:p>
        </p:txBody>
      </p:sp>
    </p:spTree>
    <p:extLst>
      <p:ext uri="{BB962C8B-B14F-4D97-AF65-F5344CB8AC3E}">
        <p14:creationId xmlns:p14="http://schemas.microsoft.com/office/powerpoint/2010/main" val="1931080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lt-LT" dirty="0" err="1"/>
              <a:t>Vid</a:t>
            </a:r>
            <a:r>
              <a:rPr lang="lt-LT" dirty="0"/>
              <a:t>. rekonstrukcijos kaina išaugo nuo 8k Eur 2022 m.</a:t>
            </a:r>
          </a:p>
          <a:p>
            <a:r>
              <a:rPr lang="lt-LT" dirty="0" err="1"/>
              <a:t>Vid</a:t>
            </a:r>
            <a:r>
              <a:rPr lang="lt-LT" dirty="0"/>
              <a:t>. Apmokėta kaina išaugo nuo 2616 Eur 2022 m.</a:t>
            </a:r>
          </a:p>
          <a:p>
            <a:r>
              <a:rPr lang="lt-LT" dirty="0"/>
              <a:t>Apmokėjimo % nukrito nuo 11% 2022 m.</a:t>
            </a:r>
          </a:p>
        </p:txBody>
      </p:sp>
      <p:sp>
        <p:nvSpPr>
          <p:cNvPr id="4" name="Slide Number Placeholder 3"/>
          <p:cNvSpPr>
            <a:spLocks noGrp="1"/>
          </p:cNvSpPr>
          <p:nvPr>
            <p:ph type="sldNum" sz="quarter" idx="5"/>
          </p:nvPr>
        </p:nvSpPr>
        <p:spPr/>
        <p:txBody>
          <a:bodyPr/>
          <a:lstStyle/>
          <a:p>
            <a:fld id="{21C1F329-1851-7146-8E69-CC693AE22D53}" type="slidenum">
              <a:rPr lang="en-LT" smtClean="0"/>
              <a:t>6</a:t>
            </a:fld>
            <a:endParaRPr lang="en-LT"/>
          </a:p>
        </p:txBody>
      </p:sp>
    </p:spTree>
    <p:extLst>
      <p:ext uri="{BB962C8B-B14F-4D97-AF65-F5344CB8AC3E}">
        <p14:creationId xmlns:p14="http://schemas.microsoft.com/office/powerpoint/2010/main" val="35642427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dirty="0"/>
          </a:p>
        </p:txBody>
      </p:sp>
      <p:sp>
        <p:nvSpPr>
          <p:cNvPr id="4" name="Slide Number Placeholder 3"/>
          <p:cNvSpPr>
            <a:spLocks noGrp="1"/>
          </p:cNvSpPr>
          <p:nvPr>
            <p:ph type="sldNum" sz="quarter" idx="5"/>
          </p:nvPr>
        </p:nvSpPr>
        <p:spPr/>
        <p:txBody>
          <a:bodyPr/>
          <a:lstStyle/>
          <a:p>
            <a:fld id="{21C1F329-1851-7146-8E69-CC693AE22D53}" type="slidenum">
              <a:rPr lang="en-LT" smtClean="0"/>
              <a:t>7</a:t>
            </a:fld>
            <a:endParaRPr lang="en-LT"/>
          </a:p>
        </p:txBody>
      </p:sp>
    </p:spTree>
    <p:extLst>
      <p:ext uri="{BB962C8B-B14F-4D97-AF65-F5344CB8AC3E}">
        <p14:creationId xmlns:p14="http://schemas.microsoft.com/office/powerpoint/2010/main" val="169649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lt-LT" dirty="0"/>
              <a:t>Planinės rekonstrukcijos, tai:</a:t>
            </a:r>
          </a:p>
          <a:p>
            <a:r>
              <a:rPr lang="lt-LT" dirty="0"/>
              <a:t>Oro linijų </a:t>
            </a:r>
            <a:r>
              <a:rPr lang="lt-LT" dirty="0" err="1"/>
              <a:t>kabeliavimas</a:t>
            </a:r>
            <a:endParaRPr lang="lt-LT" dirty="0"/>
          </a:p>
          <a:p>
            <a:r>
              <a:rPr lang="lt-LT" dirty="0"/>
              <a:t>Valdymo sistemų diegimas</a:t>
            </a:r>
          </a:p>
          <a:p>
            <a:r>
              <a:rPr lang="lt-LT" dirty="0"/>
              <a:t>Senos, susidėvėjusios įrangos atnaujinimas</a:t>
            </a:r>
          </a:p>
        </p:txBody>
      </p:sp>
      <p:sp>
        <p:nvSpPr>
          <p:cNvPr id="4" name="Slide Number Placeholder 3"/>
          <p:cNvSpPr>
            <a:spLocks noGrp="1"/>
          </p:cNvSpPr>
          <p:nvPr>
            <p:ph type="sldNum" sz="quarter" idx="5"/>
          </p:nvPr>
        </p:nvSpPr>
        <p:spPr/>
        <p:txBody>
          <a:bodyPr/>
          <a:lstStyle/>
          <a:p>
            <a:fld id="{21C1F329-1851-7146-8E69-CC693AE22D53}" type="slidenum">
              <a:rPr lang="en-LT" smtClean="0"/>
              <a:t>9</a:t>
            </a:fld>
            <a:endParaRPr lang="en-LT"/>
          </a:p>
        </p:txBody>
      </p:sp>
    </p:spTree>
    <p:extLst>
      <p:ext uri="{BB962C8B-B14F-4D97-AF65-F5344CB8AC3E}">
        <p14:creationId xmlns:p14="http://schemas.microsoft.com/office/powerpoint/2010/main" val="16686949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dirty="0"/>
          </a:p>
        </p:txBody>
      </p:sp>
      <p:sp>
        <p:nvSpPr>
          <p:cNvPr id="4" name="Slide Number Placeholder 3"/>
          <p:cNvSpPr>
            <a:spLocks noGrp="1"/>
          </p:cNvSpPr>
          <p:nvPr>
            <p:ph type="sldNum" sz="quarter" idx="5"/>
          </p:nvPr>
        </p:nvSpPr>
        <p:spPr/>
        <p:txBody>
          <a:bodyPr/>
          <a:lstStyle/>
          <a:p>
            <a:fld id="{21C1F329-1851-7146-8E69-CC693AE22D53}" type="slidenum">
              <a:rPr lang="en-LT" smtClean="0"/>
              <a:t>11</a:t>
            </a:fld>
            <a:endParaRPr lang="en-LT"/>
          </a:p>
        </p:txBody>
      </p:sp>
    </p:spTree>
    <p:extLst>
      <p:ext uri="{BB962C8B-B14F-4D97-AF65-F5344CB8AC3E}">
        <p14:creationId xmlns:p14="http://schemas.microsoft.com/office/powerpoint/2010/main" val="383410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Master" Target="../slideMasters/slideMaster1.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5.png"/><Relationship Id="rId4" Type="http://schemas.openxmlformats.org/officeDocument/2006/relationships/image" Target="../media/image17.png"/><Relationship Id="rId9" Type="http://schemas.openxmlformats.org/officeDocument/2006/relationships/image" Target="../media/image14.png"/></Relationships>
</file>

<file path=ppt/slideLayouts/_rels/slideLayout2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Master" Target="../slideMasters/slideMaster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5.png"/><Relationship Id="rId2" Type="http://schemas.openxmlformats.org/officeDocument/2006/relationships/image" Target="../media/image27.png"/><Relationship Id="rId1" Type="http://schemas.openxmlformats.org/officeDocument/2006/relationships/slideMaster" Target="../slideMasters/slideMaster1.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4.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35.png"/></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3.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avadinimas su iliustracija">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07712CA-C18F-FA47-9EC9-3B71710FCDB0}"/>
              </a:ext>
            </a:extLst>
          </p:cNvPr>
          <p:cNvSpPr/>
          <p:nvPr userDrawn="1"/>
        </p:nvSpPr>
        <p:spPr>
          <a:xfrm>
            <a:off x="6096000" y="0"/>
            <a:ext cx="6096000" cy="6857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grpSp>
        <p:nvGrpSpPr>
          <p:cNvPr id="20" name="object 7">
            <a:extLst>
              <a:ext uri="{FF2B5EF4-FFF2-40B4-BE49-F238E27FC236}">
                <a16:creationId xmlns:a16="http://schemas.microsoft.com/office/drawing/2014/main" id="{A3FCCE58-BB64-6949-AF89-1D61E1AC3430}"/>
              </a:ext>
            </a:extLst>
          </p:cNvPr>
          <p:cNvGrpSpPr/>
          <p:nvPr userDrawn="1"/>
        </p:nvGrpSpPr>
        <p:grpSpPr>
          <a:xfrm>
            <a:off x="5822004" y="338003"/>
            <a:ext cx="6075371" cy="6181993"/>
            <a:chOff x="5750316" y="1113744"/>
            <a:chExt cx="4531214" cy="4497372"/>
          </a:xfrm>
        </p:grpSpPr>
        <p:sp>
          <p:nvSpPr>
            <p:cNvPr id="21" name="object 8">
              <a:extLst>
                <a:ext uri="{FF2B5EF4-FFF2-40B4-BE49-F238E27FC236}">
                  <a16:creationId xmlns:a16="http://schemas.microsoft.com/office/drawing/2014/main" id="{D3F9809C-46F7-A248-A824-40E831995FF3}"/>
                </a:ext>
              </a:extLst>
            </p:cNvPr>
            <p:cNvSpPr/>
            <p:nvPr/>
          </p:nvSpPr>
          <p:spPr>
            <a:xfrm>
              <a:off x="6399757" y="2943931"/>
              <a:ext cx="1469390" cy="1122045"/>
            </a:xfrm>
            <a:custGeom>
              <a:avLst/>
              <a:gdLst/>
              <a:ahLst/>
              <a:cxnLst/>
              <a:rect l="l" t="t" r="r" b="b"/>
              <a:pathLst>
                <a:path w="1469390" h="1122045">
                  <a:moveTo>
                    <a:pt x="1358963" y="0"/>
                  </a:moveTo>
                  <a:lnTo>
                    <a:pt x="1330858" y="77038"/>
                  </a:lnTo>
                  <a:lnTo>
                    <a:pt x="729869" y="72377"/>
                  </a:lnTo>
                  <a:lnTo>
                    <a:pt x="729869" y="224675"/>
                  </a:lnTo>
                  <a:lnTo>
                    <a:pt x="18034" y="224675"/>
                  </a:lnTo>
                  <a:lnTo>
                    <a:pt x="10233" y="264263"/>
                  </a:lnTo>
                  <a:lnTo>
                    <a:pt x="4587" y="304579"/>
                  </a:lnTo>
                  <a:lnTo>
                    <a:pt x="1156" y="345564"/>
                  </a:lnTo>
                  <a:lnTo>
                    <a:pt x="0" y="387159"/>
                  </a:lnTo>
                  <a:lnTo>
                    <a:pt x="1562" y="435458"/>
                  </a:lnTo>
                  <a:lnTo>
                    <a:pt x="6185" y="482923"/>
                  </a:lnTo>
                  <a:lnTo>
                    <a:pt x="13772" y="529457"/>
                  </a:lnTo>
                  <a:lnTo>
                    <a:pt x="24225" y="574963"/>
                  </a:lnTo>
                  <a:lnTo>
                    <a:pt x="37448" y="619345"/>
                  </a:lnTo>
                  <a:lnTo>
                    <a:pt x="53345" y="662505"/>
                  </a:lnTo>
                  <a:lnTo>
                    <a:pt x="71818" y="704347"/>
                  </a:lnTo>
                  <a:lnTo>
                    <a:pt x="92771" y="744773"/>
                  </a:lnTo>
                  <a:lnTo>
                    <a:pt x="116107" y="783688"/>
                  </a:lnTo>
                  <a:lnTo>
                    <a:pt x="141729" y="820994"/>
                  </a:lnTo>
                  <a:lnTo>
                    <a:pt x="169540" y="856595"/>
                  </a:lnTo>
                  <a:lnTo>
                    <a:pt x="199444" y="890394"/>
                  </a:lnTo>
                  <a:lnTo>
                    <a:pt x="231343" y="922294"/>
                  </a:lnTo>
                  <a:lnTo>
                    <a:pt x="265142" y="952198"/>
                  </a:lnTo>
                  <a:lnTo>
                    <a:pt x="300742" y="980009"/>
                  </a:lnTo>
                  <a:lnTo>
                    <a:pt x="338048" y="1005631"/>
                  </a:lnTo>
                  <a:lnTo>
                    <a:pt x="376962" y="1028967"/>
                  </a:lnTo>
                  <a:lnTo>
                    <a:pt x="417388" y="1049920"/>
                  </a:lnTo>
                  <a:lnTo>
                    <a:pt x="459229" y="1068394"/>
                  </a:lnTo>
                  <a:lnTo>
                    <a:pt x="502388" y="1084291"/>
                  </a:lnTo>
                  <a:lnTo>
                    <a:pt x="546768" y="1097514"/>
                  </a:lnTo>
                  <a:lnTo>
                    <a:pt x="592273" y="1107968"/>
                  </a:lnTo>
                  <a:lnTo>
                    <a:pt x="638806" y="1115554"/>
                  </a:lnTo>
                  <a:lnTo>
                    <a:pt x="686270" y="1120177"/>
                  </a:lnTo>
                  <a:lnTo>
                    <a:pt x="734568" y="1121740"/>
                  </a:lnTo>
                  <a:lnTo>
                    <a:pt x="782867" y="1120177"/>
                  </a:lnTo>
                  <a:lnTo>
                    <a:pt x="830332" y="1115554"/>
                  </a:lnTo>
                  <a:lnTo>
                    <a:pt x="876866" y="1107968"/>
                  </a:lnTo>
                  <a:lnTo>
                    <a:pt x="922372" y="1097514"/>
                  </a:lnTo>
                  <a:lnTo>
                    <a:pt x="966753" y="1084291"/>
                  </a:lnTo>
                  <a:lnTo>
                    <a:pt x="1009913" y="1068394"/>
                  </a:lnTo>
                  <a:lnTo>
                    <a:pt x="1051755" y="1049920"/>
                  </a:lnTo>
                  <a:lnTo>
                    <a:pt x="1092182" y="1028967"/>
                  </a:lnTo>
                  <a:lnTo>
                    <a:pt x="1131097" y="1005631"/>
                  </a:lnTo>
                  <a:lnTo>
                    <a:pt x="1168403" y="980009"/>
                  </a:lnTo>
                  <a:lnTo>
                    <a:pt x="1204004" y="952198"/>
                  </a:lnTo>
                  <a:lnTo>
                    <a:pt x="1237803" y="922294"/>
                  </a:lnTo>
                  <a:lnTo>
                    <a:pt x="1269702" y="890394"/>
                  </a:lnTo>
                  <a:lnTo>
                    <a:pt x="1299606" y="856595"/>
                  </a:lnTo>
                  <a:lnTo>
                    <a:pt x="1327418" y="820994"/>
                  </a:lnTo>
                  <a:lnTo>
                    <a:pt x="1353040" y="783688"/>
                  </a:lnTo>
                  <a:lnTo>
                    <a:pt x="1376376" y="744773"/>
                  </a:lnTo>
                  <a:lnTo>
                    <a:pt x="1397329" y="704347"/>
                  </a:lnTo>
                  <a:lnTo>
                    <a:pt x="1415802" y="662505"/>
                  </a:lnTo>
                  <a:lnTo>
                    <a:pt x="1431699" y="619345"/>
                  </a:lnTo>
                  <a:lnTo>
                    <a:pt x="1444923" y="574963"/>
                  </a:lnTo>
                  <a:lnTo>
                    <a:pt x="1455376" y="529457"/>
                  </a:lnTo>
                  <a:lnTo>
                    <a:pt x="1462963" y="482923"/>
                  </a:lnTo>
                  <a:lnTo>
                    <a:pt x="1467586" y="435458"/>
                  </a:lnTo>
                  <a:lnTo>
                    <a:pt x="1469148" y="387159"/>
                  </a:lnTo>
                  <a:lnTo>
                    <a:pt x="1467279" y="334340"/>
                  </a:lnTo>
                  <a:lnTo>
                    <a:pt x="1461754" y="282531"/>
                  </a:lnTo>
                  <a:lnTo>
                    <a:pt x="1452702" y="231861"/>
                  </a:lnTo>
                  <a:lnTo>
                    <a:pt x="1440249" y="182454"/>
                  </a:lnTo>
                  <a:lnTo>
                    <a:pt x="1424522" y="134438"/>
                  </a:lnTo>
                  <a:lnTo>
                    <a:pt x="1405647" y="87939"/>
                  </a:lnTo>
                  <a:lnTo>
                    <a:pt x="1383752" y="43084"/>
                  </a:lnTo>
                  <a:lnTo>
                    <a:pt x="1358963" y="0"/>
                  </a:lnTo>
                  <a:close/>
                </a:path>
              </a:pathLst>
            </a:custGeom>
            <a:solidFill>
              <a:srgbClr val="AAD037"/>
            </a:solidFill>
          </p:spPr>
          <p:txBody>
            <a:bodyPr wrap="square" lIns="0" tIns="0" rIns="0" bIns="0" rtlCol="0"/>
            <a:lstStyle/>
            <a:p>
              <a:endParaRPr/>
            </a:p>
          </p:txBody>
        </p:sp>
        <p:sp>
          <p:nvSpPr>
            <p:cNvPr id="22" name="object 9">
              <a:extLst>
                <a:ext uri="{FF2B5EF4-FFF2-40B4-BE49-F238E27FC236}">
                  <a16:creationId xmlns:a16="http://schemas.microsoft.com/office/drawing/2014/main" id="{FD099133-6519-2D44-B53C-27B37400A6D1}"/>
                </a:ext>
              </a:extLst>
            </p:cNvPr>
            <p:cNvSpPr/>
            <p:nvPr/>
          </p:nvSpPr>
          <p:spPr>
            <a:xfrm>
              <a:off x="6769621" y="2682252"/>
              <a:ext cx="1504950" cy="2928620"/>
            </a:xfrm>
            <a:custGeom>
              <a:avLst/>
              <a:gdLst/>
              <a:ahLst/>
              <a:cxnLst/>
              <a:rect l="l" t="t" r="r" b="b"/>
              <a:pathLst>
                <a:path w="1504950" h="2928620">
                  <a:moveTo>
                    <a:pt x="1504937" y="0"/>
                  </a:moveTo>
                  <a:lnTo>
                    <a:pt x="1101877" y="0"/>
                  </a:lnTo>
                  <a:lnTo>
                    <a:pt x="960983" y="374446"/>
                  </a:lnTo>
                  <a:lnTo>
                    <a:pt x="960983" y="338709"/>
                  </a:lnTo>
                  <a:lnTo>
                    <a:pt x="364705" y="338709"/>
                  </a:lnTo>
                  <a:lnTo>
                    <a:pt x="364705" y="486359"/>
                  </a:lnTo>
                  <a:lnTo>
                    <a:pt x="918870" y="486359"/>
                  </a:lnTo>
                  <a:lnTo>
                    <a:pt x="0" y="2928404"/>
                  </a:lnTo>
                  <a:lnTo>
                    <a:pt x="407314" y="2928404"/>
                  </a:lnTo>
                  <a:lnTo>
                    <a:pt x="1504937" y="0"/>
                  </a:lnTo>
                  <a:close/>
                </a:path>
              </a:pathLst>
            </a:custGeom>
            <a:solidFill>
              <a:srgbClr val="FFFFFF"/>
            </a:solidFill>
          </p:spPr>
          <p:txBody>
            <a:bodyPr wrap="square" lIns="0" tIns="0" rIns="0" bIns="0" rtlCol="0"/>
            <a:lstStyle/>
            <a:p>
              <a:endParaRPr/>
            </a:p>
          </p:txBody>
        </p:sp>
        <p:sp>
          <p:nvSpPr>
            <p:cNvPr id="23" name="object 10">
              <a:extLst>
                <a:ext uri="{FF2B5EF4-FFF2-40B4-BE49-F238E27FC236}">
                  <a16:creationId xmlns:a16="http://schemas.microsoft.com/office/drawing/2014/main" id="{9786EDAE-A2C0-E944-9619-AD00AE1E8E66}"/>
                </a:ext>
              </a:extLst>
            </p:cNvPr>
            <p:cNvSpPr/>
            <p:nvPr/>
          </p:nvSpPr>
          <p:spPr>
            <a:xfrm>
              <a:off x="6769620" y="2682242"/>
              <a:ext cx="1504950" cy="2928620"/>
            </a:xfrm>
            <a:custGeom>
              <a:avLst/>
              <a:gdLst/>
              <a:ahLst/>
              <a:cxnLst/>
              <a:rect l="l" t="t" r="r" b="b"/>
              <a:pathLst>
                <a:path w="1504950" h="2928620">
                  <a:moveTo>
                    <a:pt x="0" y="2928404"/>
                  </a:moveTo>
                  <a:lnTo>
                    <a:pt x="1101877" y="0"/>
                  </a:lnTo>
                  <a:lnTo>
                    <a:pt x="1504937" y="0"/>
                  </a:lnTo>
                  <a:lnTo>
                    <a:pt x="407314" y="2928404"/>
                  </a:lnTo>
                  <a:lnTo>
                    <a:pt x="0" y="2928404"/>
                  </a:lnTo>
                  <a:close/>
                </a:path>
              </a:pathLst>
            </a:custGeom>
            <a:ln w="15328">
              <a:solidFill>
                <a:srgbClr val="57585B"/>
              </a:solidFill>
            </a:ln>
          </p:spPr>
          <p:txBody>
            <a:bodyPr wrap="square" lIns="0" tIns="0" rIns="0" bIns="0" rtlCol="0"/>
            <a:lstStyle/>
            <a:p>
              <a:endParaRPr/>
            </a:p>
          </p:txBody>
        </p:sp>
        <p:sp>
          <p:nvSpPr>
            <p:cNvPr id="24" name="object 11">
              <a:extLst>
                <a:ext uri="{FF2B5EF4-FFF2-40B4-BE49-F238E27FC236}">
                  <a16:creationId xmlns:a16="http://schemas.microsoft.com/office/drawing/2014/main" id="{99DAD5F3-079C-5E40-9DFE-5889936EA18D}"/>
                </a:ext>
              </a:extLst>
            </p:cNvPr>
            <p:cNvSpPr/>
            <p:nvPr/>
          </p:nvSpPr>
          <p:spPr>
            <a:xfrm>
              <a:off x="6576688" y="5610646"/>
              <a:ext cx="737870" cy="0"/>
            </a:xfrm>
            <a:custGeom>
              <a:avLst/>
              <a:gdLst/>
              <a:ahLst/>
              <a:cxnLst/>
              <a:rect l="l" t="t" r="r" b="b"/>
              <a:pathLst>
                <a:path w="737870">
                  <a:moveTo>
                    <a:pt x="737450" y="0"/>
                  </a:moveTo>
                  <a:lnTo>
                    <a:pt x="0" y="0"/>
                  </a:lnTo>
                </a:path>
              </a:pathLst>
            </a:custGeom>
            <a:ln w="15328">
              <a:solidFill>
                <a:srgbClr val="57585B"/>
              </a:solidFill>
            </a:ln>
          </p:spPr>
          <p:txBody>
            <a:bodyPr wrap="square" lIns="0" tIns="0" rIns="0" bIns="0" rtlCol="0"/>
            <a:lstStyle/>
            <a:p>
              <a:endParaRPr/>
            </a:p>
          </p:txBody>
        </p:sp>
        <p:sp>
          <p:nvSpPr>
            <p:cNvPr id="25" name="object 12">
              <a:extLst>
                <a:ext uri="{FF2B5EF4-FFF2-40B4-BE49-F238E27FC236}">
                  <a16:creationId xmlns:a16="http://schemas.microsoft.com/office/drawing/2014/main" id="{5962EBB8-2140-5043-847F-D7DA7B4C1332}"/>
                </a:ext>
              </a:extLst>
            </p:cNvPr>
            <p:cNvSpPr/>
            <p:nvPr/>
          </p:nvSpPr>
          <p:spPr>
            <a:xfrm>
              <a:off x="8038824" y="5610646"/>
              <a:ext cx="1772920" cy="0"/>
            </a:xfrm>
            <a:custGeom>
              <a:avLst/>
              <a:gdLst/>
              <a:ahLst/>
              <a:cxnLst/>
              <a:rect l="l" t="t" r="r" b="b"/>
              <a:pathLst>
                <a:path w="1772920">
                  <a:moveTo>
                    <a:pt x="1772843" y="0"/>
                  </a:moveTo>
                  <a:lnTo>
                    <a:pt x="0" y="0"/>
                  </a:lnTo>
                </a:path>
              </a:pathLst>
            </a:custGeom>
            <a:ln w="15328">
              <a:solidFill>
                <a:srgbClr val="57585B"/>
              </a:solidFill>
            </a:ln>
          </p:spPr>
          <p:txBody>
            <a:bodyPr wrap="square" lIns="0" tIns="0" rIns="0" bIns="0" rtlCol="0"/>
            <a:lstStyle/>
            <a:p>
              <a:endParaRPr/>
            </a:p>
          </p:txBody>
        </p:sp>
        <p:sp>
          <p:nvSpPr>
            <p:cNvPr id="26" name="object 13">
              <a:extLst>
                <a:ext uri="{FF2B5EF4-FFF2-40B4-BE49-F238E27FC236}">
                  <a16:creationId xmlns:a16="http://schemas.microsoft.com/office/drawing/2014/main" id="{B31F26BB-0DBA-854F-BB6F-3E1F146705BB}"/>
                </a:ext>
              </a:extLst>
            </p:cNvPr>
            <p:cNvSpPr/>
            <p:nvPr/>
          </p:nvSpPr>
          <p:spPr>
            <a:xfrm>
              <a:off x="8716255" y="3599779"/>
              <a:ext cx="1565275" cy="2011045"/>
            </a:xfrm>
            <a:custGeom>
              <a:avLst/>
              <a:gdLst/>
              <a:ahLst/>
              <a:cxnLst/>
              <a:rect l="l" t="t" r="r" b="b"/>
              <a:pathLst>
                <a:path w="1565275" h="2011045">
                  <a:moveTo>
                    <a:pt x="42887" y="2010867"/>
                  </a:moveTo>
                  <a:lnTo>
                    <a:pt x="810234" y="2010867"/>
                  </a:lnTo>
                  <a:lnTo>
                    <a:pt x="1564881" y="0"/>
                  </a:lnTo>
                  <a:lnTo>
                    <a:pt x="668781" y="0"/>
                  </a:lnTo>
                  <a:lnTo>
                    <a:pt x="0" y="1742541"/>
                  </a:lnTo>
                </a:path>
              </a:pathLst>
            </a:custGeom>
            <a:ln w="15328">
              <a:solidFill>
                <a:srgbClr val="57585B"/>
              </a:solidFill>
            </a:ln>
          </p:spPr>
          <p:txBody>
            <a:bodyPr wrap="square" lIns="0" tIns="0" rIns="0" bIns="0" rtlCol="0"/>
            <a:lstStyle/>
            <a:p>
              <a:endParaRPr/>
            </a:p>
          </p:txBody>
        </p:sp>
        <p:sp>
          <p:nvSpPr>
            <p:cNvPr id="27" name="object 14">
              <a:extLst>
                <a:ext uri="{FF2B5EF4-FFF2-40B4-BE49-F238E27FC236}">
                  <a16:creationId xmlns:a16="http://schemas.microsoft.com/office/drawing/2014/main" id="{24C7670B-D0EB-9441-B52F-E03A2EB98AC4}"/>
                </a:ext>
              </a:extLst>
            </p:cNvPr>
            <p:cNvSpPr/>
            <p:nvPr/>
          </p:nvSpPr>
          <p:spPr>
            <a:xfrm>
              <a:off x="9285959" y="3599780"/>
              <a:ext cx="781050" cy="2011045"/>
            </a:xfrm>
            <a:custGeom>
              <a:avLst/>
              <a:gdLst/>
              <a:ahLst/>
              <a:cxnLst/>
              <a:rect l="l" t="t" r="r" b="b"/>
              <a:pathLst>
                <a:path w="781050" h="2011045">
                  <a:moveTo>
                    <a:pt x="780427" y="0"/>
                  </a:moveTo>
                  <a:lnTo>
                    <a:pt x="0" y="2010867"/>
                  </a:lnTo>
                </a:path>
              </a:pathLst>
            </a:custGeom>
            <a:ln w="15328">
              <a:solidFill>
                <a:srgbClr val="9FC537"/>
              </a:solidFill>
            </a:ln>
          </p:spPr>
          <p:txBody>
            <a:bodyPr wrap="square" lIns="0" tIns="0" rIns="0" bIns="0" rtlCol="0"/>
            <a:lstStyle/>
            <a:p>
              <a:endParaRPr/>
            </a:p>
          </p:txBody>
        </p:sp>
        <p:sp>
          <p:nvSpPr>
            <p:cNvPr id="28" name="object 15">
              <a:extLst>
                <a:ext uri="{FF2B5EF4-FFF2-40B4-BE49-F238E27FC236}">
                  <a16:creationId xmlns:a16="http://schemas.microsoft.com/office/drawing/2014/main" id="{3CD0CD5A-3A49-EB4F-8049-0A87CEB6DF79}"/>
                </a:ext>
              </a:extLst>
            </p:cNvPr>
            <p:cNvSpPr/>
            <p:nvPr/>
          </p:nvSpPr>
          <p:spPr>
            <a:xfrm>
              <a:off x="9031240" y="3599780"/>
              <a:ext cx="781050" cy="2011045"/>
            </a:xfrm>
            <a:custGeom>
              <a:avLst/>
              <a:gdLst/>
              <a:ahLst/>
              <a:cxnLst/>
              <a:rect l="l" t="t" r="r" b="b"/>
              <a:pathLst>
                <a:path w="781050" h="2011045">
                  <a:moveTo>
                    <a:pt x="780427" y="0"/>
                  </a:moveTo>
                  <a:lnTo>
                    <a:pt x="0" y="2010867"/>
                  </a:lnTo>
                </a:path>
              </a:pathLst>
            </a:custGeom>
            <a:ln w="15328">
              <a:solidFill>
                <a:srgbClr val="9FC537"/>
              </a:solidFill>
            </a:ln>
          </p:spPr>
          <p:txBody>
            <a:bodyPr wrap="square" lIns="0" tIns="0" rIns="0" bIns="0" rtlCol="0"/>
            <a:lstStyle/>
            <a:p>
              <a:endParaRPr/>
            </a:p>
          </p:txBody>
        </p:sp>
        <p:sp>
          <p:nvSpPr>
            <p:cNvPr id="29" name="object 16">
              <a:extLst>
                <a:ext uri="{FF2B5EF4-FFF2-40B4-BE49-F238E27FC236}">
                  <a16:creationId xmlns:a16="http://schemas.microsoft.com/office/drawing/2014/main" id="{560FBC78-F838-D643-9A0D-401E6E224FC6}"/>
                </a:ext>
              </a:extLst>
            </p:cNvPr>
            <p:cNvSpPr/>
            <p:nvPr/>
          </p:nvSpPr>
          <p:spPr>
            <a:xfrm>
              <a:off x="8799229" y="3599780"/>
              <a:ext cx="781050" cy="2011045"/>
            </a:xfrm>
            <a:custGeom>
              <a:avLst/>
              <a:gdLst/>
              <a:ahLst/>
              <a:cxnLst/>
              <a:rect l="l" t="t" r="r" b="b"/>
              <a:pathLst>
                <a:path w="781050" h="2011045">
                  <a:moveTo>
                    <a:pt x="780427" y="0"/>
                  </a:moveTo>
                  <a:lnTo>
                    <a:pt x="0" y="2010867"/>
                  </a:lnTo>
                </a:path>
              </a:pathLst>
            </a:custGeom>
            <a:ln w="15328">
              <a:solidFill>
                <a:srgbClr val="9FC537"/>
              </a:solidFill>
            </a:ln>
          </p:spPr>
          <p:txBody>
            <a:bodyPr wrap="square" lIns="0" tIns="0" rIns="0" bIns="0" rtlCol="0"/>
            <a:lstStyle/>
            <a:p>
              <a:endParaRPr/>
            </a:p>
          </p:txBody>
        </p:sp>
        <p:sp>
          <p:nvSpPr>
            <p:cNvPr id="30" name="object 17">
              <a:extLst>
                <a:ext uri="{FF2B5EF4-FFF2-40B4-BE49-F238E27FC236}">
                  <a16:creationId xmlns:a16="http://schemas.microsoft.com/office/drawing/2014/main" id="{DEDE742B-3CDB-5C4C-8BB3-FA65459F781A}"/>
                </a:ext>
              </a:extLst>
            </p:cNvPr>
            <p:cNvSpPr/>
            <p:nvPr/>
          </p:nvSpPr>
          <p:spPr>
            <a:xfrm>
              <a:off x="9298856" y="3820888"/>
              <a:ext cx="896619" cy="0"/>
            </a:xfrm>
            <a:custGeom>
              <a:avLst/>
              <a:gdLst/>
              <a:ahLst/>
              <a:cxnLst/>
              <a:rect l="l" t="t" r="r" b="b"/>
              <a:pathLst>
                <a:path w="896620">
                  <a:moveTo>
                    <a:pt x="896099" y="0"/>
                  </a:moveTo>
                  <a:lnTo>
                    <a:pt x="0" y="0"/>
                  </a:lnTo>
                </a:path>
              </a:pathLst>
            </a:custGeom>
            <a:ln w="15328">
              <a:solidFill>
                <a:srgbClr val="9FC537"/>
              </a:solidFill>
            </a:ln>
          </p:spPr>
          <p:txBody>
            <a:bodyPr wrap="square" lIns="0" tIns="0" rIns="0" bIns="0" rtlCol="0"/>
            <a:lstStyle/>
            <a:p>
              <a:endParaRPr/>
            </a:p>
          </p:txBody>
        </p:sp>
        <p:sp>
          <p:nvSpPr>
            <p:cNvPr id="31" name="object 18">
              <a:extLst>
                <a:ext uri="{FF2B5EF4-FFF2-40B4-BE49-F238E27FC236}">
                  <a16:creationId xmlns:a16="http://schemas.microsoft.com/office/drawing/2014/main" id="{B79C44D1-D84B-4948-9F5A-2CFF68B7281E}"/>
                </a:ext>
              </a:extLst>
            </p:cNvPr>
            <p:cNvSpPr/>
            <p:nvPr/>
          </p:nvSpPr>
          <p:spPr>
            <a:xfrm>
              <a:off x="8711481" y="5344821"/>
              <a:ext cx="896619" cy="0"/>
            </a:xfrm>
            <a:custGeom>
              <a:avLst/>
              <a:gdLst/>
              <a:ahLst/>
              <a:cxnLst/>
              <a:rect l="l" t="t" r="r" b="b"/>
              <a:pathLst>
                <a:path w="896620">
                  <a:moveTo>
                    <a:pt x="896099" y="0"/>
                  </a:moveTo>
                  <a:lnTo>
                    <a:pt x="0" y="0"/>
                  </a:lnTo>
                </a:path>
              </a:pathLst>
            </a:custGeom>
            <a:ln w="15328">
              <a:solidFill>
                <a:srgbClr val="9FC537"/>
              </a:solidFill>
            </a:ln>
          </p:spPr>
          <p:txBody>
            <a:bodyPr wrap="square" lIns="0" tIns="0" rIns="0" bIns="0" rtlCol="0"/>
            <a:lstStyle/>
            <a:p>
              <a:endParaRPr/>
            </a:p>
          </p:txBody>
        </p:sp>
        <p:sp>
          <p:nvSpPr>
            <p:cNvPr id="32" name="object 19">
              <a:extLst>
                <a:ext uri="{FF2B5EF4-FFF2-40B4-BE49-F238E27FC236}">
                  <a16:creationId xmlns:a16="http://schemas.microsoft.com/office/drawing/2014/main" id="{5DED647B-5498-A545-9996-163641C767A2}"/>
                </a:ext>
              </a:extLst>
            </p:cNvPr>
            <p:cNvSpPr/>
            <p:nvPr/>
          </p:nvSpPr>
          <p:spPr>
            <a:xfrm>
              <a:off x="8836547" y="5040033"/>
              <a:ext cx="896619" cy="0"/>
            </a:xfrm>
            <a:custGeom>
              <a:avLst/>
              <a:gdLst/>
              <a:ahLst/>
              <a:cxnLst/>
              <a:rect l="l" t="t" r="r" b="b"/>
              <a:pathLst>
                <a:path w="896620">
                  <a:moveTo>
                    <a:pt x="896099" y="0"/>
                  </a:moveTo>
                  <a:lnTo>
                    <a:pt x="0" y="0"/>
                  </a:lnTo>
                </a:path>
              </a:pathLst>
            </a:custGeom>
            <a:ln w="15328">
              <a:solidFill>
                <a:srgbClr val="9FC537"/>
              </a:solidFill>
            </a:ln>
          </p:spPr>
          <p:txBody>
            <a:bodyPr wrap="square" lIns="0" tIns="0" rIns="0" bIns="0" rtlCol="0"/>
            <a:lstStyle/>
            <a:p>
              <a:endParaRPr/>
            </a:p>
          </p:txBody>
        </p:sp>
        <p:sp>
          <p:nvSpPr>
            <p:cNvPr id="33" name="object 20">
              <a:extLst>
                <a:ext uri="{FF2B5EF4-FFF2-40B4-BE49-F238E27FC236}">
                  <a16:creationId xmlns:a16="http://schemas.microsoft.com/office/drawing/2014/main" id="{704A591E-0D4C-5943-B1A2-FB3E7D7835DE}"/>
                </a:ext>
              </a:extLst>
            </p:cNvPr>
            <p:cNvSpPr/>
            <p:nvPr/>
          </p:nvSpPr>
          <p:spPr>
            <a:xfrm>
              <a:off x="8945123" y="4735245"/>
              <a:ext cx="896619" cy="0"/>
            </a:xfrm>
            <a:custGeom>
              <a:avLst/>
              <a:gdLst/>
              <a:ahLst/>
              <a:cxnLst/>
              <a:rect l="l" t="t" r="r" b="b"/>
              <a:pathLst>
                <a:path w="896620">
                  <a:moveTo>
                    <a:pt x="896099" y="0"/>
                  </a:moveTo>
                  <a:lnTo>
                    <a:pt x="0" y="0"/>
                  </a:lnTo>
                </a:path>
              </a:pathLst>
            </a:custGeom>
            <a:ln w="15328">
              <a:solidFill>
                <a:srgbClr val="9FC537"/>
              </a:solidFill>
            </a:ln>
          </p:spPr>
          <p:txBody>
            <a:bodyPr wrap="square" lIns="0" tIns="0" rIns="0" bIns="0" rtlCol="0"/>
            <a:lstStyle/>
            <a:p>
              <a:endParaRPr/>
            </a:p>
          </p:txBody>
        </p:sp>
        <p:sp>
          <p:nvSpPr>
            <p:cNvPr id="34" name="object 21">
              <a:extLst>
                <a:ext uri="{FF2B5EF4-FFF2-40B4-BE49-F238E27FC236}">
                  <a16:creationId xmlns:a16="http://schemas.microsoft.com/office/drawing/2014/main" id="{1D607B42-E739-DD4C-91C5-AD4C90028AA4}"/>
                </a:ext>
              </a:extLst>
            </p:cNvPr>
            <p:cNvSpPr/>
            <p:nvPr/>
          </p:nvSpPr>
          <p:spPr>
            <a:xfrm>
              <a:off x="9064383" y="4430458"/>
              <a:ext cx="896619" cy="0"/>
            </a:xfrm>
            <a:custGeom>
              <a:avLst/>
              <a:gdLst/>
              <a:ahLst/>
              <a:cxnLst/>
              <a:rect l="l" t="t" r="r" b="b"/>
              <a:pathLst>
                <a:path w="896620">
                  <a:moveTo>
                    <a:pt x="896099" y="0"/>
                  </a:moveTo>
                  <a:lnTo>
                    <a:pt x="0" y="0"/>
                  </a:lnTo>
                </a:path>
              </a:pathLst>
            </a:custGeom>
            <a:ln w="15328">
              <a:solidFill>
                <a:srgbClr val="9FC537"/>
              </a:solidFill>
            </a:ln>
          </p:spPr>
          <p:txBody>
            <a:bodyPr wrap="square" lIns="0" tIns="0" rIns="0" bIns="0" rtlCol="0"/>
            <a:lstStyle/>
            <a:p>
              <a:endParaRPr/>
            </a:p>
          </p:txBody>
        </p:sp>
        <p:sp>
          <p:nvSpPr>
            <p:cNvPr id="35" name="object 22">
              <a:extLst>
                <a:ext uri="{FF2B5EF4-FFF2-40B4-BE49-F238E27FC236}">
                  <a16:creationId xmlns:a16="http://schemas.microsoft.com/office/drawing/2014/main" id="{A764D1FF-0182-264D-A1CD-EABC33488FFC}"/>
                </a:ext>
              </a:extLst>
            </p:cNvPr>
            <p:cNvSpPr/>
            <p:nvPr/>
          </p:nvSpPr>
          <p:spPr>
            <a:xfrm>
              <a:off x="9189443" y="4125676"/>
              <a:ext cx="896619" cy="0"/>
            </a:xfrm>
            <a:custGeom>
              <a:avLst/>
              <a:gdLst/>
              <a:ahLst/>
              <a:cxnLst/>
              <a:rect l="l" t="t" r="r" b="b"/>
              <a:pathLst>
                <a:path w="896620">
                  <a:moveTo>
                    <a:pt x="896099" y="0"/>
                  </a:moveTo>
                  <a:lnTo>
                    <a:pt x="0" y="0"/>
                  </a:lnTo>
                </a:path>
              </a:pathLst>
            </a:custGeom>
            <a:ln w="15328">
              <a:solidFill>
                <a:srgbClr val="9FC537"/>
              </a:solidFill>
            </a:ln>
          </p:spPr>
          <p:txBody>
            <a:bodyPr wrap="square" lIns="0" tIns="0" rIns="0" bIns="0" rtlCol="0"/>
            <a:lstStyle/>
            <a:p>
              <a:endParaRPr/>
            </a:p>
          </p:txBody>
        </p:sp>
        <p:sp>
          <p:nvSpPr>
            <p:cNvPr id="36" name="object 23">
              <a:extLst>
                <a:ext uri="{FF2B5EF4-FFF2-40B4-BE49-F238E27FC236}">
                  <a16:creationId xmlns:a16="http://schemas.microsoft.com/office/drawing/2014/main" id="{3BDA9DDD-1311-884D-ADAE-6B14215DF64D}"/>
                </a:ext>
              </a:extLst>
            </p:cNvPr>
            <p:cNvSpPr/>
            <p:nvPr/>
          </p:nvSpPr>
          <p:spPr>
            <a:xfrm>
              <a:off x="8898582" y="4114077"/>
              <a:ext cx="664845" cy="1308100"/>
            </a:xfrm>
            <a:custGeom>
              <a:avLst/>
              <a:gdLst/>
              <a:ahLst/>
              <a:cxnLst/>
              <a:rect l="l" t="t" r="r" b="b"/>
              <a:pathLst>
                <a:path w="664845" h="1308100">
                  <a:moveTo>
                    <a:pt x="233629" y="0"/>
                  </a:moveTo>
                  <a:lnTo>
                    <a:pt x="0" y="182435"/>
                  </a:lnTo>
                  <a:lnTo>
                    <a:pt x="522871" y="1307922"/>
                  </a:lnTo>
                  <a:lnTo>
                    <a:pt x="640268" y="1211181"/>
                  </a:lnTo>
                  <a:lnTo>
                    <a:pt x="657354" y="1196674"/>
                  </a:lnTo>
                  <a:lnTo>
                    <a:pt x="664387" y="1190002"/>
                  </a:lnTo>
                  <a:lnTo>
                    <a:pt x="492672" y="691834"/>
                  </a:lnTo>
                  <a:lnTo>
                    <a:pt x="390563" y="401820"/>
                  </a:lnTo>
                  <a:lnTo>
                    <a:pt x="317676" y="208396"/>
                  </a:lnTo>
                  <a:lnTo>
                    <a:pt x="233629" y="0"/>
                  </a:lnTo>
                  <a:close/>
                </a:path>
              </a:pathLst>
            </a:custGeom>
            <a:solidFill>
              <a:srgbClr val="FFFFFF"/>
            </a:solidFill>
          </p:spPr>
          <p:txBody>
            <a:bodyPr wrap="square" lIns="0" tIns="0" rIns="0" bIns="0" rtlCol="0"/>
            <a:lstStyle/>
            <a:p>
              <a:endParaRPr/>
            </a:p>
          </p:txBody>
        </p:sp>
        <p:sp>
          <p:nvSpPr>
            <p:cNvPr id="37" name="object 24">
              <a:extLst>
                <a:ext uri="{FF2B5EF4-FFF2-40B4-BE49-F238E27FC236}">
                  <a16:creationId xmlns:a16="http://schemas.microsoft.com/office/drawing/2014/main" id="{75EEEFF9-7D7A-C34A-8310-31F10A5EBA27}"/>
                </a:ext>
              </a:extLst>
            </p:cNvPr>
            <p:cNvSpPr/>
            <p:nvPr/>
          </p:nvSpPr>
          <p:spPr>
            <a:xfrm>
              <a:off x="8898582" y="4114077"/>
              <a:ext cx="664845" cy="1308100"/>
            </a:xfrm>
            <a:custGeom>
              <a:avLst/>
              <a:gdLst/>
              <a:ahLst/>
              <a:cxnLst/>
              <a:rect l="l" t="t" r="r" b="b"/>
              <a:pathLst>
                <a:path w="664845" h="1308100">
                  <a:moveTo>
                    <a:pt x="0" y="182435"/>
                  </a:moveTo>
                  <a:lnTo>
                    <a:pt x="522871" y="1307922"/>
                  </a:lnTo>
                  <a:lnTo>
                    <a:pt x="599863" y="1244579"/>
                  </a:lnTo>
                  <a:lnTo>
                    <a:pt x="640268" y="1211181"/>
                  </a:lnTo>
                  <a:lnTo>
                    <a:pt x="657354" y="1196674"/>
                  </a:lnTo>
                  <a:lnTo>
                    <a:pt x="664387" y="1190002"/>
                  </a:lnTo>
                  <a:lnTo>
                    <a:pt x="492672" y="691834"/>
                  </a:lnTo>
                  <a:lnTo>
                    <a:pt x="390563" y="401820"/>
                  </a:lnTo>
                  <a:lnTo>
                    <a:pt x="317676" y="208396"/>
                  </a:lnTo>
                  <a:lnTo>
                    <a:pt x="233629" y="0"/>
                  </a:lnTo>
                </a:path>
              </a:pathLst>
            </a:custGeom>
            <a:ln w="15328">
              <a:solidFill>
                <a:srgbClr val="57585B"/>
              </a:solidFill>
            </a:ln>
          </p:spPr>
          <p:txBody>
            <a:bodyPr wrap="square" lIns="0" tIns="0" rIns="0" bIns="0" rtlCol="0"/>
            <a:lstStyle/>
            <a:p>
              <a:endParaRPr/>
            </a:p>
          </p:txBody>
        </p:sp>
        <p:sp>
          <p:nvSpPr>
            <p:cNvPr id="38" name="object 25">
              <a:extLst>
                <a:ext uri="{FF2B5EF4-FFF2-40B4-BE49-F238E27FC236}">
                  <a16:creationId xmlns:a16="http://schemas.microsoft.com/office/drawing/2014/main" id="{2FB17DE5-BB05-5241-9C6F-3E1B632B62D9}"/>
                </a:ext>
              </a:extLst>
            </p:cNvPr>
            <p:cNvSpPr/>
            <p:nvPr/>
          </p:nvSpPr>
          <p:spPr>
            <a:xfrm>
              <a:off x="8291700" y="4693108"/>
              <a:ext cx="285115" cy="173990"/>
            </a:xfrm>
            <a:custGeom>
              <a:avLst/>
              <a:gdLst/>
              <a:ahLst/>
              <a:cxnLst/>
              <a:rect l="l" t="t" r="r" b="b"/>
              <a:pathLst>
                <a:path w="285115" h="173989">
                  <a:moveTo>
                    <a:pt x="244398" y="0"/>
                  </a:moveTo>
                  <a:lnTo>
                    <a:pt x="269118" y="65421"/>
                  </a:lnTo>
                  <a:lnTo>
                    <a:pt x="281378" y="105316"/>
                  </a:lnTo>
                  <a:lnTo>
                    <a:pt x="284793" y="135965"/>
                  </a:lnTo>
                  <a:lnTo>
                    <a:pt x="282981" y="173647"/>
                  </a:lnTo>
                  <a:lnTo>
                    <a:pt x="0" y="173647"/>
                  </a:lnTo>
                  <a:lnTo>
                    <a:pt x="3804" y="155056"/>
                  </a:lnTo>
                  <a:lnTo>
                    <a:pt x="9055" y="145510"/>
                  </a:lnTo>
                  <a:lnTo>
                    <a:pt x="19334" y="141993"/>
                  </a:lnTo>
                  <a:lnTo>
                    <a:pt x="38227" y="141490"/>
                  </a:lnTo>
                  <a:lnTo>
                    <a:pt x="64526" y="137888"/>
                  </a:lnTo>
                  <a:lnTo>
                    <a:pt x="98782" y="125024"/>
                  </a:lnTo>
                  <a:lnTo>
                    <a:pt x="132572" y="99813"/>
                  </a:lnTo>
                  <a:lnTo>
                    <a:pt x="157477" y="59167"/>
                  </a:lnTo>
                  <a:lnTo>
                    <a:pt x="165074" y="0"/>
                  </a:lnTo>
                </a:path>
              </a:pathLst>
            </a:custGeom>
            <a:ln w="15328">
              <a:solidFill>
                <a:srgbClr val="57585B"/>
              </a:solidFill>
            </a:ln>
          </p:spPr>
          <p:txBody>
            <a:bodyPr wrap="square" lIns="0" tIns="0" rIns="0" bIns="0" rtlCol="0"/>
            <a:lstStyle/>
            <a:p>
              <a:endParaRPr/>
            </a:p>
          </p:txBody>
        </p:sp>
        <p:sp>
          <p:nvSpPr>
            <p:cNvPr id="39" name="object 26">
              <a:extLst>
                <a:ext uri="{FF2B5EF4-FFF2-40B4-BE49-F238E27FC236}">
                  <a16:creationId xmlns:a16="http://schemas.microsoft.com/office/drawing/2014/main" id="{67554846-BAC9-D44F-B269-1AE31C37F582}"/>
                </a:ext>
              </a:extLst>
            </p:cNvPr>
            <p:cNvSpPr/>
            <p:nvPr/>
          </p:nvSpPr>
          <p:spPr>
            <a:xfrm>
              <a:off x="9376452" y="5351692"/>
              <a:ext cx="231140" cy="259079"/>
            </a:xfrm>
            <a:custGeom>
              <a:avLst/>
              <a:gdLst/>
              <a:ahLst/>
              <a:cxnLst/>
              <a:rect l="l" t="t" r="r" b="b"/>
              <a:pathLst>
                <a:path w="231140" h="259079">
                  <a:moveTo>
                    <a:pt x="130111" y="0"/>
                  </a:moveTo>
                  <a:lnTo>
                    <a:pt x="231127" y="100317"/>
                  </a:lnTo>
                  <a:lnTo>
                    <a:pt x="107188" y="258952"/>
                  </a:lnTo>
                  <a:lnTo>
                    <a:pt x="0" y="258952"/>
                  </a:lnTo>
                  <a:lnTo>
                    <a:pt x="16685" y="236989"/>
                  </a:lnTo>
                  <a:lnTo>
                    <a:pt x="28946" y="225928"/>
                  </a:lnTo>
                  <a:lnTo>
                    <a:pt x="42812" y="222403"/>
                  </a:lnTo>
                  <a:lnTo>
                    <a:pt x="64312" y="223050"/>
                  </a:lnTo>
                  <a:lnTo>
                    <a:pt x="61772" y="56489"/>
                  </a:lnTo>
                </a:path>
              </a:pathLst>
            </a:custGeom>
            <a:ln w="15328">
              <a:solidFill>
                <a:srgbClr val="57585B"/>
              </a:solidFill>
            </a:ln>
          </p:spPr>
          <p:txBody>
            <a:bodyPr wrap="square" lIns="0" tIns="0" rIns="0" bIns="0" rtlCol="0"/>
            <a:lstStyle/>
            <a:p>
              <a:endParaRPr/>
            </a:p>
          </p:txBody>
        </p:sp>
        <p:sp>
          <p:nvSpPr>
            <p:cNvPr id="40" name="object 27">
              <a:extLst>
                <a:ext uri="{FF2B5EF4-FFF2-40B4-BE49-F238E27FC236}">
                  <a16:creationId xmlns:a16="http://schemas.microsoft.com/office/drawing/2014/main" id="{D57DE27D-1149-6543-A14E-02BE68FCF550}"/>
                </a:ext>
              </a:extLst>
            </p:cNvPr>
            <p:cNvSpPr/>
            <p:nvPr/>
          </p:nvSpPr>
          <p:spPr>
            <a:xfrm>
              <a:off x="8390326" y="3500874"/>
              <a:ext cx="866140" cy="614045"/>
            </a:xfrm>
            <a:custGeom>
              <a:avLst/>
              <a:gdLst/>
              <a:ahLst/>
              <a:cxnLst/>
              <a:rect l="l" t="t" r="r" b="b"/>
              <a:pathLst>
                <a:path w="866140" h="614045">
                  <a:moveTo>
                    <a:pt x="362154" y="0"/>
                  </a:moveTo>
                  <a:lnTo>
                    <a:pt x="300311" y="6443"/>
                  </a:lnTo>
                  <a:lnTo>
                    <a:pt x="245530" y="21197"/>
                  </a:lnTo>
                  <a:lnTo>
                    <a:pt x="197985" y="41549"/>
                  </a:lnTo>
                  <a:lnTo>
                    <a:pt x="157846" y="64784"/>
                  </a:lnTo>
                  <a:lnTo>
                    <a:pt x="125288" y="88186"/>
                  </a:lnTo>
                  <a:lnTo>
                    <a:pt x="83604" y="124636"/>
                  </a:lnTo>
                  <a:lnTo>
                    <a:pt x="56069" y="154279"/>
                  </a:lnTo>
                  <a:lnTo>
                    <a:pt x="28938" y="188142"/>
                  </a:lnTo>
                  <a:lnTo>
                    <a:pt x="0" y="227531"/>
                  </a:lnTo>
                  <a:lnTo>
                    <a:pt x="30949" y="245787"/>
                  </a:lnTo>
                  <a:lnTo>
                    <a:pt x="54663" y="252988"/>
                  </a:lnTo>
                  <a:lnTo>
                    <a:pt x="83203" y="250141"/>
                  </a:lnTo>
                  <a:lnTo>
                    <a:pt x="128625" y="238250"/>
                  </a:lnTo>
                  <a:lnTo>
                    <a:pt x="175917" y="225321"/>
                  </a:lnTo>
                  <a:lnTo>
                    <a:pt x="204723" y="217778"/>
                  </a:lnTo>
                  <a:lnTo>
                    <a:pt x="222948" y="213384"/>
                  </a:lnTo>
                  <a:lnTo>
                    <a:pt x="344068" y="522298"/>
                  </a:lnTo>
                  <a:lnTo>
                    <a:pt x="446214" y="534097"/>
                  </a:lnTo>
                  <a:lnTo>
                    <a:pt x="540302" y="568248"/>
                  </a:lnTo>
                  <a:lnTo>
                    <a:pt x="600560" y="587706"/>
                  </a:lnTo>
                  <a:lnTo>
                    <a:pt x="652993" y="599741"/>
                  </a:lnTo>
                  <a:lnTo>
                    <a:pt x="723607" y="611617"/>
                  </a:lnTo>
                  <a:lnTo>
                    <a:pt x="769213" y="613421"/>
                  </a:lnTo>
                  <a:lnTo>
                    <a:pt x="627011" y="257935"/>
                  </a:lnTo>
                  <a:lnTo>
                    <a:pt x="866076" y="330147"/>
                  </a:lnTo>
                  <a:lnTo>
                    <a:pt x="852903" y="304375"/>
                  </a:lnTo>
                  <a:lnTo>
                    <a:pt x="830189" y="250055"/>
                  </a:lnTo>
                  <a:lnTo>
                    <a:pt x="799122" y="171791"/>
                  </a:lnTo>
                  <a:lnTo>
                    <a:pt x="692955" y="91404"/>
                  </a:lnTo>
                  <a:lnTo>
                    <a:pt x="619209" y="47191"/>
                  </a:lnTo>
                  <a:lnTo>
                    <a:pt x="543359" y="23476"/>
                  </a:lnTo>
                  <a:lnTo>
                    <a:pt x="430885" y="4583"/>
                  </a:lnTo>
                  <a:lnTo>
                    <a:pt x="362154" y="0"/>
                  </a:lnTo>
                  <a:close/>
                </a:path>
              </a:pathLst>
            </a:custGeom>
            <a:solidFill>
              <a:srgbClr val="AAD037"/>
            </a:solidFill>
          </p:spPr>
          <p:txBody>
            <a:bodyPr wrap="square" lIns="0" tIns="0" rIns="0" bIns="0" rtlCol="0"/>
            <a:lstStyle/>
            <a:p>
              <a:endParaRPr/>
            </a:p>
          </p:txBody>
        </p:sp>
        <p:sp>
          <p:nvSpPr>
            <p:cNvPr id="41" name="object 28">
              <a:extLst>
                <a:ext uri="{FF2B5EF4-FFF2-40B4-BE49-F238E27FC236}">
                  <a16:creationId xmlns:a16="http://schemas.microsoft.com/office/drawing/2014/main" id="{94A3A3ED-49D7-A446-838A-28EAD006ACD2}"/>
                </a:ext>
              </a:extLst>
            </p:cNvPr>
            <p:cNvSpPr/>
            <p:nvPr/>
          </p:nvSpPr>
          <p:spPr>
            <a:xfrm>
              <a:off x="8390326" y="3500874"/>
              <a:ext cx="866140" cy="614045"/>
            </a:xfrm>
            <a:custGeom>
              <a:avLst/>
              <a:gdLst/>
              <a:ahLst/>
              <a:cxnLst/>
              <a:rect l="l" t="t" r="r" b="b"/>
              <a:pathLst>
                <a:path w="866140" h="614045">
                  <a:moveTo>
                    <a:pt x="866076" y="330147"/>
                  </a:moveTo>
                  <a:lnTo>
                    <a:pt x="852903" y="304375"/>
                  </a:lnTo>
                  <a:lnTo>
                    <a:pt x="830189" y="250055"/>
                  </a:lnTo>
                  <a:lnTo>
                    <a:pt x="808680" y="196191"/>
                  </a:lnTo>
                  <a:lnTo>
                    <a:pt x="799122" y="171791"/>
                  </a:lnTo>
                  <a:lnTo>
                    <a:pt x="692955" y="91404"/>
                  </a:lnTo>
                  <a:lnTo>
                    <a:pt x="619209" y="47191"/>
                  </a:lnTo>
                  <a:lnTo>
                    <a:pt x="543359" y="23476"/>
                  </a:lnTo>
                  <a:lnTo>
                    <a:pt x="430885" y="4583"/>
                  </a:lnTo>
                  <a:lnTo>
                    <a:pt x="362154" y="0"/>
                  </a:lnTo>
                  <a:lnTo>
                    <a:pt x="300311" y="6443"/>
                  </a:lnTo>
                  <a:lnTo>
                    <a:pt x="245530" y="21197"/>
                  </a:lnTo>
                  <a:lnTo>
                    <a:pt x="197985" y="41549"/>
                  </a:lnTo>
                  <a:lnTo>
                    <a:pt x="157846" y="64784"/>
                  </a:lnTo>
                  <a:lnTo>
                    <a:pt x="125288" y="88186"/>
                  </a:lnTo>
                  <a:lnTo>
                    <a:pt x="83604" y="124636"/>
                  </a:lnTo>
                  <a:lnTo>
                    <a:pt x="56069" y="154279"/>
                  </a:lnTo>
                  <a:lnTo>
                    <a:pt x="28938" y="188142"/>
                  </a:lnTo>
                  <a:lnTo>
                    <a:pt x="0" y="227531"/>
                  </a:lnTo>
                  <a:lnTo>
                    <a:pt x="30949" y="245787"/>
                  </a:lnTo>
                  <a:lnTo>
                    <a:pt x="54663" y="252988"/>
                  </a:lnTo>
                  <a:lnTo>
                    <a:pt x="83203" y="250141"/>
                  </a:lnTo>
                  <a:lnTo>
                    <a:pt x="128625" y="238250"/>
                  </a:lnTo>
                  <a:lnTo>
                    <a:pt x="175917" y="225321"/>
                  </a:lnTo>
                  <a:lnTo>
                    <a:pt x="204723" y="217778"/>
                  </a:lnTo>
                  <a:lnTo>
                    <a:pt x="219061" y="214254"/>
                  </a:lnTo>
                  <a:lnTo>
                    <a:pt x="222948" y="213384"/>
                  </a:lnTo>
                  <a:lnTo>
                    <a:pt x="344068" y="522298"/>
                  </a:lnTo>
                  <a:lnTo>
                    <a:pt x="446214" y="534097"/>
                  </a:lnTo>
                  <a:lnTo>
                    <a:pt x="540302" y="568248"/>
                  </a:lnTo>
                  <a:lnTo>
                    <a:pt x="600560" y="587706"/>
                  </a:lnTo>
                  <a:lnTo>
                    <a:pt x="652993" y="599741"/>
                  </a:lnTo>
                  <a:lnTo>
                    <a:pt x="723607" y="611617"/>
                  </a:lnTo>
                  <a:lnTo>
                    <a:pt x="769213" y="613421"/>
                  </a:lnTo>
                  <a:lnTo>
                    <a:pt x="627011" y="257935"/>
                  </a:lnTo>
                  <a:lnTo>
                    <a:pt x="866076" y="330147"/>
                  </a:lnTo>
                  <a:close/>
                </a:path>
              </a:pathLst>
            </a:custGeom>
            <a:ln w="12890">
              <a:solidFill>
                <a:srgbClr val="57585B"/>
              </a:solidFill>
            </a:ln>
          </p:spPr>
          <p:txBody>
            <a:bodyPr wrap="square" lIns="0" tIns="0" rIns="0" bIns="0" rtlCol="0"/>
            <a:lstStyle/>
            <a:p>
              <a:endParaRPr/>
            </a:p>
          </p:txBody>
        </p:sp>
        <p:sp>
          <p:nvSpPr>
            <p:cNvPr id="42" name="object 29">
              <a:extLst>
                <a:ext uri="{FF2B5EF4-FFF2-40B4-BE49-F238E27FC236}">
                  <a16:creationId xmlns:a16="http://schemas.microsoft.com/office/drawing/2014/main" id="{9E3B47E8-9C24-8B44-B2CA-AD282ABCA735}"/>
                </a:ext>
              </a:extLst>
            </p:cNvPr>
            <p:cNvSpPr/>
            <p:nvPr/>
          </p:nvSpPr>
          <p:spPr>
            <a:xfrm>
              <a:off x="8053565" y="3135706"/>
              <a:ext cx="1631950" cy="652780"/>
            </a:xfrm>
            <a:custGeom>
              <a:avLst/>
              <a:gdLst/>
              <a:ahLst/>
              <a:cxnLst/>
              <a:rect l="l" t="t" r="r" b="b"/>
              <a:pathLst>
                <a:path w="1631950" h="652779">
                  <a:moveTo>
                    <a:pt x="411873" y="498233"/>
                  </a:moveTo>
                  <a:lnTo>
                    <a:pt x="218338" y="305981"/>
                  </a:lnTo>
                  <a:lnTo>
                    <a:pt x="118097" y="205740"/>
                  </a:lnTo>
                  <a:lnTo>
                    <a:pt x="78955" y="164960"/>
                  </a:lnTo>
                  <a:lnTo>
                    <a:pt x="58064" y="125374"/>
                  </a:lnTo>
                  <a:lnTo>
                    <a:pt x="59677" y="74015"/>
                  </a:lnTo>
                  <a:lnTo>
                    <a:pt x="59486" y="43827"/>
                  </a:lnTo>
                  <a:lnTo>
                    <a:pt x="56819" y="23075"/>
                  </a:lnTo>
                  <a:lnTo>
                    <a:pt x="51028" y="0"/>
                  </a:lnTo>
                  <a:lnTo>
                    <a:pt x="1981" y="130860"/>
                  </a:lnTo>
                  <a:lnTo>
                    <a:pt x="0" y="154178"/>
                  </a:lnTo>
                  <a:lnTo>
                    <a:pt x="939" y="169202"/>
                  </a:lnTo>
                  <a:lnTo>
                    <a:pt x="38404" y="233984"/>
                  </a:lnTo>
                  <a:lnTo>
                    <a:pt x="79451" y="295275"/>
                  </a:lnTo>
                  <a:lnTo>
                    <a:pt x="107899" y="334645"/>
                  </a:lnTo>
                  <a:lnTo>
                    <a:pt x="141897" y="378980"/>
                  </a:lnTo>
                  <a:lnTo>
                    <a:pt x="181584" y="427609"/>
                  </a:lnTo>
                  <a:lnTo>
                    <a:pt x="227177" y="479869"/>
                  </a:lnTo>
                  <a:lnTo>
                    <a:pt x="278841" y="535127"/>
                  </a:lnTo>
                  <a:lnTo>
                    <a:pt x="336753" y="592709"/>
                  </a:lnTo>
                  <a:lnTo>
                    <a:pt x="411873" y="498233"/>
                  </a:lnTo>
                  <a:close/>
                </a:path>
                <a:path w="1631950" h="652779">
                  <a:moveTo>
                    <a:pt x="779437" y="162521"/>
                  </a:moveTo>
                  <a:lnTo>
                    <a:pt x="766533" y="124104"/>
                  </a:lnTo>
                  <a:lnTo>
                    <a:pt x="742416" y="96215"/>
                  </a:lnTo>
                  <a:lnTo>
                    <a:pt x="704024" y="82905"/>
                  </a:lnTo>
                  <a:lnTo>
                    <a:pt x="648309" y="88201"/>
                  </a:lnTo>
                  <a:lnTo>
                    <a:pt x="600951" y="116382"/>
                  </a:lnTo>
                  <a:lnTo>
                    <a:pt x="575564" y="159943"/>
                  </a:lnTo>
                  <a:lnTo>
                    <a:pt x="565353" y="201853"/>
                  </a:lnTo>
                  <a:lnTo>
                    <a:pt x="562508" y="248208"/>
                  </a:lnTo>
                  <a:lnTo>
                    <a:pt x="566331" y="286918"/>
                  </a:lnTo>
                  <a:lnTo>
                    <a:pt x="584936" y="319430"/>
                  </a:lnTo>
                  <a:lnTo>
                    <a:pt x="628307" y="324015"/>
                  </a:lnTo>
                  <a:lnTo>
                    <a:pt x="629526" y="347383"/>
                  </a:lnTo>
                  <a:lnTo>
                    <a:pt x="629602" y="360375"/>
                  </a:lnTo>
                  <a:lnTo>
                    <a:pt x="628243" y="367715"/>
                  </a:lnTo>
                  <a:lnTo>
                    <a:pt x="625144" y="374091"/>
                  </a:lnTo>
                  <a:lnTo>
                    <a:pt x="691057" y="365836"/>
                  </a:lnTo>
                  <a:lnTo>
                    <a:pt x="728764" y="362623"/>
                  </a:lnTo>
                  <a:lnTo>
                    <a:pt x="752424" y="364070"/>
                  </a:lnTo>
                  <a:lnTo>
                    <a:pt x="776224" y="369747"/>
                  </a:lnTo>
                  <a:lnTo>
                    <a:pt x="742137" y="343916"/>
                  </a:lnTo>
                  <a:lnTo>
                    <a:pt x="725932" y="327647"/>
                  </a:lnTo>
                  <a:lnTo>
                    <a:pt x="723265" y="314083"/>
                  </a:lnTo>
                  <a:lnTo>
                    <a:pt x="729780" y="296341"/>
                  </a:lnTo>
                  <a:lnTo>
                    <a:pt x="744651" y="271602"/>
                  </a:lnTo>
                  <a:lnTo>
                    <a:pt x="763930" y="241338"/>
                  </a:lnTo>
                  <a:lnTo>
                    <a:pt x="778560" y="205130"/>
                  </a:lnTo>
                  <a:lnTo>
                    <a:pt x="779437" y="162521"/>
                  </a:lnTo>
                  <a:close/>
                </a:path>
                <a:path w="1631950" h="652779">
                  <a:moveTo>
                    <a:pt x="1631594" y="468172"/>
                  </a:moveTo>
                  <a:lnTo>
                    <a:pt x="1588477" y="432193"/>
                  </a:lnTo>
                  <a:lnTo>
                    <a:pt x="1512455" y="414070"/>
                  </a:lnTo>
                  <a:lnTo>
                    <a:pt x="1465046" y="417182"/>
                  </a:lnTo>
                  <a:lnTo>
                    <a:pt x="1418640" y="426326"/>
                  </a:lnTo>
                  <a:lnTo>
                    <a:pt x="1377556" y="437286"/>
                  </a:lnTo>
                  <a:lnTo>
                    <a:pt x="1319276" y="459460"/>
                  </a:lnTo>
                  <a:lnTo>
                    <a:pt x="1239126" y="494652"/>
                  </a:lnTo>
                  <a:lnTo>
                    <a:pt x="1168222" y="527253"/>
                  </a:lnTo>
                  <a:lnTo>
                    <a:pt x="1137678" y="541591"/>
                  </a:lnTo>
                  <a:lnTo>
                    <a:pt x="1183817" y="652272"/>
                  </a:lnTo>
                  <a:lnTo>
                    <a:pt x="1524508" y="468172"/>
                  </a:lnTo>
                  <a:lnTo>
                    <a:pt x="1631594" y="468172"/>
                  </a:lnTo>
                  <a:close/>
                </a:path>
              </a:pathLst>
            </a:custGeom>
            <a:solidFill>
              <a:srgbClr val="57585B"/>
            </a:solidFill>
          </p:spPr>
          <p:txBody>
            <a:bodyPr wrap="square" lIns="0" tIns="0" rIns="0" bIns="0" rtlCol="0"/>
            <a:lstStyle/>
            <a:p>
              <a:endParaRPr/>
            </a:p>
          </p:txBody>
        </p:sp>
        <p:pic>
          <p:nvPicPr>
            <p:cNvPr id="43" name="object 30">
              <a:extLst>
                <a:ext uri="{FF2B5EF4-FFF2-40B4-BE49-F238E27FC236}">
                  <a16:creationId xmlns:a16="http://schemas.microsoft.com/office/drawing/2014/main" id="{7A6FFF5D-6828-3948-A443-4AFEF1E6F90E}"/>
                </a:ext>
              </a:extLst>
            </p:cNvPr>
            <p:cNvPicPr/>
            <p:nvPr/>
          </p:nvPicPr>
          <p:blipFill>
            <a:blip r:embed="rId2" cstate="print"/>
            <a:stretch>
              <a:fillRect/>
            </a:stretch>
          </p:blipFill>
          <p:spPr>
            <a:xfrm>
              <a:off x="8651148" y="3219079"/>
              <a:ext cx="184373" cy="192566"/>
            </a:xfrm>
            <a:prstGeom prst="rect">
              <a:avLst/>
            </a:prstGeom>
          </p:spPr>
        </p:pic>
        <p:sp>
          <p:nvSpPr>
            <p:cNvPr id="44" name="object 31">
              <a:extLst>
                <a:ext uri="{FF2B5EF4-FFF2-40B4-BE49-F238E27FC236}">
                  <a16:creationId xmlns:a16="http://schemas.microsoft.com/office/drawing/2014/main" id="{A54B273F-6D1A-4E44-ABA1-B439D2380AE1}"/>
                </a:ext>
              </a:extLst>
            </p:cNvPr>
            <p:cNvSpPr/>
            <p:nvPr/>
          </p:nvSpPr>
          <p:spPr>
            <a:xfrm>
              <a:off x="7604677" y="3774634"/>
              <a:ext cx="558800" cy="742950"/>
            </a:xfrm>
            <a:custGeom>
              <a:avLst/>
              <a:gdLst/>
              <a:ahLst/>
              <a:cxnLst/>
              <a:rect l="l" t="t" r="r" b="b"/>
              <a:pathLst>
                <a:path w="558800" h="742950">
                  <a:moveTo>
                    <a:pt x="0" y="694791"/>
                  </a:moveTo>
                  <a:lnTo>
                    <a:pt x="42124" y="715051"/>
                  </a:lnTo>
                  <a:lnTo>
                    <a:pt x="86963" y="730016"/>
                  </a:lnTo>
                  <a:lnTo>
                    <a:pt x="134116" y="739288"/>
                  </a:lnTo>
                  <a:lnTo>
                    <a:pt x="183184" y="742467"/>
                  </a:lnTo>
                  <a:lnTo>
                    <a:pt x="230251" y="739544"/>
                  </a:lnTo>
                  <a:lnTo>
                    <a:pt x="275573" y="731008"/>
                  </a:lnTo>
                  <a:lnTo>
                    <a:pt x="318798" y="717212"/>
                  </a:lnTo>
                  <a:lnTo>
                    <a:pt x="359576" y="698506"/>
                  </a:lnTo>
                  <a:lnTo>
                    <a:pt x="397555" y="675243"/>
                  </a:lnTo>
                  <a:lnTo>
                    <a:pt x="432383" y="647774"/>
                  </a:lnTo>
                  <a:lnTo>
                    <a:pt x="463707" y="616451"/>
                  </a:lnTo>
                  <a:lnTo>
                    <a:pt x="491178" y="581625"/>
                  </a:lnTo>
                  <a:lnTo>
                    <a:pt x="514442" y="543647"/>
                  </a:lnTo>
                  <a:lnTo>
                    <a:pt x="533149" y="502870"/>
                  </a:lnTo>
                  <a:lnTo>
                    <a:pt x="546946" y="459646"/>
                  </a:lnTo>
                  <a:lnTo>
                    <a:pt x="555482" y="414324"/>
                  </a:lnTo>
                  <a:lnTo>
                    <a:pt x="558406" y="367258"/>
                  </a:lnTo>
                  <a:lnTo>
                    <a:pt x="555301" y="318768"/>
                  </a:lnTo>
                  <a:lnTo>
                    <a:pt x="546244" y="272143"/>
                  </a:lnTo>
                  <a:lnTo>
                    <a:pt x="531619" y="227768"/>
                  </a:lnTo>
                  <a:lnTo>
                    <a:pt x="511812" y="186028"/>
                  </a:lnTo>
                  <a:lnTo>
                    <a:pt x="487209" y="147309"/>
                  </a:lnTo>
                  <a:lnTo>
                    <a:pt x="458193" y="111996"/>
                  </a:lnTo>
                  <a:lnTo>
                    <a:pt x="425152" y="80474"/>
                  </a:lnTo>
                  <a:lnTo>
                    <a:pt x="388469" y="53128"/>
                  </a:lnTo>
                  <a:lnTo>
                    <a:pt x="348530" y="30344"/>
                  </a:lnTo>
                  <a:lnTo>
                    <a:pt x="305721" y="12506"/>
                  </a:lnTo>
                  <a:lnTo>
                    <a:pt x="260426" y="0"/>
                  </a:lnTo>
                </a:path>
              </a:pathLst>
            </a:custGeom>
            <a:ln w="15328">
              <a:solidFill>
                <a:srgbClr val="57585B"/>
              </a:solidFill>
            </a:ln>
          </p:spPr>
          <p:txBody>
            <a:bodyPr wrap="square" lIns="0" tIns="0" rIns="0" bIns="0" rtlCol="0"/>
            <a:lstStyle/>
            <a:p>
              <a:endParaRPr/>
            </a:p>
          </p:txBody>
        </p:sp>
        <p:sp>
          <p:nvSpPr>
            <p:cNvPr id="45" name="object 32">
              <a:extLst>
                <a:ext uri="{FF2B5EF4-FFF2-40B4-BE49-F238E27FC236}">
                  <a16:creationId xmlns:a16="http://schemas.microsoft.com/office/drawing/2014/main" id="{915CE57B-2F01-7A4E-AE06-E00C2E68749D}"/>
                </a:ext>
              </a:extLst>
            </p:cNvPr>
            <p:cNvSpPr/>
            <p:nvPr/>
          </p:nvSpPr>
          <p:spPr>
            <a:xfrm>
              <a:off x="8214530" y="4866756"/>
              <a:ext cx="544830" cy="744220"/>
            </a:xfrm>
            <a:custGeom>
              <a:avLst/>
              <a:gdLst/>
              <a:ahLst/>
              <a:cxnLst/>
              <a:rect l="l" t="t" r="r" b="b"/>
              <a:pathLst>
                <a:path w="544829" h="744220">
                  <a:moveTo>
                    <a:pt x="115392" y="743889"/>
                  </a:moveTo>
                  <a:lnTo>
                    <a:pt x="0" y="0"/>
                  </a:lnTo>
                  <a:lnTo>
                    <a:pt x="436130" y="0"/>
                  </a:lnTo>
                  <a:lnTo>
                    <a:pt x="429221" y="0"/>
                  </a:lnTo>
                  <a:lnTo>
                    <a:pt x="544614" y="743889"/>
                  </a:lnTo>
                </a:path>
              </a:pathLst>
            </a:custGeom>
            <a:ln w="14274">
              <a:solidFill>
                <a:srgbClr val="57585B"/>
              </a:solidFill>
            </a:ln>
          </p:spPr>
          <p:txBody>
            <a:bodyPr wrap="square" lIns="0" tIns="0" rIns="0" bIns="0" rtlCol="0"/>
            <a:lstStyle/>
            <a:p>
              <a:endParaRPr/>
            </a:p>
          </p:txBody>
        </p:sp>
        <p:sp>
          <p:nvSpPr>
            <p:cNvPr id="46" name="object 33">
              <a:extLst>
                <a:ext uri="{FF2B5EF4-FFF2-40B4-BE49-F238E27FC236}">
                  <a16:creationId xmlns:a16="http://schemas.microsoft.com/office/drawing/2014/main" id="{FB6BD435-69EF-D646-A721-889E92A49284}"/>
                </a:ext>
              </a:extLst>
            </p:cNvPr>
            <p:cNvSpPr/>
            <p:nvPr/>
          </p:nvSpPr>
          <p:spPr>
            <a:xfrm>
              <a:off x="8242916" y="4999670"/>
              <a:ext cx="424815" cy="0"/>
            </a:xfrm>
            <a:custGeom>
              <a:avLst/>
              <a:gdLst/>
              <a:ahLst/>
              <a:cxnLst/>
              <a:rect l="l" t="t" r="r" b="b"/>
              <a:pathLst>
                <a:path w="424815">
                  <a:moveTo>
                    <a:pt x="424815" y="0"/>
                  </a:moveTo>
                  <a:lnTo>
                    <a:pt x="0" y="0"/>
                  </a:lnTo>
                </a:path>
              </a:pathLst>
            </a:custGeom>
            <a:ln w="14274">
              <a:solidFill>
                <a:srgbClr val="57585B"/>
              </a:solidFill>
            </a:ln>
          </p:spPr>
          <p:txBody>
            <a:bodyPr wrap="square" lIns="0" tIns="0" rIns="0" bIns="0" rtlCol="0"/>
            <a:lstStyle/>
            <a:p>
              <a:endParaRPr/>
            </a:p>
          </p:txBody>
        </p:sp>
        <p:sp>
          <p:nvSpPr>
            <p:cNvPr id="47" name="object 34">
              <a:extLst>
                <a:ext uri="{FF2B5EF4-FFF2-40B4-BE49-F238E27FC236}">
                  <a16:creationId xmlns:a16="http://schemas.microsoft.com/office/drawing/2014/main" id="{0EDC0374-CCB2-C447-B0F3-56A92AE4E03A}"/>
                </a:ext>
              </a:extLst>
            </p:cNvPr>
            <p:cNvSpPr/>
            <p:nvPr/>
          </p:nvSpPr>
          <p:spPr>
            <a:xfrm>
              <a:off x="8261538" y="5166649"/>
              <a:ext cx="424815" cy="0"/>
            </a:xfrm>
            <a:custGeom>
              <a:avLst/>
              <a:gdLst/>
              <a:ahLst/>
              <a:cxnLst/>
              <a:rect l="l" t="t" r="r" b="b"/>
              <a:pathLst>
                <a:path w="424815">
                  <a:moveTo>
                    <a:pt x="424815" y="0"/>
                  </a:moveTo>
                  <a:lnTo>
                    <a:pt x="0" y="0"/>
                  </a:lnTo>
                </a:path>
              </a:pathLst>
            </a:custGeom>
            <a:ln w="14274">
              <a:solidFill>
                <a:srgbClr val="57585B"/>
              </a:solidFill>
            </a:ln>
          </p:spPr>
          <p:txBody>
            <a:bodyPr wrap="square" lIns="0" tIns="0" rIns="0" bIns="0" rtlCol="0"/>
            <a:lstStyle/>
            <a:p>
              <a:endParaRPr/>
            </a:p>
          </p:txBody>
        </p:sp>
        <p:sp>
          <p:nvSpPr>
            <p:cNvPr id="48" name="object 35">
              <a:extLst>
                <a:ext uri="{FF2B5EF4-FFF2-40B4-BE49-F238E27FC236}">
                  <a16:creationId xmlns:a16="http://schemas.microsoft.com/office/drawing/2014/main" id="{8DDCD82D-C078-9B4B-9987-9094483FDEC1}"/>
                </a:ext>
              </a:extLst>
            </p:cNvPr>
            <p:cNvSpPr/>
            <p:nvPr/>
          </p:nvSpPr>
          <p:spPr>
            <a:xfrm>
              <a:off x="8291700" y="5333621"/>
              <a:ext cx="424815" cy="0"/>
            </a:xfrm>
            <a:custGeom>
              <a:avLst/>
              <a:gdLst/>
              <a:ahLst/>
              <a:cxnLst/>
              <a:rect l="l" t="t" r="r" b="b"/>
              <a:pathLst>
                <a:path w="424815">
                  <a:moveTo>
                    <a:pt x="424815" y="0"/>
                  </a:moveTo>
                  <a:lnTo>
                    <a:pt x="0" y="0"/>
                  </a:lnTo>
                </a:path>
              </a:pathLst>
            </a:custGeom>
            <a:ln w="14274">
              <a:solidFill>
                <a:srgbClr val="57585B"/>
              </a:solidFill>
            </a:ln>
          </p:spPr>
          <p:txBody>
            <a:bodyPr wrap="square" lIns="0" tIns="0" rIns="0" bIns="0" rtlCol="0"/>
            <a:lstStyle/>
            <a:p>
              <a:endParaRPr/>
            </a:p>
          </p:txBody>
        </p:sp>
        <p:sp>
          <p:nvSpPr>
            <p:cNvPr id="49" name="object 36">
              <a:extLst>
                <a:ext uri="{FF2B5EF4-FFF2-40B4-BE49-F238E27FC236}">
                  <a16:creationId xmlns:a16="http://schemas.microsoft.com/office/drawing/2014/main" id="{E77AC2FA-193A-9648-A0A5-C46321B9E1A3}"/>
                </a:ext>
              </a:extLst>
            </p:cNvPr>
            <p:cNvSpPr/>
            <p:nvPr/>
          </p:nvSpPr>
          <p:spPr>
            <a:xfrm>
              <a:off x="8306715" y="5500601"/>
              <a:ext cx="438150" cy="0"/>
            </a:xfrm>
            <a:custGeom>
              <a:avLst/>
              <a:gdLst/>
              <a:ahLst/>
              <a:cxnLst/>
              <a:rect l="l" t="t" r="r" b="b"/>
              <a:pathLst>
                <a:path w="438150">
                  <a:moveTo>
                    <a:pt x="437705" y="0"/>
                  </a:moveTo>
                  <a:lnTo>
                    <a:pt x="0" y="0"/>
                  </a:lnTo>
                </a:path>
              </a:pathLst>
            </a:custGeom>
            <a:ln w="14274">
              <a:solidFill>
                <a:srgbClr val="57585B"/>
              </a:solidFill>
            </a:ln>
          </p:spPr>
          <p:txBody>
            <a:bodyPr wrap="square" lIns="0" tIns="0" rIns="0" bIns="0" rtlCol="0"/>
            <a:lstStyle/>
            <a:p>
              <a:endParaRPr/>
            </a:p>
          </p:txBody>
        </p:sp>
        <p:sp>
          <p:nvSpPr>
            <p:cNvPr id="50" name="object 37">
              <a:extLst>
                <a:ext uri="{FF2B5EF4-FFF2-40B4-BE49-F238E27FC236}">
                  <a16:creationId xmlns:a16="http://schemas.microsoft.com/office/drawing/2014/main" id="{460575AA-B20E-6740-BC19-95A9F8E5E597}"/>
                </a:ext>
              </a:extLst>
            </p:cNvPr>
            <p:cNvSpPr/>
            <p:nvPr/>
          </p:nvSpPr>
          <p:spPr>
            <a:xfrm>
              <a:off x="8387862" y="4011394"/>
              <a:ext cx="829944" cy="681990"/>
            </a:xfrm>
            <a:custGeom>
              <a:avLst/>
              <a:gdLst/>
              <a:ahLst/>
              <a:cxnLst/>
              <a:rect l="l" t="t" r="r" b="b"/>
              <a:pathLst>
                <a:path w="829945" h="681989">
                  <a:moveTo>
                    <a:pt x="92409" y="0"/>
                  </a:moveTo>
                  <a:lnTo>
                    <a:pt x="29982" y="25809"/>
                  </a:lnTo>
                  <a:lnTo>
                    <a:pt x="3556" y="95720"/>
                  </a:lnTo>
                  <a:lnTo>
                    <a:pt x="0" y="141964"/>
                  </a:lnTo>
                  <a:lnTo>
                    <a:pt x="831" y="192935"/>
                  </a:lnTo>
                  <a:lnTo>
                    <a:pt x="4512" y="246532"/>
                  </a:lnTo>
                  <a:lnTo>
                    <a:pt x="12451" y="324476"/>
                  </a:lnTo>
                  <a:lnTo>
                    <a:pt x="27826" y="395789"/>
                  </a:lnTo>
                  <a:lnTo>
                    <a:pt x="62094" y="501267"/>
                  </a:lnTo>
                  <a:lnTo>
                    <a:pt x="126711" y="681710"/>
                  </a:lnTo>
                  <a:lnTo>
                    <a:pt x="291786" y="681710"/>
                  </a:lnTo>
                  <a:lnTo>
                    <a:pt x="294262" y="674910"/>
                  </a:lnTo>
                  <a:lnTo>
                    <a:pt x="287493" y="627313"/>
                  </a:lnTo>
                  <a:lnTo>
                    <a:pt x="264647" y="498119"/>
                  </a:lnTo>
                  <a:lnTo>
                    <a:pt x="218888" y="246532"/>
                  </a:lnTo>
                  <a:lnTo>
                    <a:pt x="311384" y="283210"/>
                  </a:lnTo>
                  <a:lnTo>
                    <a:pt x="388069" y="298786"/>
                  </a:lnTo>
                  <a:lnTo>
                    <a:pt x="490213" y="296274"/>
                  </a:lnTo>
                  <a:lnTo>
                    <a:pt x="659083" y="278688"/>
                  </a:lnTo>
                  <a:lnTo>
                    <a:pt x="829466" y="102895"/>
                  </a:lnTo>
                  <a:lnTo>
                    <a:pt x="766312" y="105278"/>
                  </a:lnTo>
                  <a:lnTo>
                    <a:pt x="711616" y="97810"/>
                  </a:lnTo>
                  <a:lnTo>
                    <a:pt x="635099" y="73057"/>
                  </a:lnTo>
                  <a:lnTo>
                    <a:pt x="506479" y="23583"/>
                  </a:lnTo>
                  <a:lnTo>
                    <a:pt x="336425" y="12592"/>
                  </a:lnTo>
                  <a:lnTo>
                    <a:pt x="198711" y="4585"/>
                  </a:lnTo>
                  <a:lnTo>
                    <a:pt x="92409" y="0"/>
                  </a:lnTo>
                  <a:close/>
                </a:path>
              </a:pathLst>
            </a:custGeom>
            <a:solidFill>
              <a:srgbClr val="FFFFFF"/>
            </a:solidFill>
          </p:spPr>
          <p:txBody>
            <a:bodyPr wrap="square" lIns="0" tIns="0" rIns="0" bIns="0" rtlCol="0"/>
            <a:lstStyle/>
            <a:p>
              <a:endParaRPr/>
            </a:p>
          </p:txBody>
        </p:sp>
        <p:sp>
          <p:nvSpPr>
            <p:cNvPr id="51" name="object 38">
              <a:extLst>
                <a:ext uri="{FF2B5EF4-FFF2-40B4-BE49-F238E27FC236}">
                  <a16:creationId xmlns:a16="http://schemas.microsoft.com/office/drawing/2014/main" id="{46C03D4D-6728-AB4B-B0CF-9A63F3B99350}"/>
                </a:ext>
              </a:extLst>
            </p:cNvPr>
            <p:cNvSpPr/>
            <p:nvPr/>
          </p:nvSpPr>
          <p:spPr>
            <a:xfrm>
              <a:off x="8330067" y="4011394"/>
              <a:ext cx="829944" cy="681990"/>
            </a:xfrm>
            <a:custGeom>
              <a:avLst/>
              <a:gdLst/>
              <a:ahLst/>
              <a:cxnLst/>
              <a:rect l="l" t="t" r="r" b="b"/>
              <a:pathLst>
                <a:path w="829945" h="681989">
                  <a:moveTo>
                    <a:pt x="659083" y="278688"/>
                  </a:moveTo>
                  <a:lnTo>
                    <a:pt x="490213" y="296274"/>
                  </a:lnTo>
                  <a:lnTo>
                    <a:pt x="388069" y="298786"/>
                  </a:lnTo>
                  <a:lnTo>
                    <a:pt x="311384" y="283210"/>
                  </a:lnTo>
                  <a:lnTo>
                    <a:pt x="218888" y="246532"/>
                  </a:lnTo>
                  <a:lnTo>
                    <a:pt x="264647" y="498119"/>
                  </a:lnTo>
                  <a:lnTo>
                    <a:pt x="287493" y="627313"/>
                  </a:lnTo>
                  <a:lnTo>
                    <a:pt x="294262" y="674910"/>
                  </a:lnTo>
                  <a:lnTo>
                    <a:pt x="291786" y="681710"/>
                  </a:lnTo>
                  <a:lnTo>
                    <a:pt x="126711" y="681710"/>
                  </a:lnTo>
                  <a:lnTo>
                    <a:pt x="62094" y="501267"/>
                  </a:lnTo>
                  <a:lnTo>
                    <a:pt x="27826" y="395789"/>
                  </a:lnTo>
                  <a:lnTo>
                    <a:pt x="12451" y="324476"/>
                  </a:lnTo>
                  <a:lnTo>
                    <a:pt x="4512" y="246532"/>
                  </a:lnTo>
                  <a:lnTo>
                    <a:pt x="831" y="192935"/>
                  </a:lnTo>
                  <a:lnTo>
                    <a:pt x="0" y="141964"/>
                  </a:lnTo>
                  <a:lnTo>
                    <a:pt x="3556" y="95720"/>
                  </a:lnTo>
                  <a:lnTo>
                    <a:pt x="13037" y="56302"/>
                  </a:lnTo>
                  <a:lnTo>
                    <a:pt x="29982" y="25809"/>
                  </a:lnTo>
                  <a:lnTo>
                    <a:pt x="55926" y="6342"/>
                  </a:lnTo>
                  <a:lnTo>
                    <a:pt x="92409" y="0"/>
                  </a:lnTo>
                  <a:lnTo>
                    <a:pt x="198711" y="4585"/>
                  </a:lnTo>
                  <a:lnTo>
                    <a:pt x="336425" y="12592"/>
                  </a:lnTo>
                  <a:lnTo>
                    <a:pt x="455649" y="20198"/>
                  </a:lnTo>
                  <a:lnTo>
                    <a:pt x="506479" y="23583"/>
                  </a:lnTo>
                  <a:lnTo>
                    <a:pt x="635099" y="73057"/>
                  </a:lnTo>
                  <a:lnTo>
                    <a:pt x="711616" y="97810"/>
                  </a:lnTo>
                  <a:lnTo>
                    <a:pt x="766312" y="105278"/>
                  </a:lnTo>
                  <a:lnTo>
                    <a:pt x="829466" y="102895"/>
                  </a:lnTo>
                </a:path>
              </a:pathLst>
            </a:custGeom>
            <a:ln w="15328">
              <a:solidFill>
                <a:srgbClr val="57585B"/>
              </a:solidFill>
            </a:ln>
          </p:spPr>
          <p:txBody>
            <a:bodyPr wrap="square" lIns="0" tIns="0" rIns="0" bIns="0" rtlCol="0"/>
            <a:lstStyle/>
            <a:p>
              <a:endParaRPr/>
            </a:p>
          </p:txBody>
        </p:sp>
        <p:sp>
          <p:nvSpPr>
            <p:cNvPr id="52" name="object 39">
              <a:extLst>
                <a:ext uri="{FF2B5EF4-FFF2-40B4-BE49-F238E27FC236}">
                  <a16:creationId xmlns:a16="http://schemas.microsoft.com/office/drawing/2014/main" id="{2F3702CE-BA45-C544-9FBB-333ED6E484F7}"/>
                </a:ext>
              </a:extLst>
            </p:cNvPr>
            <p:cNvSpPr/>
            <p:nvPr/>
          </p:nvSpPr>
          <p:spPr>
            <a:xfrm>
              <a:off x="8633414" y="3522966"/>
              <a:ext cx="174625" cy="506095"/>
            </a:xfrm>
            <a:custGeom>
              <a:avLst/>
              <a:gdLst/>
              <a:ahLst/>
              <a:cxnLst/>
              <a:rect l="l" t="t" r="r" b="b"/>
              <a:pathLst>
                <a:path w="174625" h="506095">
                  <a:moveTo>
                    <a:pt x="0" y="0"/>
                  </a:moveTo>
                  <a:lnTo>
                    <a:pt x="174231" y="505574"/>
                  </a:lnTo>
                </a:path>
              </a:pathLst>
            </a:custGeom>
            <a:solidFill>
              <a:srgbClr val="FFFFFF"/>
            </a:solidFill>
          </p:spPr>
          <p:txBody>
            <a:bodyPr wrap="square" lIns="0" tIns="0" rIns="0" bIns="0" rtlCol="0"/>
            <a:lstStyle/>
            <a:p>
              <a:endParaRPr/>
            </a:p>
          </p:txBody>
        </p:sp>
        <p:sp>
          <p:nvSpPr>
            <p:cNvPr id="53" name="object 40">
              <a:extLst>
                <a:ext uri="{FF2B5EF4-FFF2-40B4-BE49-F238E27FC236}">
                  <a16:creationId xmlns:a16="http://schemas.microsoft.com/office/drawing/2014/main" id="{95EC3DFC-D80A-1C48-A86E-42618BF3AFC9}"/>
                </a:ext>
              </a:extLst>
            </p:cNvPr>
            <p:cNvSpPr/>
            <p:nvPr/>
          </p:nvSpPr>
          <p:spPr>
            <a:xfrm>
              <a:off x="8633414" y="3522966"/>
              <a:ext cx="174625" cy="506095"/>
            </a:xfrm>
            <a:custGeom>
              <a:avLst/>
              <a:gdLst/>
              <a:ahLst/>
              <a:cxnLst/>
              <a:rect l="l" t="t" r="r" b="b"/>
              <a:pathLst>
                <a:path w="174625" h="506095">
                  <a:moveTo>
                    <a:pt x="0" y="0"/>
                  </a:moveTo>
                  <a:lnTo>
                    <a:pt x="174231" y="505574"/>
                  </a:lnTo>
                </a:path>
              </a:pathLst>
            </a:custGeom>
            <a:ln w="38684">
              <a:solidFill>
                <a:srgbClr val="FFFFFF"/>
              </a:solidFill>
            </a:ln>
          </p:spPr>
          <p:txBody>
            <a:bodyPr wrap="square" lIns="0" tIns="0" rIns="0" bIns="0" rtlCol="0"/>
            <a:lstStyle/>
            <a:p>
              <a:endParaRPr/>
            </a:p>
          </p:txBody>
        </p:sp>
        <p:sp>
          <p:nvSpPr>
            <p:cNvPr id="54" name="object 41">
              <a:extLst>
                <a:ext uri="{FF2B5EF4-FFF2-40B4-BE49-F238E27FC236}">
                  <a16:creationId xmlns:a16="http://schemas.microsoft.com/office/drawing/2014/main" id="{D74400AE-C788-CC48-A951-4959DB12D1ED}"/>
                </a:ext>
              </a:extLst>
            </p:cNvPr>
            <p:cNvSpPr/>
            <p:nvPr/>
          </p:nvSpPr>
          <p:spPr>
            <a:xfrm>
              <a:off x="8923406" y="3509801"/>
              <a:ext cx="163195" cy="615950"/>
            </a:xfrm>
            <a:custGeom>
              <a:avLst/>
              <a:gdLst/>
              <a:ahLst/>
              <a:cxnLst/>
              <a:rect l="l" t="t" r="r" b="b"/>
              <a:pathLst>
                <a:path w="163195" h="615950">
                  <a:moveTo>
                    <a:pt x="0" y="0"/>
                  </a:moveTo>
                  <a:lnTo>
                    <a:pt x="163156" y="615873"/>
                  </a:lnTo>
                </a:path>
              </a:pathLst>
            </a:custGeom>
            <a:solidFill>
              <a:srgbClr val="FFFFFF"/>
            </a:solidFill>
          </p:spPr>
          <p:txBody>
            <a:bodyPr wrap="square" lIns="0" tIns="0" rIns="0" bIns="0" rtlCol="0"/>
            <a:lstStyle/>
            <a:p>
              <a:endParaRPr/>
            </a:p>
          </p:txBody>
        </p:sp>
        <p:sp>
          <p:nvSpPr>
            <p:cNvPr id="55" name="object 42">
              <a:extLst>
                <a:ext uri="{FF2B5EF4-FFF2-40B4-BE49-F238E27FC236}">
                  <a16:creationId xmlns:a16="http://schemas.microsoft.com/office/drawing/2014/main" id="{86272BEE-4DA7-614A-B149-B71E9D3BCDD2}"/>
                </a:ext>
              </a:extLst>
            </p:cNvPr>
            <p:cNvSpPr/>
            <p:nvPr/>
          </p:nvSpPr>
          <p:spPr>
            <a:xfrm>
              <a:off x="8923406" y="3509801"/>
              <a:ext cx="163195" cy="615950"/>
            </a:xfrm>
            <a:custGeom>
              <a:avLst/>
              <a:gdLst/>
              <a:ahLst/>
              <a:cxnLst/>
              <a:rect l="l" t="t" r="r" b="b"/>
              <a:pathLst>
                <a:path w="163195" h="615950">
                  <a:moveTo>
                    <a:pt x="0" y="0"/>
                  </a:moveTo>
                  <a:lnTo>
                    <a:pt x="163156" y="615873"/>
                  </a:lnTo>
                </a:path>
              </a:pathLst>
            </a:custGeom>
            <a:ln w="38684">
              <a:solidFill>
                <a:srgbClr val="FFFFFF"/>
              </a:solidFill>
            </a:ln>
          </p:spPr>
          <p:txBody>
            <a:bodyPr wrap="square" lIns="0" tIns="0" rIns="0" bIns="0" rtlCol="0"/>
            <a:lstStyle/>
            <a:p>
              <a:endParaRPr/>
            </a:p>
          </p:txBody>
        </p:sp>
        <p:sp>
          <p:nvSpPr>
            <p:cNvPr id="56" name="object 43">
              <a:extLst>
                <a:ext uri="{FF2B5EF4-FFF2-40B4-BE49-F238E27FC236}">
                  <a16:creationId xmlns:a16="http://schemas.microsoft.com/office/drawing/2014/main" id="{EE043113-7CF2-EF45-84AA-DD5D3A93794D}"/>
                </a:ext>
              </a:extLst>
            </p:cNvPr>
            <p:cNvSpPr/>
            <p:nvPr/>
          </p:nvSpPr>
          <p:spPr>
            <a:xfrm>
              <a:off x="8601834" y="3231057"/>
              <a:ext cx="219075" cy="100330"/>
            </a:xfrm>
            <a:custGeom>
              <a:avLst/>
              <a:gdLst/>
              <a:ahLst/>
              <a:cxnLst/>
              <a:rect l="l" t="t" r="r" b="b"/>
              <a:pathLst>
                <a:path w="219075" h="100329">
                  <a:moveTo>
                    <a:pt x="218668" y="100037"/>
                  </a:moveTo>
                  <a:lnTo>
                    <a:pt x="0" y="0"/>
                  </a:lnTo>
                </a:path>
              </a:pathLst>
            </a:custGeom>
            <a:ln w="25780">
              <a:solidFill>
                <a:srgbClr val="9FC537"/>
              </a:solidFill>
            </a:ln>
          </p:spPr>
          <p:txBody>
            <a:bodyPr wrap="square" lIns="0" tIns="0" rIns="0" bIns="0" rtlCol="0"/>
            <a:lstStyle/>
            <a:p>
              <a:endParaRPr/>
            </a:p>
          </p:txBody>
        </p:sp>
        <p:sp>
          <p:nvSpPr>
            <p:cNvPr id="57" name="object 44">
              <a:extLst>
                <a:ext uri="{FF2B5EF4-FFF2-40B4-BE49-F238E27FC236}">
                  <a16:creationId xmlns:a16="http://schemas.microsoft.com/office/drawing/2014/main" id="{13C464BA-F5D1-6146-BB8B-A89C643E3585}"/>
                </a:ext>
              </a:extLst>
            </p:cNvPr>
            <p:cNvSpPr/>
            <p:nvPr/>
          </p:nvSpPr>
          <p:spPr>
            <a:xfrm>
              <a:off x="6756271" y="2478341"/>
              <a:ext cx="948055" cy="542925"/>
            </a:xfrm>
            <a:custGeom>
              <a:avLst/>
              <a:gdLst/>
              <a:ahLst/>
              <a:cxnLst/>
              <a:rect l="l" t="t" r="r" b="b"/>
              <a:pathLst>
                <a:path w="948054" h="542925">
                  <a:moveTo>
                    <a:pt x="603161" y="0"/>
                  </a:moveTo>
                  <a:lnTo>
                    <a:pt x="551029" y="19850"/>
                  </a:lnTo>
                  <a:lnTo>
                    <a:pt x="486248" y="53149"/>
                  </a:lnTo>
                  <a:lnTo>
                    <a:pt x="395998" y="109575"/>
                  </a:lnTo>
                  <a:lnTo>
                    <a:pt x="311018" y="170704"/>
                  </a:lnTo>
                  <a:lnTo>
                    <a:pt x="281463" y="214752"/>
                  </a:lnTo>
                  <a:lnTo>
                    <a:pt x="306230" y="263021"/>
                  </a:lnTo>
                  <a:lnTo>
                    <a:pt x="384213" y="336816"/>
                  </a:lnTo>
                  <a:lnTo>
                    <a:pt x="0" y="335813"/>
                  </a:lnTo>
                  <a:lnTo>
                    <a:pt x="31559" y="531329"/>
                  </a:lnTo>
                  <a:lnTo>
                    <a:pt x="947661" y="542620"/>
                  </a:lnTo>
                  <a:lnTo>
                    <a:pt x="756119" y="203898"/>
                  </a:lnTo>
                  <a:lnTo>
                    <a:pt x="692147" y="191371"/>
                  </a:lnTo>
                  <a:lnTo>
                    <a:pt x="657424" y="172286"/>
                  </a:lnTo>
                  <a:lnTo>
                    <a:pt x="643312" y="148672"/>
                  </a:lnTo>
                  <a:lnTo>
                    <a:pt x="641171" y="122556"/>
                  </a:lnTo>
                  <a:lnTo>
                    <a:pt x="642364" y="95966"/>
                  </a:lnTo>
                  <a:lnTo>
                    <a:pt x="638251" y="70929"/>
                  </a:lnTo>
                  <a:lnTo>
                    <a:pt x="626844" y="43296"/>
                  </a:lnTo>
                  <a:lnTo>
                    <a:pt x="619386" y="26696"/>
                  </a:lnTo>
                  <a:lnTo>
                    <a:pt x="612589" y="14481"/>
                  </a:lnTo>
                  <a:lnTo>
                    <a:pt x="603161" y="0"/>
                  </a:lnTo>
                  <a:close/>
                </a:path>
              </a:pathLst>
            </a:custGeom>
            <a:solidFill>
              <a:srgbClr val="57585B"/>
            </a:solidFill>
          </p:spPr>
          <p:txBody>
            <a:bodyPr wrap="square" lIns="0" tIns="0" rIns="0" bIns="0" rtlCol="0"/>
            <a:lstStyle/>
            <a:p>
              <a:endParaRPr/>
            </a:p>
          </p:txBody>
        </p:sp>
        <p:sp>
          <p:nvSpPr>
            <p:cNvPr id="58" name="object 45">
              <a:extLst>
                <a:ext uri="{FF2B5EF4-FFF2-40B4-BE49-F238E27FC236}">
                  <a16:creationId xmlns:a16="http://schemas.microsoft.com/office/drawing/2014/main" id="{38B43542-21DA-CF4D-8DB2-7482B05108A7}"/>
                </a:ext>
              </a:extLst>
            </p:cNvPr>
            <p:cNvSpPr/>
            <p:nvPr/>
          </p:nvSpPr>
          <p:spPr>
            <a:xfrm>
              <a:off x="6756273" y="2815158"/>
              <a:ext cx="620395" cy="0"/>
            </a:xfrm>
            <a:custGeom>
              <a:avLst/>
              <a:gdLst/>
              <a:ahLst/>
              <a:cxnLst/>
              <a:rect l="l" t="t" r="r" b="b"/>
              <a:pathLst>
                <a:path w="620395">
                  <a:moveTo>
                    <a:pt x="620306" y="0"/>
                  </a:moveTo>
                  <a:lnTo>
                    <a:pt x="0" y="0"/>
                  </a:lnTo>
                </a:path>
              </a:pathLst>
            </a:custGeom>
            <a:ln w="12890">
              <a:solidFill>
                <a:srgbClr val="FFFFFF"/>
              </a:solidFill>
            </a:ln>
          </p:spPr>
          <p:txBody>
            <a:bodyPr wrap="square" lIns="0" tIns="0" rIns="0" bIns="0" rtlCol="0"/>
            <a:lstStyle/>
            <a:p>
              <a:endParaRPr/>
            </a:p>
          </p:txBody>
        </p:sp>
        <p:sp>
          <p:nvSpPr>
            <p:cNvPr id="59" name="object 46">
              <a:extLst>
                <a:ext uri="{FF2B5EF4-FFF2-40B4-BE49-F238E27FC236}">
                  <a16:creationId xmlns:a16="http://schemas.microsoft.com/office/drawing/2014/main" id="{AC7B8198-33FA-9F48-81D1-0F5E4C6DEE1E}"/>
                </a:ext>
              </a:extLst>
            </p:cNvPr>
            <p:cNvSpPr/>
            <p:nvPr/>
          </p:nvSpPr>
          <p:spPr>
            <a:xfrm>
              <a:off x="7350400" y="2226379"/>
              <a:ext cx="928369" cy="779780"/>
            </a:xfrm>
            <a:custGeom>
              <a:avLst/>
              <a:gdLst/>
              <a:ahLst/>
              <a:cxnLst/>
              <a:rect l="l" t="t" r="r" b="b"/>
              <a:pathLst>
                <a:path w="928370" h="779780">
                  <a:moveTo>
                    <a:pt x="318809" y="476021"/>
                  </a:moveTo>
                  <a:lnTo>
                    <a:pt x="169062" y="476021"/>
                  </a:lnTo>
                  <a:lnTo>
                    <a:pt x="169678" y="493547"/>
                  </a:lnTo>
                  <a:lnTo>
                    <a:pt x="189593" y="537077"/>
                  </a:lnTo>
                  <a:lnTo>
                    <a:pt x="218084" y="583171"/>
                  </a:lnTo>
                  <a:lnTo>
                    <a:pt x="260038" y="647186"/>
                  </a:lnTo>
                  <a:lnTo>
                    <a:pt x="304292" y="711025"/>
                  </a:lnTo>
                  <a:lnTo>
                    <a:pt x="339306" y="760057"/>
                  </a:lnTo>
                  <a:lnTo>
                    <a:pt x="353542" y="779653"/>
                  </a:lnTo>
                  <a:lnTo>
                    <a:pt x="408762" y="688301"/>
                  </a:lnTo>
                  <a:lnTo>
                    <a:pt x="310832" y="480199"/>
                  </a:lnTo>
                  <a:lnTo>
                    <a:pt x="318809" y="476021"/>
                  </a:lnTo>
                  <a:close/>
                </a:path>
                <a:path w="928370" h="779780">
                  <a:moveTo>
                    <a:pt x="429628" y="0"/>
                  </a:moveTo>
                  <a:lnTo>
                    <a:pt x="370738" y="6761"/>
                  </a:lnTo>
                  <a:lnTo>
                    <a:pt x="316937" y="22811"/>
                  </a:lnTo>
                  <a:lnTo>
                    <a:pt x="271088" y="43530"/>
                  </a:lnTo>
                  <a:lnTo>
                    <a:pt x="236057" y="64300"/>
                  </a:lnTo>
                  <a:lnTo>
                    <a:pt x="205344" y="91882"/>
                  </a:lnTo>
                  <a:lnTo>
                    <a:pt x="202728" y="99987"/>
                  </a:lnTo>
                  <a:lnTo>
                    <a:pt x="207310" y="108701"/>
                  </a:lnTo>
                  <a:lnTo>
                    <a:pt x="219544" y="121907"/>
                  </a:lnTo>
                  <a:lnTo>
                    <a:pt x="39101" y="197213"/>
                  </a:lnTo>
                  <a:lnTo>
                    <a:pt x="12174" y="209995"/>
                  </a:lnTo>
                  <a:lnTo>
                    <a:pt x="0" y="218236"/>
                  </a:lnTo>
                  <a:lnTo>
                    <a:pt x="76530" y="503936"/>
                  </a:lnTo>
                  <a:lnTo>
                    <a:pt x="169062" y="476021"/>
                  </a:lnTo>
                  <a:lnTo>
                    <a:pt x="318809" y="476021"/>
                  </a:lnTo>
                  <a:lnTo>
                    <a:pt x="404728" y="431019"/>
                  </a:lnTo>
                  <a:lnTo>
                    <a:pt x="464351" y="393365"/>
                  </a:lnTo>
                  <a:lnTo>
                    <a:pt x="515195" y="348102"/>
                  </a:lnTo>
                  <a:lnTo>
                    <a:pt x="582752" y="276098"/>
                  </a:lnTo>
                  <a:lnTo>
                    <a:pt x="774646" y="276098"/>
                  </a:lnTo>
                  <a:lnTo>
                    <a:pt x="647801" y="180555"/>
                  </a:lnTo>
                  <a:lnTo>
                    <a:pt x="634961" y="179311"/>
                  </a:lnTo>
                  <a:lnTo>
                    <a:pt x="629221" y="163664"/>
                  </a:lnTo>
                  <a:lnTo>
                    <a:pt x="618078" y="124275"/>
                  </a:lnTo>
                  <a:lnTo>
                    <a:pt x="607552" y="80505"/>
                  </a:lnTo>
                  <a:lnTo>
                    <a:pt x="603248" y="70345"/>
                  </a:lnTo>
                  <a:lnTo>
                    <a:pt x="595568" y="61820"/>
                  </a:lnTo>
                  <a:lnTo>
                    <a:pt x="562134" y="34715"/>
                  </a:lnTo>
                  <a:lnTo>
                    <a:pt x="534577" y="17957"/>
                  </a:lnTo>
                  <a:lnTo>
                    <a:pt x="492577" y="4877"/>
                  </a:lnTo>
                  <a:lnTo>
                    <a:pt x="429628" y="0"/>
                  </a:lnTo>
                  <a:close/>
                </a:path>
                <a:path w="928370" h="779780">
                  <a:moveTo>
                    <a:pt x="774646" y="276098"/>
                  </a:moveTo>
                  <a:lnTo>
                    <a:pt x="582752" y="276098"/>
                  </a:lnTo>
                  <a:lnTo>
                    <a:pt x="818692" y="415975"/>
                  </a:lnTo>
                  <a:lnTo>
                    <a:pt x="927760" y="391426"/>
                  </a:lnTo>
                  <a:lnTo>
                    <a:pt x="774646" y="276098"/>
                  </a:lnTo>
                  <a:close/>
                </a:path>
              </a:pathLst>
            </a:custGeom>
            <a:solidFill>
              <a:srgbClr val="AAD037"/>
            </a:solidFill>
          </p:spPr>
          <p:txBody>
            <a:bodyPr wrap="square" lIns="0" tIns="0" rIns="0" bIns="0" rtlCol="0"/>
            <a:lstStyle/>
            <a:p>
              <a:endParaRPr/>
            </a:p>
          </p:txBody>
        </p:sp>
        <p:sp>
          <p:nvSpPr>
            <p:cNvPr id="60" name="object 47">
              <a:extLst>
                <a:ext uri="{FF2B5EF4-FFF2-40B4-BE49-F238E27FC236}">
                  <a16:creationId xmlns:a16="http://schemas.microsoft.com/office/drawing/2014/main" id="{21D45D04-D583-B947-9B5C-D68DC7C99A78}"/>
                </a:ext>
              </a:extLst>
            </p:cNvPr>
            <p:cNvSpPr/>
            <p:nvPr/>
          </p:nvSpPr>
          <p:spPr>
            <a:xfrm>
              <a:off x="8206041" y="2617804"/>
              <a:ext cx="254000" cy="107314"/>
            </a:xfrm>
            <a:custGeom>
              <a:avLst/>
              <a:gdLst/>
              <a:ahLst/>
              <a:cxnLst/>
              <a:rect l="l" t="t" r="r" b="b"/>
              <a:pathLst>
                <a:path w="254000" h="107314">
                  <a:moveTo>
                    <a:pt x="0" y="16230"/>
                  </a:moveTo>
                  <a:lnTo>
                    <a:pt x="70523" y="58242"/>
                  </a:lnTo>
                  <a:lnTo>
                    <a:pt x="149042" y="72960"/>
                  </a:lnTo>
                  <a:lnTo>
                    <a:pt x="193189" y="82975"/>
                  </a:lnTo>
                  <a:lnTo>
                    <a:pt x="219138" y="92885"/>
                  </a:lnTo>
                  <a:lnTo>
                    <a:pt x="243065" y="107289"/>
                  </a:lnTo>
                  <a:lnTo>
                    <a:pt x="251408" y="105621"/>
                  </a:lnTo>
                  <a:lnTo>
                    <a:pt x="217252" y="76108"/>
                  </a:lnTo>
                  <a:lnTo>
                    <a:pt x="166270" y="57710"/>
                  </a:lnTo>
                  <a:lnTo>
                    <a:pt x="152488" y="55029"/>
                  </a:lnTo>
                  <a:lnTo>
                    <a:pt x="144805" y="55511"/>
                  </a:lnTo>
                  <a:lnTo>
                    <a:pt x="72123" y="0"/>
                  </a:lnTo>
                  <a:lnTo>
                    <a:pt x="0" y="16230"/>
                  </a:lnTo>
                  <a:close/>
                </a:path>
              </a:pathLst>
            </a:custGeom>
            <a:ln w="9080">
              <a:solidFill>
                <a:srgbClr val="57585B"/>
              </a:solidFill>
            </a:ln>
          </p:spPr>
          <p:txBody>
            <a:bodyPr wrap="square" lIns="0" tIns="0" rIns="0" bIns="0" rtlCol="0"/>
            <a:lstStyle/>
            <a:p>
              <a:endParaRPr/>
            </a:p>
          </p:txBody>
        </p:sp>
        <p:sp>
          <p:nvSpPr>
            <p:cNvPr id="61" name="object 48">
              <a:extLst>
                <a:ext uri="{FF2B5EF4-FFF2-40B4-BE49-F238E27FC236}">
                  <a16:creationId xmlns:a16="http://schemas.microsoft.com/office/drawing/2014/main" id="{350209CA-0080-5C49-8FE1-FE4547EC7558}"/>
                </a:ext>
              </a:extLst>
            </p:cNvPr>
            <p:cNvSpPr/>
            <p:nvPr/>
          </p:nvSpPr>
          <p:spPr>
            <a:xfrm>
              <a:off x="7718830" y="2936528"/>
              <a:ext cx="52069" cy="232410"/>
            </a:xfrm>
            <a:custGeom>
              <a:avLst/>
              <a:gdLst/>
              <a:ahLst/>
              <a:cxnLst/>
              <a:rect l="l" t="t" r="r" b="b"/>
              <a:pathLst>
                <a:path w="52070" h="232410">
                  <a:moveTo>
                    <a:pt x="32448" y="0"/>
                  </a:moveTo>
                  <a:lnTo>
                    <a:pt x="0" y="54063"/>
                  </a:lnTo>
                  <a:lnTo>
                    <a:pt x="11785" y="108267"/>
                  </a:lnTo>
                  <a:lnTo>
                    <a:pt x="11156" y="136713"/>
                  </a:lnTo>
                  <a:lnTo>
                    <a:pt x="13347" y="187058"/>
                  </a:lnTo>
                  <a:lnTo>
                    <a:pt x="24522" y="229152"/>
                  </a:lnTo>
                  <a:lnTo>
                    <a:pt x="31813" y="232079"/>
                  </a:lnTo>
                  <a:lnTo>
                    <a:pt x="38705" y="229568"/>
                  </a:lnTo>
                  <a:lnTo>
                    <a:pt x="43084" y="211989"/>
                  </a:lnTo>
                  <a:lnTo>
                    <a:pt x="46826" y="164276"/>
                  </a:lnTo>
                  <a:lnTo>
                    <a:pt x="51803" y="71361"/>
                  </a:lnTo>
                  <a:lnTo>
                    <a:pt x="32448" y="0"/>
                  </a:lnTo>
                  <a:close/>
                </a:path>
              </a:pathLst>
            </a:custGeom>
            <a:solidFill>
              <a:srgbClr val="FFFFFF"/>
            </a:solidFill>
          </p:spPr>
          <p:txBody>
            <a:bodyPr wrap="square" lIns="0" tIns="0" rIns="0" bIns="0" rtlCol="0"/>
            <a:lstStyle/>
            <a:p>
              <a:endParaRPr/>
            </a:p>
          </p:txBody>
        </p:sp>
        <p:sp>
          <p:nvSpPr>
            <p:cNvPr id="62" name="object 49">
              <a:extLst>
                <a:ext uri="{FF2B5EF4-FFF2-40B4-BE49-F238E27FC236}">
                  <a16:creationId xmlns:a16="http://schemas.microsoft.com/office/drawing/2014/main" id="{66A00A88-2EE9-334D-BD49-BE243586A709}"/>
                </a:ext>
              </a:extLst>
            </p:cNvPr>
            <p:cNvSpPr/>
            <p:nvPr/>
          </p:nvSpPr>
          <p:spPr>
            <a:xfrm>
              <a:off x="7718830" y="2936528"/>
              <a:ext cx="52069" cy="232410"/>
            </a:xfrm>
            <a:custGeom>
              <a:avLst/>
              <a:gdLst/>
              <a:ahLst/>
              <a:cxnLst/>
              <a:rect l="l" t="t" r="r" b="b"/>
              <a:pathLst>
                <a:path w="52070" h="232410">
                  <a:moveTo>
                    <a:pt x="32448" y="0"/>
                  </a:moveTo>
                  <a:lnTo>
                    <a:pt x="51803" y="71361"/>
                  </a:lnTo>
                  <a:lnTo>
                    <a:pt x="46826" y="164276"/>
                  </a:lnTo>
                  <a:lnTo>
                    <a:pt x="43084" y="211989"/>
                  </a:lnTo>
                  <a:lnTo>
                    <a:pt x="38705" y="229568"/>
                  </a:lnTo>
                  <a:lnTo>
                    <a:pt x="31813" y="232079"/>
                  </a:lnTo>
                  <a:lnTo>
                    <a:pt x="24522" y="229152"/>
                  </a:lnTo>
                  <a:lnTo>
                    <a:pt x="13347" y="187058"/>
                  </a:lnTo>
                  <a:lnTo>
                    <a:pt x="11156" y="136713"/>
                  </a:lnTo>
                  <a:lnTo>
                    <a:pt x="11501" y="116472"/>
                  </a:lnTo>
                  <a:lnTo>
                    <a:pt x="11785" y="108267"/>
                  </a:lnTo>
                  <a:lnTo>
                    <a:pt x="0" y="54063"/>
                  </a:lnTo>
                  <a:lnTo>
                    <a:pt x="32448" y="0"/>
                  </a:lnTo>
                  <a:close/>
                </a:path>
              </a:pathLst>
            </a:custGeom>
            <a:ln w="9080">
              <a:solidFill>
                <a:srgbClr val="57585B"/>
              </a:solidFill>
            </a:ln>
          </p:spPr>
          <p:txBody>
            <a:bodyPr wrap="square" lIns="0" tIns="0" rIns="0" bIns="0" rtlCol="0"/>
            <a:lstStyle/>
            <a:p>
              <a:endParaRPr/>
            </a:p>
          </p:txBody>
        </p:sp>
        <p:pic>
          <p:nvPicPr>
            <p:cNvPr id="63" name="object 50">
              <a:extLst>
                <a:ext uri="{FF2B5EF4-FFF2-40B4-BE49-F238E27FC236}">
                  <a16:creationId xmlns:a16="http://schemas.microsoft.com/office/drawing/2014/main" id="{987A92BD-2745-8040-A411-456637919149}"/>
                </a:ext>
              </a:extLst>
            </p:cNvPr>
            <p:cNvPicPr/>
            <p:nvPr/>
          </p:nvPicPr>
          <p:blipFill>
            <a:blip r:embed="rId3" cstate="print"/>
            <a:stretch>
              <a:fillRect/>
            </a:stretch>
          </p:blipFill>
          <p:spPr>
            <a:xfrm>
              <a:off x="7514922" y="2490327"/>
              <a:ext cx="223837" cy="216611"/>
            </a:xfrm>
            <a:prstGeom prst="rect">
              <a:avLst/>
            </a:prstGeom>
          </p:spPr>
        </p:pic>
        <p:sp>
          <p:nvSpPr>
            <p:cNvPr id="64" name="object 51">
              <a:extLst>
                <a:ext uri="{FF2B5EF4-FFF2-40B4-BE49-F238E27FC236}">
                  <a16:creationId xmlns:a16="http://schemas.microsoft.com/office/drawing/2014/main" id="{0AD0EB9E-279B-F448-8BFE-4D75071A565D}"/>
                </a:ext>
              </a:extLst>
            </p:cNvPr>
            <p:cNvSpPr/>
            <p:nvPr/>
          </p:nvSpPr>
          <p:spPr>
            <a:xfrm>
              <a:off x="7545936" y="2296027"/>
              <a:ext cx="149225" cy="62230"/>
            </a:xfrm>
            <a:custGeom>
              <a:avLst/>
              <a:gdLst/>
              <a:ahLst/>
              <a:cxnLst/>
              <a:rect l="l" t="t" r="r" b="b"/>
              <a:pathLst>
                <a:path w="149225" h="62230">
                  <a:moveTo>
                    <a:pt x="149085" y="0"/>
                  </a:moveTo>
                  <a:lnTo>
                    <a:pt x="95381" y="16785"/>
                  </a:lnTo>
                  <a:lnTo>
                    <a:pt x="59726" y="32159"/>
                  </a:lnTo>
                  <a:lnTo>
                    <a:pt x="31479" y="46909"/>
                  </a:lnTo>
                  <a:lnTo>
                    <a:pt x="0" y="61823"/>
                  </a:lnTo>
                </a:path>
              </a:pathLst>
            </a:custGeom>
            <a:ln w="9080">
              <a:solidFill>
                <a:srgbClr val="FFFFFF"/>
              </a:solidFill>
            </a:ln>
          </p:spPr>
          <p:txBody>
            <a:bodyPr wrap="square" lIns="0" tIns="0" rIns="0" bIns="0" rtlCol="0"/>
            <a:lstStyle/>
            <a:p>
              <a:endParaRPr/>
            </a:p>
          </p:txBody>
        </p:sp>
        <p:sp>
          <p:nvSpPr>
            <p:cNvPr id="65" name="object 52">
              <a:extLst>
                <a:ext uri="{FF2B5EF4-FFF2-40B4-BE49-F238E27FC236}">
                  <a16:creationId xmlns:a16="http://schemas.microsoft.com/office/drawing/2014/main" id="{80A5866D-3A75-D54B-A8CA-B1AC7F49B03A}"/>
                </a:ext>
              </a:extLst>
            </p:cNvPr>
            <p:cNvSpPr/>
            <p:nvPr/>
          </p:nvSpPr>
          <p:spPr>
            <a:xfrm>
              <a:off x="8030448" y="2218183"/>
              <a:ext cx="261620" cy="215900"/>
            </a:xfrm>
            <a:custGeom>
              <a:avLst/>
              <a:gdLst/>
              <a:ahLst/>
              <a:cxnLst/>
              <a:rect l="l" t="t" r="r" b="b"/>
              <a:pathLst>
                <a:path w="261620" h="215900">
                  <a:moveTo>
                    <a:pt x="158643" y="0"/>
                  </a:moveTo>
                  <a:lnTo>
                    <a:pt x="148704" y="1222"/>
                  </a:lnTo>
                  <a:lnTo>
                    <a:pt x="128143" y="14542"/>
                  </a:lnTo>
                  <a:lnTo>
                    <a:pt x="117605" y="19770"/>
                  </a:lnTo>
                  <a:lnTo>
                    <a:pt x="107129" y="23588"/>
                  </a:lnTo>
                  <a:lnTo>
                    <a:pt x="94097" y="24429"/>
                  </a:lnTo>
                  <a:lnTo>
                    <a:pt x="75895" y="20727"/>
                  </a:lnTo>
                  <a:lnTo>
                    <a:pt x="59096" y="16002"/>
                  </a:lnTo>
                  <a:lnTo>
                    <a:pt x="49852" y="15404"/>
                  </a:lnTo>
                  <a:lnTo>
                    <a:pt x="44882" y="19815"/>
                  </a:lnTo>
                  <a:lnTo>
                    <a:pt x="40906" y="30113"/>
                  </a:lnTo>
                  <a:lnTo>
                    <a:pt x="33258" y="45832"/>
                  </a:lnTo>
                  <a:lnTo>
                    <a:pt x="27212" y="59484"/>
                  </a:lnTo>
                  <a:lnTo>
                    <a:pt x="22809" y="71667"/>
                  </a:lnTo>
                  <a:lnTo>
                    <a:pt x="20352" y="79629"/>
                  </a:lnTo>
                  <a:lnTo>
                    <a:pt x="17157" y="84737"/>
                  </a:lnTo>
                  <a:lnTo>
                    <a:pt x="11086" y="89200"/>
                  </a:lnTo>
                  <a:lnTo>
                    <a:pt x="0" y="95225"/>
                  </a:lnTo>
                  <a:lnTo>
                    <a:pt x="18745" y="165190"/>
                  </a:lnTo>
                  <a:lnTo>
                    <a:pt x="153784" y="183160"/>
                  </a:lnTo>
                  <a:lnTo>
                    <a:pt x="155645" y="185327"/>
                  </a:lnTo>
                  <a:lnTo>
                    <a:pt x="161474" y="191095"/>
                  </a:lnTo>
                  <a:lnTo>
                    <a:pt x="171636" y="199362"/>
                  </a:lnTo>
                  <a:lnTo>
                    <a:pt x="186499" y="209030"/>
                  </a:lnTo>
                  <a:lnTo>
                    <a:pt x="202173" y="215276"/>
                  </a:lnTo>
                  <a:lnTo>
                    <a:pt x="215204" y="215201"/>
                  </a:lnTo>
                  <a:lnTo>
                    <a:pt x="226583" y="210589"/>
                  </a:lnTo>
                  <a:lnTo>
                    <a:pt x="237299" y="203226"/>
                  </a:lnTo>
                  <a:lnTo>
                    <a:pt x="243729" y="193056"/>
                  </a:lnTo>
                  <a:lnTo>
                    <a:pt x="242912" y="180436"/>
                  </a:lnTo>
                  <a:lnTo>
                    <a:pt x="236810" y="167768"/>
                  </a:lnTo>
                  <a:lnTo>
                    <a:pt x="227380" y="157455"/>
                  </a:lnTo>
                  <a:lnTo>
                    <a:pt x="222757" y="148905"/>
                  </a:lnTo>
                  <a:lnTo>
                    <a:pt x="227499" y="140042"/>
                  </a:lnTo>
                  <a:lnTo>
                    <a:pt x="238212" y="131043"/>
                  </a:lnTo>
                  <a:lnTo>
                    <a:pt x="251498" y="122086"/>
                  </a:lnTo>
                  <a:lnTo>
                    <a:pt x="260317" y="113206"/>
                  </a:lnTo>
                  <a:lnTo>
                    <a:pt x="261419" y="104784"/>
                  </a:lnTo>
                  <a:lnTo>
                    <a:pt x="257116" y="97517"/>
                  </a:lnTo>
                  <a:lnTo>
                    <a:pt x="249720" y="92101"/>
                  </a:lnTo>
                  <a:lnTo>
                    <a:pt x="196415" y="66625"/>
                  </a:lnTo>
                  <a:lnTo>
                    <a:pt x="183273" y="59919"/>
                  </a:lnTo>
                  <a:lnTo>
                    <a:pt x="179063" y="52389"/>
                  </a:lnTo>
                  <a:lnTo>
                    <a:pt x="178527" y="39998"/>
                  </a:lnTo>
                  <a:lnTo>
                    <a:pt x="176947" y="24813"/>
                  </a:lnTo>
                  <a:lnTo>
                    <a:pt x="169608" y="8904"/>
                  </a:lnTo>
                  <a:lnTo>
                    <a:pt x="158643" y="0"/>
                  </a:lnTo>
                  <a:close/>
                </a:path>
              </a:pathLst>
            </a:custGeom>
            <a:solidFill>
              <a:srgbClr val="57585B"/>
            </a:solidFill>
          </p:spPr>
          <p:txBody>
            <a:bodyPr wrap="square" lIns="0" tIns="0" rIns="0" bIns="0" rtlCol="0"/>
            <a:lstStyle/>
            <a:p>
              <a:endParaRPr/>
            </a:p>
          </p:txBody>
        </p:sp>
        <p:pic>
          <p:nvPicPr>
            <p:cNvPr id="66" name="object 53">
              <a:extLst>
                <a:ext uri="{FF2B5EF4-FFF2-40B4-BE49-F238E27FC236}">
                  <a16:creationId xmlns:a16="http://schemas.microsoft.com/office/drawing/2014/main" id="{6C08DAFF-722F-644E-A137-4ED449123AB9}"/>
                </a:ext>
              </a:extLst>
            </p:cNvPr>
            <p:cNvPicPr/>
            <p:nvPr/>
          </p:nvPicPr>
          <p:blipFill>
            <a:blip r:embed="rId4" cstate="print"/>
            <a:stretch>
              <a:fillRect/>
            </a:stretch>
          </p:blipFill>
          <p:spPr>
            <a:xfrm>
              <a:off x="7953989" y="2305743"/>
              <a:ext cx="237909" cy="150107"/>
            </a:xfrm>
            <a:prstGeom prst="rect">
              <a:avLst/>
            </a:prstGeom>
          </p:spPr>
        </p:pic>
        <p:sp>
          <p:nvSpPr>
            <p:cNvPr id="67" name="object 54">
              <a:extLst>
                <a:ext uri="{FF2B5EF4-FFF2-40B4-BE49-F238E27FC236}">
                  <a16:creationId xmlns:a16="http://schemas.microsoft.com/office/drawing/2014/main" id="{0D8B595A-AD5D-DD42-8F55-2374323F3A85}"/>
                </a:ext>
              </a:extLst>
            </p:cNvPr>
            <p:cNvSpPr/>
            <p:nvPr/>
          </p:nvSpPr>
          <p:spPr>
            <a:xfrm>
              <a:off x="6743166" y="2918829"/>
              <a:ext cx="11430" cy="81915"/>
            </a:xfrm>
            <a:custGeom>
              <a:avLst/>
              <a:gdLst/>
              <a:ahLst/>
              <a:cxnLst/>
              <a:rect l="l" t="t" r="r" b="b"/>
              <a:pathLst>
                <a:path w="11429" h="81914">
                  <a:moveTo>
                    <a:pt x="0" y="0"/>
                  </a:moveTo>
                  <a:lnTo>
                    <a:pt x="11252" y="81407"/>
                  </a:lnTo>
                </a:path>
              </a:pathLst>
            </a:custGeom>
            <a:ln w="9080">
              <a:solidFill>
                <a:srgbClr val="57585B"/>
              </a:solidFill>
            </a:ln>
          </p:spPr>
          <p:txBody>
            <a:bodyPr wrap="square" lIns="0" tIns="0" rIns="0" bIns="0" rtlCol="0"/>
            <a:lstStyle/>
            <a:p>
              <a:endParaRPr/>
            </a:p>
          </p:txBody>
        </p:sp>
        <p:sp>
          <p:nvSpPr>
            <p:cNvPr id="68" name="object 55">
              <a:extLst>
                <a:ext uri="{FF2B5EF4-FFF2-40B4-BE49-F238E27FC236}">
                  <a16:creationId xmlns:a16="http://schemas.microsoft.com/office/drawing/2014/main" id="{7FCB6636-4685-FC47-9825-1E60FA40D1DA}"/>
                </a:ext>
              </a:extLst>
            </p:cNvPr>
            <p:cNvSpPr/>
            <p:nvPr/>
          </p:nvSpPr>
          <p:spPr>
            <a:xfrm>
              <a:off x="6120395" y="1113744"/>
              <a:ext cx="1391285" cy="1306195"/>
            </a:xfrm>
            <a:custGeom>
              <a:avLst/>
              <a:gdLst/>
              <a:ahLst/>
              <a:cxnLst/>
              <a:rect l="l" t="t" r="r" b="b"/>
              <a:pathLst>
                <a:path w="1391284" h="1306195">
                  <a:moveTo>
                    <a:pt x="1281925" y="1305915"/>
                  </a:moveTo>
                  <a:lnTo>
                    <a:pt x="1303956" y="1263250"/>
                  </a:lnTo>
                  <a:lnTo>
                    <a:pt x="1323691" y="1219271"/>
                  </a:lnTo>
                  <a:lnTo>
                    <a:pt x="1341051" y="1174057"/>
                  </a:lnTo>
                  <a:lnTo>
                    <a:pt x="1355958" y="1127686"/>
                  </a:lnTo>
                  <a:lnTo>
                    <a:pt x="1368332" y="1080237"/>
                  </a:lnTo>
                  <a:lnTo>
                    <a:pt x="1378094" y="1031788"/>
                  </a:lnTo>
                  <a:lnTo>
                    <a:pt x="1385165" y="982418"/>
                  </a:lnTo>
                  <a:lnTo>
                    <a:pt x="1389465" y="932205"/>
                  </a:lnTo>
                  <a:lnTo>
                    <a:pt x="1390916" y="881227"/>
                  </a:lnTo>
                  <a:lnTo>
                    <a:pt x="1389612" y="832877"/>
                  </a:lnTo>
                  <a:lnTo>
                    <a:pt x="1385745" y="785207"/>
                  </a:lnTo>
                  <a:lnTo>
                    <a:pt x="1379382" y="738287"/>
                  </a:lnTo>
                  <a:lnTo>
                    <a:pt x="1370591" y="692183"/>
                  </a:lnTo>
                  <a:lnTo>
                    <a:pt x="1359438" y="646962"/>
                  </a:lnTo>
                  <a:lnTo>
                    <a:pt x="1345991" y="602691"/>
                  </a:lnTo>
                  <a:lnTo>
                    <a:pt x="1330316" y="559437"/>
                  </a:lnTo>
                  <a:lnTo>
                    <a:pt x="1312482" y="517269"/>
                  </a:lnTo>
                  <a:lnTo>
                    <a:pt x="1292555" y="476252"/>
                  </a:lnTo>
                  <a:lnTo>
                    <a:pt x="1270603" y="436454"/>
                  </a:lnTo>
                  <a:lnTo>
                    <a:pt x="1246692" y="397943"/>
                  </a:lnTo>
                  <a:lnTo>
                    <a:pt x="1220891" y="360785"/>
                  </a:lnTo>
                  <a:lnTo>
                    <a:pt x="1193265" y="325048"/>
                  </a:lnTo>
                  <a:lnTo>
                    <a:pt x="1163883" y="290799"/>
                  </a:lnTo>
                  <a:lnTo>
                    <a:pt x="1132811" y="258105"/>
                  </a:lnTo>
                  <a:lnTo>
                    <a:pt x="1100117" y="227033"/>
                  </a:lnTo>
                  <a:lnTo>
                    <a:pt x="1065868" y="197651"/>
                  </a:lnTo>
                  <a:lnTo>
                    <a:pt x="1030131" y="170025"/>
                  </a:lnTo>
                  <a:lnTo>
                    <a:pt x="992973" y="144223"/>
                  </a:lnTo>
                  <a:lnTo>
                    <a:pt x="954461" y="120313"/>
                  </a:lnTo>
                  <a:lnTo>
                    <a:pt x="914664" y="98360"/>
                  </a:lnTo>
                  <a:lnTo>
                    <a:pt x="873647" y="78433"/>
                  </a:lnTo>
                  <a:lnTo>
                    <a:pt x="831478" y="60599"/>
                  </a:lnTo>
                  <a:lnTo>
                    <a:pt x="788225" y="44925"/>
                  </a:lnTo>
                  <a:lnTo>
                    <a:pt x="743954" y="31478"/>
                  </a:lnTo>
                  <a:lnTo>
                    <a:pt x="698733" y="20325"/>
                  </a:lnTo>
                  <a:lnTo>
                    <a:pt x="652628" y="11533"/>
                  </a:lnTo>
                  <a:lnTo>
                    <a:pt x="605708" y="5170"/>
                  </a:lnTo>
                  <a:lnTo>
                    <a:pt x="558039" y="1303"/>
                  </a:lnTo>
                  <a:lnTo>
                    <a:pt x="509689" y="0"/>
                  </a:lnTo>
                  <a:lnTo>
                    <a:pt x="458255" y="1476"/>
                  </a:lnTo>
                  <a:lnTo>
                    <a:pt x="407598" y="5850"/>
                  </a:lnTo>
                  <a:lnTo>
                    <a:pt x="357799" y="13042"/>
                  </a:lnTo>
                  <a:lnTo>
                    <a:pt x="308938" y="22970"/>
                  </a:lnTo>
                  <a:lnTo>
                    <a:pt x="261097" y="35553"/>
                  </a:lnTo>
                  <a:lnTo>
                    <a:pt x="214357" y="50710"/>
                  </a:lnTo>
                  <a:lnTo>
                    <a:pt x="168799" y="68359"/>
                  </a:lnTo>
                  <a:lnTo>
                    <a:pt x="124503" y="88421"/>
                  </a:lnTo>
                  <a:lnTo>
                    <a:pt x="81550" y="110814"/>
                  </a:lnTo>
                  <a:lnTo>
                    <a:pt x="40022" y="135456"/>
                  </a:lnTo>
                  <a:lnTo>
                    <a:pt x="0" y="162267"/>
                  </a:lnTo>
                </a:path>
              </a:pathLst>
            </a:custGeom>
            <a:ln w="15328">
              <a:solidFill>
                <a:srgbClr val="57585B"/>
              </a:solidFill>
            </a:ln>
          </p:spPr>
          <p:txBody>
            <a:bodyPr wrap="square" lIns="0" tIns="0" rIns="0" bIns="0" rtlCol="0"/>
            <a:lstStyle/>
            <a:p>
              <a:endParaRPr/>
            </a:p>
          </p:txBody>
        </p:sp>
        <p:sp>
          <p:nvSpPr>
            <p:cNvPr id="69" name="object 56">
              <a:extLst>
                <a:ext uri="{FF2B5EF4-FFF2-40B4-BE49-F238E27FC236}">
                  <a16:creationId xmlns:a16="http://schemas.microsoft.com/office/drawing/2014/main" id="{86878317-DBD2-8244-9BEC-3B4F4AF500DB}"/>
                </a:ext>
              </a:extLst>
            </p:cNvPr>
            <p:cNvSpPr/>
            <p:nvPr/>
          </p:nvSpPr>
          <p:spPr>
            <a:xfrm>
              <a:off x="5827415" y="2359025"/>
              <a:ext cx="1302385" cy="809625"/>
            </a:xfrm>
            <a:custGeom>
              <a:avLst/>
              <a:gdLst/>
              <a:ahLst/>
              <a:cxnLst/>
              <a:rect l="l" t="t" r="r" b="b"/>
              <a:pathLst>
                <a:path w="1302384" h="809625">
                  <a:moveTo>
                    <a:pt x="0" y="0"/>
                  </a:moveTo>
                  <a:lnTo>
                    <a:pt x="21121" y="43265"/>
                  </a:lnTo>
                  <a:lnTo>
                    <a:pt x="44497" y="85167"/>
                  </a:lnTo>
                  <a:lnTo>
                    <a:pt x="70047" y="125625"/>
                  </a:lnTo>
                  <a:lnTo>
                    <a:pt x="97693" y="164562"/>
                  </a:lnTo>
                  <a:lnTo>
                    <a:pt x="127355" y="201898"/>
                  </a:lnTo>
                  <a:lnTo>
                    <a:pt x="158954" y="237554"/>
                  </a:lnTo>
                  <a:lnTo>
                    <a:pt x="192411" y="271452"/>
                  </a:lnTo>
                  <a:lnTo>
                    <a:pt x="227646" y="303514"/>
                  </a:lnTo>
                  <a:lnTo>
                    <a:pt x="264581" y="333659"/>
                  </a:lnTo>
                  <a:lnTo>
                    <a:pt x="303136" y="361810"/>
                  </a:lnTo>
                  <a:lnTo>
                    <a:pt x="303136" y="809586"/>
                  </a:lnTo>
                  <a:lnTo>
                    <a:pt x="1302219" y="809586"/>
                  </a:lnTo>
                  <a:lnTo>
                    <a:pt x="1302219" y="657288"/>
                  </a:lnTo>
                </a:path>
              </a:pathLst>
            </a:custGeom>
            <a:ln w="15328">
              <a:solidFill>
                <a:srgbClr val="57585B"/>
              </a:solidFill>
            </a:ln>
          </p:spPr>
          <p:txBody>
            <a:bodyPr wrap="square" lIns="0" tIns="0" rIns="0" bIns="0" rtlCol="0"/>
            <a:lstStyle/>
            <a:p>
              <a:endParaRPr/>
            </a:p>
          </p:txBody>
        </p:sp>
        <p:sp>
          <p:nvSpPr>
            <p:cNvPr id="70" name="object 57">
              <a:extLst>
                <a:ext uri="{FF2B5EF4-FFF2-40B4-BE49-F238E27FC236}">
                  <a16:creationId xmlns:a16="http://schemas.microsoft.com/office/drawing/2014/main" id="{28A90662-848D-EE47-9DEA-B22E5C53992A}"/>
                </a:ext>
              </a:extLst>
            </p:cNvPr>
            <p:cNvSpPr/>
            <p:nvPr/>
          </p:nvSpPr>
          <p:spPr>
            <a:xfrm>
              <a:off x="6130550" y="3020962"/>
              <a:ext cx="1600200" cy="0"/>
            </a:xfrm>
            <a:custGeom>
              <a:avLst/>
              <a:gdLst/>
              <a:ahLst/>
              <a:cxnLst/>
              <a:rect l="l" t="t" r="r" b="b"/>
              <a:pathLst>
                <a:path w="1600200">
                  <a:moveTo>
                    <a:pt x="1600060" y="0"/>
                  </a:moveTo>
                  <a:lnTo>
                    <a:pt x="0" y="0"/>
                  </a:lnTo>
                </a:path>
              </a:pathLst>
            </a:custGeom>
            <a:ln w="15278">
              <a:solidFill>
                <a:srgbClr val="57585B"/>
              </a:solidFill>
            </a:ln>
          </p:spPr>
          <p:txBody>
            <a:bodyPr wrap="square" lIns="0" tIns="0" rIns="0" bIns="0" rtlCol="0"/>
            <a:lstStyle/>
            <a:p>
              <a:endParaRPr/>
            </a:p>
          </p:txBody>
        </p:sp>
        <p:sp>
          <p:nvSpPr>
            <p:cNvPr id="71" name="object 58">
              <a:extLst>
                <a:ext uri="{FF2B5EF4-FFF2-40B4-BE49-F238E27FC236}">
                  <a16:creationId xmlns:a16="http://schemas.microsoft.com/office/drawing/2014/main" id="{766534A1-248A-9743-84A8-C86F3E430D53}"/>
                </a:ext>
              </a:extLst>
            </p:cNvPr>
            <p:cNvSpPr/>
            <p:nvPr/>
          </p:nvSpPr>
          <p:spPr>
            <a:xfrm>
              <a:off x="6130551" y="3164792"/>
              <a:ext cx="1558290" cy="8255"/>
            </a:xfrm>
            <a:custGeom>
              <a:avLst/>
              <a:gdLst/>
              <a:ahLst/>
              <a:cxnLst/>
              <a:rect l="l" t="t" r="r" b="b"/>
              <a:pathLst>
                <a:path w="1558290" h="8255">
                  <a:moveTo>
                    <a:pt x="0" y="7639"/>
                  </a:moveTo>
                  <a:lnTo>
                    <a:pt x="1557934" y="7639"/>
                  </a:lnTo>
                </a:path>
                <a:path w="1558290" h="8255">
                  <a:moveTo>
                    <a:pt x="0" y="0"/>
                  </a:moveTo>
                  <a:lnTo>
                    <a:pt x="1557934" y="0"/>
                  </a:lnTo>
                </a:path>
              </a:pathLst>
            </a:custGeom>
            <a:ln w="7640">
              <a:solidFill>
                <a:srgbClr val="57585B"/>
              </a:solidFill>
            </a:ln>
          </p:spPr>
          <p:txBody>
            <a:bodyPr wrap="square" lIns="0" tIns="0" rIns="0" bIns="0" rtlCol="0"/>
            <a:lstStyle/>
            <a:p>
              <a:endParaRPr/>
            </a:p>
          </p:txBody>
        </p:sp>
        <p:sp>
          <p:nvSpPr>
            <p:cNvPr id="72" name="object 59">
              <a:extLst>
                <a:ext uri="{FF2B5EF4-FFF2-40B4-BE49-F238E27FC236}">
                  <a16:creationId xmlns:a16="http://schemas.microsoft.com/office/drawing/2014/main" id="{D04EFEB2-A4B6-DE47-8DA4-70B5B19176D2}"/>
                </a:ext>
              </a:extLst>
            </p:cNvPr>
            <p:cNvSpPr/>
            <p:nvPr/>
          </p:nvSpPr>
          <p:spPr>
            <a:xfrm>
              <a:off x="8242919" y="5073271"/>
              <a:ext cx="87630" cy="537845"/>
            </a:xfrm>
            <a:custGeom>
              <a:avLst/>
              <a:gdLst/>
              <a:ahLst/>
              <a:cxnLst/>
              <a:rect l="l" t="t" r="r" b="b"/>
              <a:pathLst>
                <a:path w="87629" h="537845">
                  <a:moveTo>
                    <a:pt x="0" y="0"/>
                  </a:moveTo>
                  <a:lnTo>
                    <a:pt x="0" y="537375"/>
                  </a:lnTo>
                  <a:lnTo>
                    <a:pt x="87007" y="537375"/>
                  </a:lnTo>
                  <a:lnTo>
                    <a:pt x="0" y="0"/>
                  </a:lnTo>
                  <a:close/>
                </a:path>
              </a:pathLst>
            </a:custGeom>
            <a:solidFill>
              <a:srgbClr val="57585B"/>
            </a:solidFill>
          </p:spPr>
          <p:txBody>
            <a:bodyPr wrap="square" lIns="0" tIns="0" rIns="0" bIns="0" rtlCol="0"/>
            <a:lstStyle/>
            <a:p>
              <a:endParaRPr/>
            </a:p>
          </p:txBody>
        </p:sp>
        <p:sp>
          <p:nvSpPr>
            <p:cNvPr id="73" name="object 60">
              <a:extLst>
                <a:ext uri="{FF2B5EF4-FFF2-40B4-BE49-F238E27FC236}">
                  <a16:creationId xmlns:a16="http://schemas.microsoft.com/office/drawing/2014/main" id="{AD5A7BF6-DD74-1642-B212-6FDCC642EC94}"/>
                </a:ext>
              </a:extLst>
            </p:cNvPr>
            <p:cNvSpPr/>
            <p:nvPr/>
          </p:nvSpPr>
          <p:spPr>
            <a:xfrm>
              <a:off x="8242919" y="5073271"/>
              <a:ext cx="87630" cy="537845"/>
            </a:xfrm>
            <a:custGeom>
              <a:avLst/>
              <a:gdLst/>
              <a:ahLst/>
              <a:cxnLst/>
              <a:rect l="l" t="t" r="r" b="b"/>
              <a:pathLst>
                <a:path w="87629" h="537845">
                  <a:moveTo>
                    <a:pt x="0" y="0"/>
                  </a:moveTo>
                  <a:lnTo>
                    <a:pt x="0" y="537375"/>
                  </a:lnTo>
                  <a:lnTo>
                    <a:pt x="87007" y="537375"/>
                  </a:lnTo>
                  <a:lnTo>
                    <a:pt x="0" y="0"/>
                  </a:lnTo>
                  <a:close/>
                </a:path>
              </a:pathLst>
            </a:custGeom>
            <a:ln w="14274">
              <a:solidFill>
                <a:srgbClr val="57585B"/>
              </a:solidFill>
            </a:ln>
          </p:spPr>
          <p:txBody>
            <a:bodyPr wrap="square" lIns="0" tIns="0" rIns="0" bIns="0" rtlCol="0"/>
            <a:lstStyle/>
            <a:p>
              <a:endParaRPr/>
            </a:p>
          </p:txBody>
        </p:sp>
        <p:sp>
          <p:nvSpPr>
            <p:cNvPr id="74" name="object 61">
              <a:extLst>
                <a:ext uri="{FF2B5EF4-FFF2-40B4-BE49-F238E27FC236}">
                  <a16:creationId xmlns:a16="http://schemas.microsoft.com/office/drawing/2014/main" id="{1110D988-31EB-8D41-9E92-B7BCC36A625A}"/>
                </a:ext>
              </a:extLst>
            </p:cNvPr>
            <p:cNvSpPr/>
            <p:nvPr/>
          </p:nvSpPr>
          <p:spPr>
            <a:xfrm>
              <a:off x="7604675" y="3774634"/>
              <a:ext cx="260985" cy="725170"/>
            </a:xfrm>
            <a:custGeom>
              <a:avLst/>
              <a:gdLst/>
              <a:ahLst/>
              <a:cxnLst/>
              <a:rect l="l" t="t" r="r" b="b"/>
              <a:pathLst>
                <a:path w="260984" h="725170">
                  <a:moveTo>
                    <a:pt x="260426" y="0"/>
                  </a:moveTo>
                  <a:lnTo>
                    <a:pt x="0" y="694791"/>
                  </a:lnTo>
                  <a:lnTo>
                    <a:pt x="26265" y="708284"/>
                  </a:lnTo>
                  <a:lnTo>
                    <a:pt x="42292" y="715918"/>
                  </a:lnTo>
                  <a:lnTo>
                    <a:pt x="54626" y="720512"/>
                  </a:lnTo>
                  <a:lnTo>
                    <a:pt x="69811" y="724890"/>
                  </a:lnTo>
                  <a:lnTo>
                    <a:pt x="110171" y="614557"/>
                  </a:lnTo>
                  <a:lnTo>
                    <a:pt x="174520" y="365050"/>
                  </a:lnTo>
                  <a:lnTo>
                    <a:pt x="234168" y="114241"/>
                  </a:lnTo>
                  <a:lnTo>
                    <a:pt x="260426" y="0"/>
                  </a:lnTo>
                  <a:close/>
                </a:path>
              </a:pathLst>
            </a:custGeom>
            <a:solidFill>
              <a:srgbClr val="57585B"/>
            </a:solidFill>
          </p:spPr>
          <p:txBody>
            <a:bodyPr wrap="square" lIns="0" tIns="0" rIns="0" bIns="0" rtlCol="0"/>
            <a:lstStyle/>
            <a:p>
              <a:endParaRPr/>
            </a:p>
          </p:txBody>
        </p:sp>
        <p:sp>
          <p:nvSpPr>
            <p:cNvPr id="75" name="object 62">
              <a:extLst>
                <a:ext uri="{FF2B5EF4-FFF2-40B4-BE49-F238E27FC236}">
                  <a16:creationId xmlns:a16="http://schemas.microsoft.com/office/drawing/2014/main" id="{04E08E7B-381A-CC43-8942-CFD514E4C8B2}"/>
                </a:ext>
              </a:extLst>
            </p:cNvPr>
            <p:cNvSpPr/>
            <p:nvPr/>
          </p:nvSpPr>
          <p:spPr>
            <a:xfrm>
              <a:off x="6217577" y="3168611"/>
              <a:ext cx="848994" cy="121285"/>
            </a:xfrm>
            <a:custGeom>
              <a:avLst/>
              <a:gdLst/>
              <a:ahLst/>
              <a:cxnLst/>
              <a:rect l="l" t="t" r="r" b="b"/>
              <a:pathLst>
                <a:path w="848995" h="121285">
                  <a:moveTo>
                    <a:pt x="848842" y="0"/>
                  </a:moveTo>
                  <a:lnTo>
                    <a:pt x="0" y="0"/>
                  </a:lnTo>
                  <a:lnTo>
                    <a:pt x="0" y="120865"/>
                  </a:lnTo>
                  <a:lnTo>
                    <a:pt x="848842" y="120865"/>
                  </a:lnTo>
                  <a:lnTo>
                    <a:pt x="848842" y="0"/>
                  </a:lnTo>
                  <a:close/>
                </a:path>
              </a:pathLst>
            </a:custGeom>
            <a:solidFill>
              <a:srgbClr val="FFFFFF"/>
            </a:solidFill>
          </p:spPr>
          <p:txBody>
            <a:bodyPr wrap="square" lIns="0" tIns="0" rIns="0" bIns="0" rtlCol="0"/>
            <a:lstStyle/>
            <a:p>
              <a:endParaRPr/>
            </a:p>
          </p:txBody>
        </p:sp>
        <p:sp>
          <p:nvSpPr>
            <p:cNvPr id="76" name="object 63">
              <a:extLst>
                <a:ext uri="{FF2B5EF4-FFF2-40B4-BE49-F238E27FC236}">
                  <a16:creationId xmlns:a16="http://schemas.microsoft.com/office/drawing/2014/main" id="{435A168E-59CA-0A47-9AD4-9E957C8AA862}"/>
                </a:ext>
              </a:extLst>
            </p:cNvPr>
            <p:cNvSpPr/>
            <p:nvPr/>
          </p:nvSpPr>
          <p:spPr>
            <a:xfrm>
              <a:off x="6217577" y="3168611"/>
              <a:ext cx="848994" cy="121285"/>
            </a:xfrm>
            <a:custGeom>
              <a:avLst/>
              <a:gdLst/>
              <a:ahLst/>
              <a:cxnLst/>
              <a:rect l="l" t="t" r="r" b="b"/>
              <a:pathLst>
                <a:path w="848995" h="121285">
                  <a:moveTo>
                    <a:pt x="0" y="120865"/>
                  </a:moveTo>
                  <a:lnTo>
                    <a:pt x="848842" y="120865"/>
                  </a:lnTo>
                  <a:lnTo>
                    <a:pt x="848842" y="0"/>
                  </a:lnTo>
                  <a:lnTo>
                    <a:pt x="0" y="0"/>
                  </a:lnTo>
                  <a:lnTo>
                    <a:pt x="0" y="120865"/>
                  </a:lnTo>
                  <a:close/>
                </a:path>
              </a:pathLst>
            </a:custGeom>
            <a:ln w="15328">
              <a:solidFill>
                <a:srgbClr val="57585B"/>
              </a:solidFill>
            </a:ln>
          </p:spPr>
          <p:txBody>
            <a:bodyPr wrap="square" lIns="0" tIns="0" rIns="0" bIns="0" rtlCol="0"/>
            <a:lstStyle/>
            <a:p>
              <a:endParaRPr/>
            </a:p>
          </p:txBody>
        </p:sp>
        <p:sp>
          <p:nvSpPr>
            <p:cNvPr id="77" name="object 64">
              <a:extLst>
                <a:ext uri="{FF2B5EF4-FFF2-40B4-BE49-F238E27FC236}">
                  <a16:creationId xmlns:a16="http://schemas.microsoft.com/office/drawing/2014/main" id="{8FB11B8D-C4F2-194C-9A81-7D9B57DDD035}"/>
                </a:ext>
              </a:extLst>
            </p:cNvPr>
            <p:cNvSpPr/>
            <p:nvPr/>
          </p:nvSpPr>
          <p:spPr>
            <a:xfrm>
              <a:off x="6307086" y="3371608"/>
              <a:ext cx="669925" cy="121285"/>
            </a:xfrm>
            <a:custGeom>
              <a:avLst/>
              <a:gdLst/>
              <a:ahLst/>
              <a:cxnLst/>
              <a:rect l="l" t="t" r="r" b="b"/>
              <a:pathLst>
                <a:path w="669925" h="121285">
                  <a:moveTo>
                    <a:pt x="669848" y="0"/>
                  </a:moveTo>
                  <a:lnTo>
                    <a:pt x="0" y="0"/>
                  </a:lnTo>
                  <a:lnTo>
                    <a:pt x="0" y="120878"/>
                  </a:lnTo>
                  <a:lnTo>
                    <a:pt x="669848" y="120878"/>
                  </a:lnTo>
                  <a:lnTo>
                    <a:pt x="669848" y="0"/>
                  </a:lnTo>
                  <a:close/>
                </a:path>
              </a:pathLst>
            </a:custGeom>
            <a:solidFill>
              <a:srgbClr val="FFFFFF"/>
            </a:solidFill>
          </p:spPr>
          <p:txBody>
            <a:bodyPr wrap="square" lIns="0" tIns="0" rIns="0" bIns="0" rtlCol="0"/>
            <a:lstStyle/>
            <a:p>
              <a:endParaRPr/>
            </a:p>
          </p:txBody>
        </p:sp>
        <p:sp>
          <p:nvSpPr>
            <p:cNvPr id="78" name="object 65">
              <a:extLst>
                <a:ext uri="{FF2B5EF4-FFF2-40B4-BE49-F238E27FC236}">
                  <a16:creationId xmlns:a16="http://schemas.microsoft.com/office/drawing/2014/main" id="{9C1EA7B4-9AFF-A441-BFA4-0C69A5AEF5BB}"/>
                </a:ext>
              </a:extLst>
            </p:cNvPr>
            <p:cNvSpPr/>
            <p:nvPr/>
          </p:nvSpPr>
          <p:spPr>
            <a:xfrm>
              <a:off x="6307086" y="3371608"/>
              <a:ext cx="669925" cy="121285"/>
            </a:xfrm>
            <a:custGeom>
              <a:avLst/>
              <a:gdLst/>
              <a:ahLst/>
              <a:cxnLst/>
              <a:rect l="l" t="t" r="r" b="b"/>
              <a:pathLst>
                <a:path w="669925" h="121285">
                  <a:moveTo>
                    <a:pt x="0" y="120878"/>
                  </a:moveTo>
                  <a:lnTo>
                    <a:pt x="669848" y="120878"/>
                  </a:lnTo>
                  <a:lnTo>
                    <a:pt x="669848" y="0"/>
                  </a:lnTo>
                  <a:lnTo>
                    <a:pt x="0" y="0"/>
                  </a:lnTo>
                  <a:lnTo>
                    <a:pt x="0" y="120878"/>
                  </a:lnTo>
                  <a:close/>
                </a:path>
              </a:pathLst>
            </a:custGeom>
            <a:ln w="15328">
              <a:solidFill>
                <a:srgbClr val="57585B"/>
              </a:solidFill>
            </a:ln>
          </p:spPr>
          <p:txBody>
            <a:bodyPr wrap="square" lIns="0" tIns="0" rIns="0" bIns="0" rtlCol="0"/>
            <a:lstStyle/>
            <a:p>
              <a:endParaRPr/>
            </a:p>
          </p:txBody>
        </p:sp>
        <p:sp>
          <p:nvSpPr>
            <p:cNvPr id="79" name="object 66">
              <a:extLst>
                <a:ext uri="{FF2B5EF4-FFF2-40B4-BE49-F238E27FC236}">
                  <a16:creationId xmlns:a16="http://schemas.microsoft.com/office/drawing/2014/main" id="{66F3B70C-4076-A641-BEBA-9FADF5D4DAEC}"/>
                </a:ext>
              </a:extLst>
            </p:cNvPr>
            <p:cNvSpPr/>
            <p:nvPr/>
          </p:nvSpPr>
          <p:spPr>
            <a:xfrm>
              <a:off x="6592027" y="1611783"/>
              <a:ext cx="385445" cy="1409700"/>
            </a:xfrm>
            <a:custGeom>
              <a:avLst/>
              <a:gdLst/>
              <a:ahLst/>
              <a:cxnLst/>
              <a:rect l="l" t="t" r="r" b="b"/>
              <a:pathLst>
                <a:path w="385445" h="1409700">
                  <a:moveTo>
                    <a:pt x="384898" y="0"/>
                  </a:moveTo>
                  <a:lnTo>
                    <a:pt x="0" y="529399"/>
                  </a:lnTo>
                  <a:lnTo>
                    <a:pt x="0" y="1409179"/>
                  </a:lnTo>
                </a:path>
              </a:pathLst>
            </a:custGeom>
            <a:ln w="15328">
              <a:solidFill>
                <a:srgbClr val="57585B"/>
              </a:solidFill>
            </a:ln>
          </p:spPr>
          <p:txBody>
            <a:bodyPr wrap="square" lIns="0" tIns="0" rIns="0" bIns="0" rtlCol="0"/>
            <a:lstStyle/>
            <a:p>
              <a:endParaRPr/>
            </a:p>
          </p:txBody>
        </p:sp>
        <p:sp>
          <p:nvSpPr>
            <p:cNvPr id="80" name="object 67">
              <a:extLst>
                <a:ext uri="{FF2B5EF4-FFF2-40B4-BE49-F238E27FC236}">
                  <a16:creationId xmlns:a16="http://schemas.microsoft.com/office/drawing/2014/main" id="{D657C7EF-2F74-244C-8285-77086BE4E0E5}"/>
                </a:ext>
              </a:extLst>
            </p:cNvPr>
            <p:cNvSpPr/>
            <p:nvPr/>
          </p:nvSpPr>
          <p:spPr>
            <a:xfrm>
              <a:off x="5750316" y="1330815"/>
              <a:ext cx="322580" cy="1004569"/>
            </a:xfrm>
            <a:custGeom>
              <a:avLst/>
              <a:gdLst/>
              <a:ahLst/>
              <a:cxnLst/>
              <a:rect l="l" t="t" r="r" b="b"/>
              <a:pathLst>
                <a:path w="322579" h="1004569">
                  <a:moveTo>
                    <a:pt x="322249" y="0"/>
                  </a:moveTo>
                  <a:lnTo>
                    <a:pt x="284893" y="32421"/>
                  </a:lnTo>
                  <a:lnTo>
                    <a:pt x="249411" y="66870"/>
                  </a:lnTo>
                  <a:lnTo>
                    <a:pt x="215894" y="103259"/>
                  </a:lnTo>
                  <a:lnTo>
                    <a:pt x="184433" y="141502"/>
                  </a:lnTo>
                  <a:lnTo>
                    <a:pt x="155117" y="181513"/>
                  </a:lnTo>
                  <a:lnTo>
                    <a:pt x="128039" y="223205"/>
                  </a:lnTo>
                  <a:lnTo>
                    <a:pt x="103289" y="266491"/>
                  </a:lnTo>
                  <a:lnTo>
                    <a:pt x="80958" y="311286"/>
                  </a:lnTo>
                  <a:lnTo>
                    <a:pt x="61137" y="357502"/>
                  </a:lnTo>
                  <a:lnTo>
                    <a:pt x="43916" y="405052"/>
                  </a:lnTo>
                  <a:lnTo>
                    <a:pt x="29387" y="453852"/>
                  </a:lnTo>
                  <a:lnTo>
                    <a:pt x="17639" y="503813"/>
                  </a:lnTo>
                  <a:lnTo>
                    <a:pt x="8765" y="554849"/>
                  </a:lnTo>
                  <a:lnTo>
                    <a:pt x="2855" y="606875"/>
                  </a:lnTo>
                  <a:lnTo>
                    <a:pt x="0" y="659803"/>
                  </a:lnTo>
                  <a:lnTo>
                    <a:pt x="240" y="711567"/>
                  </a:lnTo>
                  <a:lnTo>
                    <a:pt x="3432" y="762617"/>
                  </a:lnTo>
                  <a:lnTo>
                    <a:pt x="9495" y="812867"/>
                  </a:lnTo>
                  <a:lnTo>
                    <a:pt x="18350" y="862233"/>
                  </a:lnTo>
                  <a:lnTo>
                    <a:pt x="29916" y="910630"/>
                  </a:lnTo>
                  <a:lnTo>
                    <a:pt x="44112" y="957972"/>
                  </a:lnTo>
                  <a:lnTo>
                    <a:pt x="60858" y="1004176"/>
                  </a:lnTo>
                </a:path>
              </a:pathLst>
            </a:custGeom>
            <a:ln w="15633">
              <a:solidFill>
                <a:srgbClr val="57585B"/>
              </a:solidFill>
            </a:ln>
          </p:spPr>
          <p:txBody>
            <a:bodyPr wrap="square" lIns="0" tIns="0" rIns="0" bIns="0" rtlCol="0"/>
            <a:lstStyle/>
            <a:p>
              <a:endParaRPr/>
            </a:p>
          </p:txBody>
        </p:sp>
        <p:sp>
          <p:nvSpPr>
            <p:cNvPr id="81" name="object 68">
              <a:extLst>
                <a:ext uri="{FF2B5EF4-FFF2-40B4-BE49-F238E27FC236}">
                  <a16:creationId xmlns:a16="http://schemas.microsoft.com/office/drawing/2014/main" id="{A0B2C4F0-C72F-5E49-BBA0-A802F693F15A}"/>
                </a:ext>
              </a:extLst>
            </p:cNvPr>
            <p:cNvSpPr/>
            <p:nvPr/>
          </p:nvSpPr>
          <p:spPr>
            <a:xfrm>
              <a:off x="6470899" y="2886673"/>
              <a:ext cx="311785" cy="119380"/>
            </a:xfrm>
            <a:custGeom>
              <a:avLst/>
              <a:gdLst/>
              <a:ahLst/>
              <a:cxnLst/>
              <a:rect l="l" t="t" r="r" b="b"/>
              <a:pathLst>
                <a:path w="311784" h="119380">
                  <a:moveTo>
                    <a:pt x="205816" y="0"/>
                  </a:moveTo>
                  <a:lnTo>
                    <a:pt x="128809" y="37197"/>
                  </a:lnTo>
                  <a:lnTo>
                    <a:pt x="69407" y="69559"/>
                  </a:lnTo>
                  <a:lnTo>
                    <a:pt x="20391" y="98532"/>
                  </a:lnTo>
                  <a:lnTo>
                    <a:pt x="0" y="114693"/>
                  </a:lnTo>
                  <a:lnTo>
                    <a:pt x="48629" y="119344"/>
                  </a:lnTo>
                  <a:lnTo>
                    <a:pt x="155613" y="118827"/>
                  </a:lnTo>
                  <a:lnTo>
                    <a:pt x="262597" y="116243"/>
                  </a:lnTo>
                  <a:lnTo>
                    <a:pt x="311226" y="114693"/>
                  </a:lnTo>
                  <a:lnTo>
                    <a:pt x="297637" y="32156"/>
                  </a:lnTo>
                  <a:lnTo>
                    <a:pt x="272262" y="32156"/>
                  </a:lnTo>
                  <a:lnTo>
                    <a:pt x="239777" y="13565"/>
                  </a:lnTo>
                  <a:lnTo>
                    <a:pt x="222027" y="4019"/>
                  </a:lnTo>
                  <a:lnTo>
                    <a:pt x="212783" y="502"/>
                  </a:lnTo>
                  <a:lnTo>
                    <a:pt x="205816" y="0"/>
                  </a:lnTo>
                  <a:close/>
                </a:path>
              </a:pathLst>
            </a:custGeom>
            <a:solidFill>
              <a:srgbClr val="FFFFFF"/>
            </a:solidFill>
          </p:spPr>
          <p:txBody>
            <a:bodyPr wrap="square" lIns="0" tIns="0" rIns="0" bIns="0" rtlCol="0"/>
            <a:lstStyle/>
            <a:p>
              <a:endParaRPr/>
            </a:p>
          </p:txBody>
        </p:sp>
        <p:sp>
          <p:nvSpPr>
            <p:cNvPr id="82" name="object 69">
              <a:extLst>
                <a:ext uri="{FF2B5EF4-FFF2-40B4-BE49-F238E27FC236}">
                  <a16:creationId xmlns:a16="http://schemas.microsoft.com/office/drawing/2014/main" id="{C09242C5-429A-4B45-B93F-0DE5EF1D88BE}"/>
                </a:ext>
              </a:extLst>
            </p:cNvPr>
            <p:cNvSpPr/>
            <p:nvPr/>
          </p:nvSpPr>
          <p:spPr>
            <a:xfrm>
              <a:off x="6470899" y="2886673"/>
              <a:ext cx="311785" cy="119380"/>
            </a:xfrm>
            <a:custGeom>
              <a:avLst/>
              <a:gdLst/>
              <a:ahLst/>
              <a:cxnLst/>
              <a:rect l="l" t="t" r="r" b="b"/>
              <a:pathLst>
                <a:path w="311784" h="119380">
                  <a:moveTo>
                    <a:pt x="297637" y="32156"/>
                  </a:moveTo>
                  <a:lnTo>
                    <a:pt x="272262" y="32156"/>
                  </a:lnTo>
                  <a:lnTo>
                    <a:pt x="239777" y="13565"/>
                  </a:lnTo>
                  <a:lnTo>
                    <a:pt x="222027" y="4019"/>
                  </a:lnTo>
                  <a:lnTo>
                    <a:pt x="212783" y="502"/>
                  </a:lnTo>
                  <a:lnTo>
                    <a:pt x="205816" y="0"/>
                  </a:lnTo>
                  <a:lnTo>
                    <a:pt x="180358" y="10869"/>
                  </a:lnTo>
                  <a:lnTo>
                    <a:pt x="128809" y="37197"/>
                  </a:lnTo>
                  <a:lnTo>
                    <a:pt x="69407" y="69559"/>
                  </a:lnTo>
                  <a:lnTo>
                    <a:pt x="20391" y="98532"/>
                  </a:lnTo>
                  <a:lnTo>
                    <a:pt x="0" y="114693"/>
                  </a:lnTo>
                  <a:lnTo>
                    <a:pt x="48629" y="119344"/>
                  </a:lnTo>
                  <a:lnTo>
                    <a:pt x="155613" y="118827"/>
                  </a:lnTo>
                  <a:lnTo>
                    <a:pt x="262597" y="116243"/>
                  </a:lnTo>
                  <a:lnTo>
                    <a:pt x="311226" y="114693"/>
                  </a:lnTo>
                  <a:lnTo>
                    <a:pt x="297637" y="32156"/>
                  </a:lnTo>
                  <a:close/>
                </a:path>
              </a:pathLst>
            </a:custGeom>
            <a:ln w="9080">
              <a:solidFill>
                <a:srgbClr val="57585B"/>
              </a:solidFill>
            </a:ln>
          </p:spPr>
          <p:txBody>
            <a:bodyPr wrap="square" lIns="0" tIns="0" rIns="0" bIns="0" rtlCol="0"/>
            <a:lstStyle/>
            <a:p>
              <a:endParaRPr/>
            </a:p>
          </p:txBody>
        </p:sp>
        <p:pic>
          <p:nvPicPr>
            <p:cNvPr id="83" name="object 70">
              <a:extLst>
                <a:ext uri="{FF2B5EF4-FFF2-40B4-BE49-F238E27FC236}">
                  <a16:creationId xmlns:a16="http://schemas.microsoft.com/office/drawing/2014/main" id="{AABF9226-3D2F-D045-B52B-87A3CEF479BA}"/>
                </a:ext>
              </a:extLst>
            </p:cNvPr>
            <p:cNvPicPr/>
            <p:nvPr/>
          </p:nvPicPr>
          <p:blipFill>
            <a:blip r:embed="rId5" cstate="print"/>
            <a:stretch>
              <a:fillRect/>
            </a:stretch>
          </p:blipFill>
          <p:spPr>
            <a:xfrm>
              <a:off x="8106204" y="2189679"/>
              <a:ext cx="210869" cy="223168"/>
            </a:xfrm>
            <a:prstGeom prst="rect">
              <a:avLst/>
            </a:prstGeom>
          </p:spPr>
        </p:pic>
        <p:sp>
          <p:nvSpPr>
            <p:cNvPr id="84" name="object 71">
              <a:extLst>
                <a:ext uri="{FF2B5EF4-FFF2-40B4-BE49-F238E27FC236}">
                  <a16:creationId xmlns:a16="http://schemas.microsoft.com/office/drawing/2014/main" id="{9A6BC755-24E3-8A41-97B1-D69E231C324D}"/>
                </a:ext>
              </a:extLst>
            </p:cNvPr>
            <p:cNvSpPr/>
            <p:nvPr/>
          </p:nvSpPr>
          <p:spPr>
            <a:xfrm>
              <a:off x="6245739" y="1792485"/>
              <a:ext cx="278130" cy="278130"/>
            </a:xfrm>
            <a:custGeom>
              <a:avLst/>
              <a:gdLst/>
              <a:ahLst/>
              <a:cxnLst/>
              <a:rect l="l" t="t" r="r" b="b"/>
              <a:pathLst>
                <a:path w="278129" h="278130">
                  <a:moveTo>
                    <a:pt x="0" y="0"/>
                  </a:moveTo>
                  <a:lnTo>
                    <a:pt x="277990" y="277990"/>
                  </a:lnTo>
                </a:path>
              </a:pathLst>
            </a:custGeom>
            <a:ln w="15328">
              <a:solidFill>
                <a:srgbClr val="57585B"/>
              </a:solidFill>
            </a:ln>
          </p:spPr>
          <p:txBody>
            <a:bodyPr wrap="square" lIns="0" tIns="0" rIns="0" bIns="0" rtlCol="0"/>
            <a:lstStyle/>
            <a:p>
              <a:endParaRPr/>
            </a:p>
          </p:txBody>
        </p:sp>
        <p:sp>
          <p:nvSpPr>
            <p:cNvPr id="85" name="object 72">
              <a:extLst>
                <a:ext uri="{FF2B5EF4-FFF2-40B4-BE49-F238E27FC236}">
                  <a16:creationId xmlns:a16="http://schemas.microsoft.com/office/drawing/2014/main" id="{CC9B8BC5-8142-A44B-9852-AE9A4C416490}"/>
                </a:ext>
              </a:extLst>
            </p:cNvPr>
            <p:cNvSpPr/>
            <p:nvPr/>
          </p:nvSpPr>
          <p:spPr>
            <a:xfrm>
              <a:off x="6712465" y="1611785"/>
              <a:ext cx="266700" cy="266700"/>
            </a:xfrm>
            <a:custGeom>
              <a:avLst/>
              <a:gdLst/>
              <a:ahLst/>
              <a:cxnLst/>
              <a:rect l="l" t="t" r="r" b="b"/>
              <a:pathLst>
                <a:path w="266700" h="266700">
                  <a:moveTo>
                    <a:pt x="266153" y="266141"/>
                  </a:moveTo>
                  <a:lnTo>
                    <a:pt x="266153" y="0"/>
                  </a:lnTo>
                  <a:lnTo>
                    <a:pt x="0" y="0"/>
                  </a:lnTo>
                </a:path>
              </a:pathLst>
            </a:custGeom>
            <a:ln w="15328">
              <a:solidFill>
                <a:srgbClr val="57585B"/>
              </a:solidFill>
            </a:ln>
          </p:spPr>
          <p:txBody>
            <a:bodyPr wrap="square" lIns="0" tIns="0" rIns="0" bIns="0" rtlCol="0"/>
            <a:lstStyle/>
            <a:p>
              <a:endParaRPr/>
            </a:p>
          </p:txBody>
        </p:sp>
      </p:grpSp>
      <p:sp>
        <p:nvSpPr>
          <p:cNvPr id="13" name="Text Placeholder 12">
            <a:extLst>
              <a:ext uri="{FF2B5EF4-FFF2-40B4-BE49-F238E27FC236}">
                <a16:creationId xmlns:a16="http://schemas.microsoft.com/office/drawing/2014/main" id="{AACA6514-2EE5-5E45-9516-A426EEF6EFEC}"/>
              </a:ext>
            </a:extLst>
          </p:cNvPr>
          <p:cNvSpPr>
            <a:spLocks noGrp="1"/>
          </p:cNvSpPr>
          <p:nvPr>
            <p:ph type="body" sz="quarter" idx="13" hasCustomPrompt="1"/>
          </p:nvPr>
        </p:nvSpPr>
        <p:spPr>
          <a:xfrm>
            <a:off x="470765" y="2279720"/>
            <a:ext cx="5475223" cy="1280367"/>
          </a:xfrm>
          <a:prstGeom prst="rect">
            <a:avLst/>
          </a:prstGeom>
        </p:spPr>
        <p:txBody>
          <a:bodyPr/>
          <a:lstStyle>
            <a:lvl1pPr marL="0" indent="0">
              <a:buNone/>
              <a:defRPr>
                <a:solidFill>
                  <a:schemeClr val="tx2"/>
                </a:solidFill>
                <a:latin typeface="+mj-lt"/>
              </a:defRPr>
            </a:lvl1pPr>
            <a:lvl2pPr>
              <a:defRPr>
                <a:solidFill>
                  <a:sysClr val="windowText" lastClr="000000"/>
                </a:solidFill>
              </a:defRPr>
            </a:lvl2pPr>
            <a:lvl3pPr>
              <a:defRPr>
                <a:solidFill>
                  <a:sysClr val="windowText" lastClr="000000"/>
                </a:solidFill>
              </a:defRPr>
            </a:lvl3pPr>
            <a:lvl4pPr>
              <a:defRPr>
                <a:solidFill>
                  <a:sysClr val="windowText" lastClr="000000"/>
                </a:solidFill>
              </a:defRPr>
            </a:lvl4pPr>
            <a:lvl5pPr>
              <a:defRPr>
                <a:solidFill>
                  <a:sysClr val="windowText" lastClr="000000"/>
                </a:solidFill>
              </a:defRPr>
            </a:lvl5pPr>
          </a:lstStyle>
          <a:p>
            <a:pPr lvl="0"/>
            <a:r>
              <a:rPr lang="en-LT"/>
              <a:t>PAVADINIMAS ARIAL BLACK / CAPS LOCK 28 PT</a:t>
            </a:r>
          </a:p>
        </p:txBody>
      </p:sp>
      <p:sp>
        <p:nvSpPr>
          <p:cNvPr id="15" name="Text Placeholder 14">
            <a:extLst>
              <a:ext uri="{FF2B5EF4-FFF2-40B4-BE49-F238E27FC236}">
                <a16:creationId xmlns:a16="http://schemas.microsoft.com/office/drawing/2014/main" id="{22E5BD65-4C9E-6D44-88F7-4A9EF38CF7E8}"/>
              </a:ext>
            </a:extLst>
          </p:cNvPr>
          <p:cNvSpPr>
            <a:spLocks noGrp="1"/>
          </p:cNvSpPr>
          <p:nvPr>
            <p:ph type="body" sz="quarter" idx="14" hasCustomPrompt="1"/>
          </p:nvPr>
        </p:nvSpPr>
        <p:spPr>
          <a:xfrm>
            <a:off x="480295" y="3611668"/>
            <a:ext cx="4643437" cy="336550"/>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ysClr val="windowText" lastClr="000000"/>
                </a:solidFill>
                <a:latin typeface="Arial" panose="020B0604020202020204" pitchFamily="34" charset="0"/>
                <a:cs typeface="Arial" panose="020B0604020202020204" pitchFamily="34" charset="0"/>
              </a:defRPr>
            </a:lvl1pPr>
            <a:lvl2pPr>
              <a:defRPr sz="1400" b="0" i="0">
                <a:solidFill>
                  <a:sysClr val="windowText" lastClr="000000"/>
                </a:solidFill>
                <a:latin typeface="Arial" panose="020B0604020202020204" pitchFamily="34" charset="0"/>
                <a:cs typeface="Arial" panose="020B0604020202020204" pitchFamily="34" charset="0"/>
              </a:defRPr>
            </a:lvl2pPr>
            <a:lvl3pPr>
              <a:defRPr sz="1400" b="0" i="0">
                <a:solidFill>
                  <a:sysClr val="windowText" lastClr="000000"/>
                </a:solidFill>
                <a:latin typeface="Arial" panose="020B0604020202020204" pitchFamily="34" charset="0"/>
                <a:cs typeface="Arial" panose="020B0604020202020204" pitchFamily="34" charset="0"/>
              </a:defRPr>
            </a:lvl3pPr>
            <a:lvl4pPr>
              <a:defRPr sz="1400" b="0" i="0">
                <a:solidFill>
                  <a:sysClr val="windowText" lastClr="000000"/>
                </a:solidFill>
                <a:latin typeface="Arial" panose="020B0604020202020204" pitchFamily="34" charset="0"/>
                <a:cs typeface="Arial" panose="020B0604020202020204" pitchFamily="34" charset="0"/>
              </a:defRPr>
            </a:lvl4pPr>
            <a:lvl5pPr>
              <a:defRPr sz="14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err="1">
                <a:ln>
                  <a:noFill/>
                </a:ln>
                <a:solidFill>
                  <a:srgbClr val="1C1C19"/>
                </a:solidFill>
                <a:effectLst/>
                <a:uLnTx/>
                <a:uFillTx/>
                <a:latin typeface="Arial" panose="020B0604020202020204" pitchFamily="34" charset="0"/>
                <a:ea typeface="+mn-ea"/>
                <a:cs typeface="Arial" panose="020B0604020202020204" pitchFamily="34" charset="0"/>
              </a:rPr>
              <a:t>Papildomas</a:t>
            </a:r>
            <a:r>
              <a:rPr kumimoji="0" lang="en-GB" sz="1400" b="0" i="0" u="none" strike="noStrike" kern="1200" cap="none" spc="0" normalizeH="0" baseline="0" noProof="0">
                <a:ln>
                  <a:noFill/>
                </a:ln>
                <a:solidFill>
                  <a:srgbClr val="1C1C19"/>
                </a:solidFill>
                <a:effectLst/>
                <a:uLnTx/>
                <a:uFillTx/>
                <a:latin typeface="Arial" panose="020B0604020202020204" pitchFamily="34" charset="0"/>
                <a:ea typeface="+mn-ea"/>
                <a:cs typeface="Arial" panose="020B0604020202020204" pitchFamily="34" charset="0"/>
              </a:rPr>
              <a:t> </a:t>
            </a:r>
            <a:r>
              <a:rPr kumimoji="0" lang="en-GB" sz="1400" b="0" i="0" u="none" strike="noStrike" kern="1200" cap="none" spc="0" normalizeH="0" baseline="0" noProof="0" err="1">
                <a:ln>
                  <a:noFill/>
                </a:ln>
                <a:solidFill>
                  <a:srgbClr val="1C1C19"/>
                </a:solidFill>
                <a:effectLst/>
                <a:uLnTx/>
                <a:uFillTx/>
                <a:latin typeface="Arial" panose="020B0604020202020204" pitchFamily="34" charset="0"/>
                <a:ea typeface="+mn-ea"/>
                <a:cs typeface="Arial" panose="020B0604020202020204" pitchFamily="34" charset="0"/>
              </a:rPr>
              <a:t>tekstas</a:t>
            </a:r>
            <a:r>
              <a:rPr kumimoji="0" lang="en-GB" sz="1400" b="0" i="0" u="none" strike="noStrike" kern="1200" cap="none" spc="0" normalizeH="0" baseline="0" noProof="0">
                <a:ln>
                  <a:noFill/>
                </a:ln>
                <a:solidFill>
                  <a:srgbClr val="1C1C19"/>
                </a:solidFill>
                <a:effectLst/>
                <a:uLnTx/>
                <a:uFillTx/>
                <a:latin typeface="Arial" panose="020B0604020202020204" pitchFamily="34" charset="0"/>
                <a:ea typeface="+mn-ea"/>
                <a:cs typeface="Arial" panose="020B0604020202020204" pitchFamily="34" charset="0"/>
              </a:rPr>
              <a:t> Arial regular 14 </a:t>
            </a:r>
            <a:r>
              <a:rPr kumimoji="0" lang="en-GB" sz="1400" b="0" i="0" u="none" strike="noStrike" kern="1200" cap="none" spc="0" normalizeH="0" baseline="0" noProof="0" err="1">
                <a:ln>
                  <a:noFill/>
                </a:ln>
                <a:solidFill>
                  <a:srgbClr val="1C1C19"/>
                </a:solidFill>
                <a:effectLst/>
                <a:uLnTx/>
                <a:uFillTx/>
                <a:latin typeface="Arial" panose="020B0604020202020204" pitchFamily="34" charset="0"/>
                <a:ea typeface="+mn-ea"/>
                <a:cs typeface="Arial" panose="020B0604020202020204" pitchFamily="34" charset="0"/>
              </a:rPr>
              <a:t>pt</a:t>
            </a:r>
            <a:r>
              <a:rPr kumimoji="0" lang="en-GB" sz="1400" b="0" i="0" u="none" strike="noStrike" kern="1200" cap="none" spc="0" normalizeH="0" baseline="0" noProof="0">
                <a:ln>
                  <a:noFill/>
                </a:ln>
                <a:solidFill>
                  <a:srgbClr val="1C1C19"/>
                </a:solidFill>
                <a:effectLst/>
                <a:uLnTx/>
                <a:uFillTx/>
                <a:latin typeface="Arial" panose="020B0604020202020204" pitchFamily="34" charset="0"/>
                <a:ea typeface="+mn-ea"/>
                <a:cs typeface="Arial" panose="020B0604020202020204" pitchFamily="34" charset="0"/>
              </a:rPr>
              <a:t> </a:t>
            </a:r>
            <a:endParaRPr kumimoji="0" lang="en-GB" sz="14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lvl="0"/>
            <a:endParaRPr lang="en-LT"/>
          </a:p>
        </p:txBody>
      </p:sp>
      <p:pic>
        <p:nvPicPr>
          <p:cNvPr id="86" name="Picture 85">
            <a:extLst>
              <a:ext uri="{FF2B5EF4-FFF2-40B4-BE49-F238E27FC236}">
                <a16:creationId xmlns:a16="http://schemas.microsoft.com/office/drawing/2014/main" id="{24C6FCCF-F600-F94A-9320-EB45E27E4F31}"/>
              </a:ext>
            </a:extLst>
          </p:cNvPr>
          <p:cNvPicPr>
            <a:picLocks noChangeAspect="1"/>
          </p:cNvPicPr>
          <p:nvPr userDrawn="1"/>
        </p:nvPicPr>
        <p:blipFill>
          <a:blip r:embed="rId6"/>
          <a:stretch>
            <a:fillRect/>
          </a:stretch>
        </p:blipFill>
        <p:spPr>
          <a:xfrm>
            <a:off x="325458" y="5394030"/>
            <a:ext cx="1332854" cy="1332854"/>
          </a:xfrm>
          <a:prstGeom prst="rect">
            <a:avLst/>
          </a:prstGeom>
        </p:spPr>
      </p:pic>
      <p:sp>
        <p:nvSpPr>
          <p:cNvPr id="2" name="Slide Number Placeholder 1">
            <a:extLst>
              <a:ext uri="{FF2B5EF4-FFF2-40B4-BE49-F238E27FC236}">
                <a16:creationId xmlns:a16="http://schemas.microsoft.com/office/drawing/2014/main" id="{F01CF60E-FAD4-7E44-8F94-06F54D17661A}"/>
              </a:ext>
            </a:extLst>
          </p:cNvPr>
          <p:cNvSpPr>
            <a:spLocks noGrp="1"/>
          </p:cNvSpPr>
          <p:nvPr>
            <p:ph type="sldNum" sz="quarter" idx="15"/>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20324139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9BCB241-ABC4-9F41-A00A-FB6F1AD1C007}"/>
              </a:ext>
            </a:extLst>
          </p:cNvPr>
          <p:cNvSpPr/>
          <p:nvPr userDrawn="1"/>
        </p:nvSpPr>
        <p:spPr>
          <a:xfrm>
            <a:off x="6096000" y="0"/>
            <a:ext cx="6096000" cy="6857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73" name="Text Placeholder 12">
            <a:extLst>
              <a:ext uri="{FF2B5EF4-FFF2-40B4-BE49-F238E27FC236}">
                <a16:creationId xmlns:a16="http://schemas.microsoft.com/office/drawing/2014/main" id="{31931F29-0FB1-9A4A-88AE-0D477B50AD4C}"/>
              </a:ext>
            </a:extLst>
          </p:cNvPr>
          <p:cNvSpPr>
            <a:spLocks noGrp="1"/>
          </p:cNvSpPr>
          <p:nvPr>
            <p:ph type="body" sz="quarter" idx="13" hasCustomPrompt="1"/>
          </p:nvPr>
        </p:nvSpPr>
        <p:spPr>
          <a:xfrm>
            <a:off x="470765" y="2279720"/>
            <a:ext cx="5475223" cy="1280367"/>
          </a:xfrm>
          <a:prstGeom prst="rect">
            <a:avLst/>
          </a:prstGeom>
        </p:spPr>
        <p:txBody>
          <a:bodyPr/>
          <a:lstStyle>
            <a:lvl1pPr marL="0" indent="0">
              <a:buNone/>
              <a:defRPr>
                <a:solidFill>
                  <a:schemeClr val="tx2"/>
                </a:solidFill>
                <a:latin typeface="+mj-lt"/>
              </a:defRPr>
            </a:lvl1pPr>
            <a:lvl2pPr>
              <a:defRPr>
                <a:solidFill>
                  <a:sysClr val="windowText" lastClr="000000"/>
                </a:solidFill>
              </a:defRPr>
            </a:lvl2pPr>
            <a:lvl3pPr>
              <a:defRPr>
                <a:solidFill>
                  <a:sysClr val="windowText" lastClr="000000"/>
                </a:solidFill>
              </a:defRPr>
            </a:lvl3pPr>
            <a:lvl4pPr>
              <a:defRPr>
                <a:solidFill>
                  <a:sysClr val="windowText" lastClr="000000"/>
                </a:solidFill>
              </a:defRPr>
            </a:lvl4pPr>
            <a:lvl5pPr>
              <a:defRPr>
                <a:solidFill>
                  <a:sysClr val="windowText" lastClr="000000"/>
                </a:solidFill>
              </a:defRPr>
            </a:lvl5pPr>
          </a:lstStyle>
          <a:p>
            <a:pPr lvl="0"/>
            <a:r>
              <a:rPr lang="en-LT"/>
              <a:t>PAVADINIMAS ARIAL BLACK / CAPS LOCK 28 PT</a:t>
            </a:r>
          </a:p>
        </p:txBody>
      </p:sp>
      <p:sp>
        <p:nvSpPr>
          <p:cNvPr id="74" name="Text Placeholder 14">
            <a:extLst>
              <a:ext uri="{FF2B5EF4-FFF2-40B4-BE49-F238E27FC236}">
                <a16:creationId xmlns:a16="http://schemas.microsoft.com/office/drawing/2014/main" id="{35F0F995-CEA7-CF49-A140-690C6A18A9BC}"/>
              </a:ext>
            </a:extLst>
          </p:cNvPr>
          <p:cNvSpPr>
            <a:spLocks noGrp="1"/>
          </p:cNvSpPr>
          <p:nvPr>
            <p:ph type="body" sz="quarter" idx="14" hasCustomPrompt="1"/>
          </p:nvPr>
        </p:nvSpPr>
        <p:spPr>
          <a:xfrm>
            <a:off x="480295" y="3611668"/>
            <a:ext cx="4643437" cy="336550"/>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ysClr val="windowText" lastClr="000000"/>
                </a:solidFill>
                <a:latin typeface="Arial" panose="020B0604020202020204" pitchFamily="34" charset="0"/>
                <a:cs typeface="Arial" panose="020B0604020202020204" pitchFamily="34" charset="0"/>
              </a:defRPr>
            </a:lvl1pPr>
            <a:lvl2pPr>
              <a:defRPr sz="1400" b="0" i="0">
                <a:solidFill>
                  <a:sysClr val="windowText" lastClr="000000"/>
                </a:solidFill>
                <a:latin typeface="Arial" panose="020B0604020202020204" pitchFamily="34" charset="0"/>
                <a:cs typeface="Arial" panose="020B0604020202020204" pitchFamily="34" charset="0"/>
              </a:defRPr>
            </a:lvl2pPr>
            <a:lvl3pPr>
              <a:defRPr sz="1400" b="0" i="0">
                <a:solidFill>
                  <a:sysClr val="windowText" lastClr="000000"/>
                </a:solidFill>
                <a:latin typeface="Arial" panose="020B0604020202020204" pitchFamily="34" charset="0"/>
                <a:cs typeface="Arial" panose="020B0604020202020204" pitchFamily="34" charset="0"/>
              </a:defRPr>
            </a:lvl3pPr>
            <a:lvl4pPr>
              <a:defRPr sz="1400" b="0" i="0">
                <a:solidFill>
                  <a:sysClr val="windowText" lastClr="000000"/>
                </a:solidFill>
                <a:latin typeface="Arial" panose="020B0604020202020204" pitchFamily="34" charset="0"/>
                <a:cs typeface="Arial" panose="020B0604020202020204" pitchFamily="34" charset="0"/>
              </a:defRPr>
            </a:lvl4pPr>
            <a:lvl5pPr>
              <a:defRPr sz="14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err="1">
                <a:ln>
                  <a:noFill/>
                </a:ln>
                <a:solidFill>
                  <a:srgbClr val="1C1C19"/>
                </a:solidFill>
                <a:effectLst/>
                <a:uLnTx/>
                <a:uFillTx/>
                <a:latin typeface="Arial" panose="020B0604020202020204" pitchFamily="34" charset="0"/>
                <a:ea typeface="+mn-ea"/>
                <a:cs typeface="Arial" panose="020B0604020202020204" pitchFamily="34" charset="0"/>
              </a:rPr>
              <a:t>Papildomas</a:t>
            </a:r>
            <a:r>
              <a:rPr kumimoji="0" lang="en-GB" sz="1400" b="0" i="0" u="none" strike="noStrike" kern="1200" cap="none" spc="0" normalizeH="0" baseline="0" noProof="0">
                <a:ln>
                  <a:noFill/>
                </a:ln>
                <a:solidFill>
                  <a:srgbClr val="1C1C19"/>
                </a:solidFill>
                <a:effectLst/>
                <a:uLnTx/>
                <a:uFillTx/>
                <a:latin typeface="Arial" panose="020B0604020202020204" pitchFamily="34" charset="0"/>
                <a:ea typeface="+mn-ea"/>
                <a:cs typeface="Arial" panose="020B0604020202020204" pitchFamily="34" charset="0"/>
              </a:rPr>
              <a:t> </a:t>
            </a:r>
            <a:r>
              <a:rPr kumimoji="0" lang="en-GB" sz="1400" b="0" i="0" u="none" strike="noStrike" kern="1200" cap="none" spc="0" normalizeH="0" baseline="0" noProof="0" err="1">
                <a:ln>
                  <a:noFill/>
                </a:ln>
                <a:solidFill>
                  <a:srgbClr val="1C1C19"/>
                </a:solidFill>
                <a:effectLst/>
                <a:uLnTx/>
                <a:uFillTx/>
                <a:latin typeface="Arial" panose="020B0604020202020204" pitchFamily="34" charset="0"/>
                <a:ea typeface="+mn-ea"/>
                <a:cs typeface="Arial" panose="020B0604020202020204" pitchFamily="34" charset="0"/>
              </a:rPr>
              <a:t>tekstas</a:t>
            </a:r>
            <a:r>
              <a:rPr kumimoji="0" lang="en-GB" sz="1400" b="0" i="0" u="none" strike="noStrike" kern="1200" cap="none" spc="0" normalizeH="0" baseline="0" noProof="0">
                <a:ln>
                  <a:noFill/>
                </a:ln>
                <a:solidFill>
                  <a:srgbClr val="1C1C19"/>
                </a:solidFill>
                <a:effectLst/>
                <a:uLnTx/>
                <a:uFillTx/>
                <a:latin typeface="Arial" panose="020B0604020202020204" pitchFamily="34" charset="0"/>
                <a:ea typeface="+mn-ea"/>
                <a:cs typeface="Arial" panose="020B0604020202020204" pitchFamily="34" charset="0"/>
              </a:rPr>
              <a:t> Arial regular 14 </a:t>
            </a:r>
            <a:r>
              <a:rPr kumimoji="0" lang="en-GB" sz="1400" b="0" i="0" u="none" strike="noStrike" kern="1200" cap="none" spc="0" normalizeH="0" baseline="0" noProof="0" err="1">
                <a:ln>
                  <a:noFill/>
                </a:ln>
                <a:solidFill>
                  <a:srgbClr val="1C1C19"/>
                </a:solidFill>
                <a:effectLst/>
                <a:uLnTx/>
                <a:uFillTx/>
                <a:latin typeface="Arial" panose="020B0604020202020204" pitchFamily="34" charset="0"/>
                <a:ea typeface="+mn-ea"/>
                <a:cs typeface="Arial" panose="020B0604020202020204" pitchFamily="34" charset="0"/>
              </a:rPr>
              <a:t>pt</a:t>
            </a:r>
            <a:r>
              <a:rPr kumimoji="0" lang="en-GB" sz="1400" b="0" i="0" u="none" strike="noStrike" kern="1200" cap="none" spc="0" normalizeH="0" baseline="0" noProof="0">
                <a:ln>
                  <a:noFill/>
                </a:ln>
                <a:solidFill>
                  <a:srgbClr val="1C1C19"/>
                </a:solidFill>
                <a:effectLst/>
                <a:uLnTx/>
                <a:uFillTx/>
                <a:latin typeface="Arial" panose="020B0604020202020204" pitchFamily="34" charset="0"/>
                <a:ea typeface="+mn-ea"/>
                <a:cs typeface="Arial" panose="020B0604020202020204" pitchFamily="34" charset="0"/>
              </a:rPr>
              <a:t> </a:t>
            </a:r>
            <a:endParaRPr kumimoji="0" lang="en-GB" sz="14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lvl="0"/>
            <a:endParaRPr lang="en-LT"/>
          </a:p>
        </p:txBody>
      </p:sp>
      <p:pic>
        <p:nvPicPr>
          <p:cNvPr id="75" name="Picture 74">
            <a:extLst>
              <a:ext uri="{FF2B5EF4-FFF2-40B4-BE49-F238E27FC236}">
                <a16:creationId xmlns:a16="http://schemas.microsoft.com/office/drawing/2014/main" id="{1629A0C3-C3F4-1340-9003-E0A07194BA23}"/>
              </a:ext>
            </a:extLst>
          </p:cNvPr>
          <p:cNvPicPr>
            <a:picLocks noChangeAspect="1"/>
          </p:cNvPicPr>
          <p:nvPr userDrawn="1"/>
        </p:nvPicPr>
        <p:blipFill>
          <a:blip r:embed="rId2"/>
          <a:stretch>
            <a:fillRect/>
          </a:stretch>
        </p:blipFill>
        <p:spPr>
          <a:xfrm>
            <a:off x="325458" y="5394030"/>
            <a:ext cx="1332854" cy="1332854"/>
          </a:xfrm>
          <a:prstGeom prst="rect">
            <a:avLst/>
          </a:prstGeom>
        </p:spPr>
      </p:pic>
      <p:sp>
        <p:nvSpPr>
          <p:cNvPr id="77" name="Picture Placeholder 76">
            <a:extLst>
              <a:ext uri="{FF2B5EF4-FFF2-40B4-BE49-F238E27FC236}">
                <a16:creationId xmlns:a16="http://schemas.microsoft.com/office/drawing/2014/main" id="{825BB504-4D7E-134B-A02A-E538C532013C}"/>
              </a:ext>
            </a:extLst>
          </p:cNvPr>
          <p:cNvSpPr>
            <a:spLocks noGrp="1"/>
          </p:cNvSpPr>
          <p:nvPr>
            <p:ph type="pic" sz="quarter" idx="15"/>
          </p:nvPr>
        </p:nvSpPr>
        <p:spPr>
          <a:xfrm>
            <a:off x="6096000" y="0"/>
            <a:ext cx="6096000" cy="6858000"/>
          </a:xfrm>
          <a:prstGeom prst="rect">
            <a:avLst/>
          </a:prstGeom>
        </p:spPr>
        <p:txBody>
          <a:bodyPr/>
          <a:lstStyle/>
          <a:p>
            <a:endParaRPr lang="en-LT"/>
          </a:p>
        </p:txBody>
      </p:sp>
      <p:sp>
        <p:nvSpPr>
          <p:cNvPr id="2" name="Slide Number Placeholder 1">
            <a:extLst>
              <a:ext uri="{FF2B5EF4-FFF2-40B4-BE49-F238E27FC236}">
                <a16:creationId xmlns:a16="http://schemas.microsoft.com/office/drawing/2014/main" id="{F79A87A7-D083-A747-B2C8-24B6BA5DCE1D}"/>
              </a:ext>
            </a:extLst>
          </p:cNvPr>
          <p:cNvSpPr>
            <a:spLocks noGrp="1"/>
          </p:cNvSpPr>
          <p:nvPr>
            <p:ph type="sldNum" sz="quarter" idx="16"/>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3209922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avadinimas 2">
    <p:bg>
      <p:bgPr>
        <a:solidFill>
          <a:schemeClr val="accent1"/>
        </a:solidFill>
        <a:effectLst/>
      </p:bgPr>
    </p:bg>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8FBFEBB4-AC72-4243-9B13-C3885A020DE0}"/>
              </a:ext>
            </a:extLst>
          </p:cNvPr>
          <p:cNvSpPr>
            <a:spLocks noGrp="1"/>
          </p:cNvSpPr>
          <p:nvPr>
            <p:ph type="body" sz="quarter" idx="12" hasCustomPrompt="1"/>
          </p:nvPr>
        </p:nvSpPr>
        <p:spPr>
          <a:xfrm>
            <a:off x="2691606" y="3028156"/>
            <a:ext cx="6808787" cy="801688"/>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2"/>
                </a:solidFill>
                <a:latin typeface="+mj-lt"/>
              </a:defRPr>
            </a:lvl1pPr>
            <a:lvl2pPr marL="457200" indent="0" algn="ctr">
              <a:buNone/>
              <a:defRPr>
                <a:solidFill>
                  <a:sysClr val="windowText" lastClr="000000"/>
                </a:solidFill>
                <a:latin typeface="+mj-lt"/>
              </a:defRPr>
            </a:lvl2pPr>
            <a:lvl3pPr marL="914400" indent="0" algn="ctr">
              <a:buNone/>
              <a:defRPr>
                <a:solidFill>
                  <a:sysClr val="windowText" lastClr="000000"/>
                </a:solidFill>
                <a:latin typeface="+mj-lt"/>
              </a:defRPr>
            </a:lvl3pPr>
            <a:lvl4pPr marL="1371600" indent="0" algn="ctr">
              <a:buNone/>
              <a:defRPr>
                <a:solidFill>
                  <a:sysClr val="windowText" lastClr="000000"/>
                </a:solidFill>
                <a:latin typeface="+mj-lt"/>
              </a:defRPr>
            </a:lvl4pPr>
            <a:lvl5pPr marL="1828800" indent="0" algn="ctr">
              <a:buNone/>
              <a:defRPr>
                <a:solidFill>
                  <a:sysClr val="windowText" lastClr="000000"/>
                </a:solidFill>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LT" sz="2800" b="1" i="0">
                <a:solidFill>
                  <a:schemeClr val="tx2"/>
                </a:solidFill>
                <a:latin typeface="Arial Black" panose="020B0604020202020204" pitchFamily="34" charset="0"/>
                <a:cs typeface="Arial Black" panose="020B0604020202020204" pitchFamily="34" charset="0"/>
              </a:rPr>
              <a:t>PAVADINIMAS ARIAL BLACK / CAPS LOCK 28 PT</a:t>
            </a:r>
          </a:p>
          <a:p>
            <a:pPr lvl="0"/>
            <a:endParaRPr lang="en-LT"/>
          </a:p>
        </p:txBody>
      </p:sp>
      <p:sp>
        <p:nvSpPr>
          <p:cNvPr id="11" name="Text Placeholder 10">
            <a:extLst>
              <a:ext uri="{FF2B5EF4-FFF2-40B4-BE49-F238E27FC236}">
                <a16:creationId xmlns:a16="http://schemas.microsoft.com/office/drawing/2014/main" id="{AB54232A-7C6F-9640-9EDA-BD979BAB193F}"/>
              </a:ext>
            </a:extLst>
          </p:cNvPr>
          <p:cNvSpPr>
            <a:spLocks noGrp="1"/>
          </p:cNvSpPr>
          <p:nvPr>
            <p:ph type="body" sz="quarter" idx="13" hasCustomPrompt="1"/>
          </p:nvPr>
        </p:nvSpPr>
        <p:spPr>
          <a:xfrm>
            <a:off x="4886324" y="3912788"/>
            <a:ext cx="2419350" cy="450850"/>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latin typeface="+mn-lt"/>
              </a:defRPr>
            </a:lvl1pPr>
            <a:lvl2pPr marL="457200" indent="0" algn="ctr">
              <a:buNone/>
              <a:defRPr sz="1400">
                <a:solidFill>
                  <a:sysClr val="windowText" lastClr="000000"/>
                </a:solidFill>
                <a:latin typeface="+mn-lt"/>
              </a:defRPr>
            </a:lvl2pPr>
            <a:lvl3pPr marL="914400" indent="0" algn="ctr">
              <a:buNone/>
              <a:defRPr sz="1400">
                <a:solidFill>
                  <a:sysClr val="windowText" lastClr="000000"/>
                </a:solidFill>
                <a:latin typeface="+mn-lt"/>
              </a:defRPr>
            </a:lvl3pPr>
            <a:lvl4pPr marL="1371600" indent="0" algn="ctr">
              <a:buNone/>
              <a:defRPr sz="1400">
                <a:solidFill>
                  <a:sysClr val="windowText" lastClr="000000"/>
                </a:solidFill>
                <a:latin typeface="+mn-lt"/>
              </a:defRPr>
            </a:lvl4pPr>
            <a:lvl5pPr marL="1828800" indent="0" algn="ctr">
              <a:buNone/>
              <a:defRPr sz="1400">
                <a:solidFill>
                  <a:sysClr val="windowText" lastClr="000000"/>
                </a:solidFill>
                <a:latin typeface="+mn-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kern="1200">
                <a:solidFill>
                  <a:schemeClr val="tx2"/>
                </a:solidFill>
                <a:effectLst/>
                <a:latin typeface="Arial" panose="020B0604020202020204" pitchFamily="34" charset="0"/>
                <a:ea typeface="+mn-ea"/>
                <a:cs typeface="Arial" panose="020B0604020202020204" pitchFamily="34" charset="0"/>
              </a:rPr>
              <a:t>Data Arial regular 14pt </a:t>
            </a:r>
            <a:endParaRPr lang="en-GB" sz="1400" b="0" i="0">
              <a:solidFill>
                <a:schemeClr val="tx2"/>
              </a:solidFill>
              <a:effectLst/>
              <a:latin typeface="Arial" panose="020B0604020202020204" pitchFamily="34" charset="0"/>
              <a:cs typeface="Arial" panose="020B0604020202020204" pitchFamily="34" charset="0"/>
            </a:endParaRPr>
          </a:p>
          <a:p>
            <a:pPr lvl="0"/>
            <a:endParaRPr lang="en-LT"/>
          </a:p>
        </p:txBody>
      </p:sp>
      <p:pic>
        <p:nvPicPr>
          <p:cNvPr id="6" name="Picture 5">
            <a:extLst>
              <a:ext uri="{FF2B5EF4-FFF2-40B4-BE49-F238E27FC236}">
                <a16:creationId xmlns:a16="http://schemas.microsoft.com/office/drawing/2014/main" id="{BFC495B9-0041-6743-A58C-E6D42BFE2072}"/>
              </a:ext>
            </a:extLst>
          </p:cNvPr>
          <p:cNvPicPr>
            <a:picLocks noChangeAspect="1"/>
          </p:cNvPicPr>
          <p:nvPr userDrawn="1"/>
        </p:nvPicPr>
        <p:blipFill>
          <a:blip r:embed="rId2"/>
          <a:stretch>
            <a:fillRect/>
          </a:stretch>
        </p:blipFill>
        <p:spPr>
          <a:xfrm>
            <a:off x="347221" y="5386518"/>
            <a:ext cx="1332000" cy="1332000"/>
          </a:xfrm>
          <a:prstGeom prst="rect">
            <a:avLst/>
          </a:prstGeom>
        </p:spPr>
      </p:pic>
      <p:sp>
        <p:nvSpPr>
          <p:cNvPr id="2" name="Slide Number Placeholder 1">
            <a:extLst>
              <a:ext uri="{FF2B5EF4-FFF2-40B4-BE49-F238E27FC236}">
                <a16:creationId xmlns:a16="http://schemas.microsoft.com/office/drawing/2014/main" id="{8137D075-4549-D94C-A32A-ADCCE715F8C0}"/>
              </a:ext>
            </a:extLst>
          </p:cNvPr>
          <p:cNvSpPr>
            <a:spLocks noGrp="1"/>
          </p:cNvSpPr>
          <p:nvPr>
            <p:ph type="sldNum" sz="quarter" idx="14"/>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1036802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avadinimas 3">
    <p:bg>
      <p:bgPr>
        <a:solidFill>
          <a:schemeClr val="accent2"/>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54166C5-541D-FA47-9763-E707FD4DA0A9}"/>
              </a:ext>
            </a:extLst>
          </p:cNvPr>
          <p:cNvSpPr>
            <a:spLocks noGrp="1"/>
          </p:cNvSpPr>
          <p:nvPr>
            <p:ph type="body" sz="quarter" idx="10" hasCustomPrompt="1"/>
          </p:nvPr>
        </p:nvSpPr>
        <p:spPr>
          <a:xfrm>
            <a:off x="3046278" y="2994025"/>
            <a:ext cx="6099443" cy="869950"/>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a:latin typeface="+mj-lt"/>
              </a:defRPr>
            </a:lvl1pPr>
            <a:lvl2pPr marL="457200" indent="0" algn="ctr">
              <a:buNone/>
              <a:defRPr sz="2800">
                <a:latin typeface="+mj-lt"/>
              </a:defRPr>
            </a:lvl2pPr>
            <a:lvl3pPr marL="914400" indent="0" algn="ctr">
              <a:buNone/>
              <a:defRPr sz="2800">
                <a:latin typeface="+mj-lt"/>
              </a:defRPr>
            </a:lvl3pPr>
            <a:lvl4pPr marL="1371600" indent="0" algn="ctr">
              <a:buNone/>
              <a:defRPr sz="2800">
                <a:latin typeface="+mj-lt"/>
              </a:defRPr>
            </a:lvl4pPr>
            <a:lvl5pPr marL="1828800" indent="0" algn="ctr">
              <a:buNone/>
              <a:defRPr sz="2800">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LT" sz="2800" b="1" i="0">
                <a:solidFill>
                  <a:schemeClr val="bg1"/>
                </a:solidFill>
                <a:latin typeface="Arial Black" panose="020B0604020202020204" pitchFamily="34" charset="0"/>
                <a:cs typeface="Arial Black" panose="020B0604020202020204" pitchFamily="34" charset="0"/>
              </a:rPr>
              <a:t>PAVADINIMAS ARIAL BLACK / CAPS LOCK 28 PT</a:t>
            </a:r>
          </a:p>
          <a:p>
            <a:pPr lvl="0"/>
            <a:endParaRPr lang="en-LT"/>
          </a:p>
        </p:txBody>
      </p:sp>
      <p:sp>
        <p:nvSpPr>
          <p:cNvPr id="5" name="Text Placeholder 4">
            <a:extLst>
              <a:ext uri="{FF2B5EF4-FFF2-40B4-BE49-F238E27FC236}">
                <a16:creationId xmlns:a16="http://schemas.microsoft.com/office/drawing/2014/main" id="{BA3D56BA-FEFC-1E4B-8C52-1134DB1E5814}"/>
              </a:ext>
            </a:extLst>
          </p:cNvPr>
          <p:cNvSpPr>
            <a:spLocks noGrp="1"/>
          </p:cNvSpPr>
          <p:nvPr>
            <p:ph type="body" sz="quarter" idx="11" hasCustomPrompt="1"/>
          </p:nvPr>
        </p:nvSpPr>
        <p:spPr>
          <a:xfrm>
            <a:off x="4625180" y="3942325"/>
            <a:ext cx="2941637" cy="465138"/>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atin typeface="+mn-lt"/>
              </a:defRPr>
            </a:lvl1pPr>
            <a:lvl2pPr marL="457200" indent="0" algn="ctr">
              <a:buNone/>
              <a:defRPr sz="1400">
                <a:latin typeface="+mn-lt"/>
              </a:defRPr>
            </a:lvl2pPr>
            <a:lvl3pPr marL="914400" indent="0" algn="ctr">
              <a:buNone/>
              <a:defRPr sz="1400">
                <a:latin typeface="+mn-lt"/>
              </a:defRPr>
            </a:lvl3pPr>
            <a:lvl4pPr marL="1371600" indent="0" algn="ctr">
              <a:buNone/>
              <a:defRPr sz="1400">
                <a:latin typeface="+mn-lt"/>
              </a:defRPr>
            </a:lvl4pPr>
            <a:lvl5pPr marL="1828800" indent="0" algn="ctr">
              <a:buNone/>
              <a:defRPr sz="1400">
                <a:latin typeface="+mn-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kern="1200">
                <a:solidFill>
                  <a:schemeClr val="bg1"/>
                </a:solidFill>
                <a:effectLst/>
                <a:latin typeface="Arial" panose="020B0604020202020204" pitchFamily="34" charset="0"/>
                <a:ea typeface="+mn-ea"/>
                <a:cs typeface="Arial" panose="020B0604020202020204" pitchFamily="34" charset="0"/>
              </a:rPr>
              <a:t>Data Arial regular 14pt </a:t>
            </a:r>
            <a:endParaRPr lang="en-GB" sz="1400" b="0" i="0">
              <a:solidFill>
                <a:schemeClr val="bg1"/>
              </a:solidFill>
              <a:effectLst/>
              <a:latin typeface="Arial" panose="020B0604020202020204" pitchFamily="34" charset="0"/>
              <a:cs typeface="Arial" panose="020B0604020202020204" pitchFamily="34" charset="0"/>
            </a:endParaRPr>
          </a:p>
          <a:p>
            <a:pPr lvl="0"/>
            <a:endParaRPr lang="en-LT"/>
          </a:p>
        </p:txBody>
      </p:sp>
      <p:pic>
        <p:nvPicPr>
          <p:cNvPr id="4" name="Picture 3">
            <a:extLst>
              <a:ext uri="{FF2B5EF4-FFF2-40B4-BE49-F238E27FC236}">
                <a16:creationId xmlns:a16="http://schemas.microsoft.com/office/drawing/2014/main" id="{B070C923-FC7E-1548-AD42-23F3F28F65D1}"/>
              </a:ext>
            </a:extLst>
          </p:cNvPr>
          <p:cNvPicPr>
            <a:picLocks noChangeAspect="1"/>
          </p:cNvPicPr>
          <p:nvPr userDrawn="1"/>
        </p:nvPicPr>
        <p:blipFill>
          <a:blip r:embed="rId2"/>
          <a:stretch>
            <a:fillRect/>
          </a:stretch>
        </p:blipFill>
        <p:spPr>
          <a:xfrm>
            <a:off x="337760" y="5371020"/>
            <a:ext cx="1332000" cy="1332000"/>
          </a:xfrm>
          <a:prstGeom prst="rect">
            <a:avLst/>
          </a:prstGeom>
        </p:spPr>
      </p:pic>
      <p:sp>
        <p:nvSpPr>
          <p:cNvPr id="2" name="Slide Number Placeholder 1">
            <a:extLst>
              <a:ext uri="{FF2B5EF4-FFF2-40B4-BE49-F238E27FC236}">
                <a16:creationId xmlns:a16="http://schemas.microsoft.com/office/drawing/2014/main" id="{D33DEAFD-BC70-444B-9CB9-A6DF99797680}"/>
              </a:ext>
            </a:extLst>
          </p:cNvPr>
          <p:cNvSpPr>
            <a:spLocks noGrp="1"/>
          </p:cNvSpPr>
          <p:nvPr>
            <p:ph type="sldNum" sz="quarter" idx="12"/>
          </p:nvPr>
        </p:nvSpPr>
        <p:spPr/>
        <p:txBody>
          <a:bodyPr/>
          <a:lstStyle/>
          <a:p>
            <a:fld id="{F2B447DA-0A4F-7644-948C-71412AC2560D}" type="slidenum">
              <a:rPr lang="en-LT" smtClean="0"/>
              <a:t>‹#›</a:t>
            </a:fld>
            <a:endParaRPr lang="en-LT"/>
          </a:p>
        </p:txBody>
      </p:sp>
    </p:spTree>
    <p:extLst>
      <p:ext uri="{BB962C8B-B14F-4D97-AF65-F5344CB8AC3E}">
        <p14:creationId xmlns:p14="http://schemas.microsoft.com/office/powerpoint/2010/main" val="4197851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vadinimas su nuotrauka">
    <p:bg>
      <p:bgPr>
        <a:solidFill>
          <a:schemeClr val="bg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F1CCFB4B-F4D8-1A41-938B-8DCCD84BBFD3}"/>
              </a:ext>
            </a:extLst>
          </p:cNvPr>
          <p:cNvSpPr>
            <a:spLocks noGrp="1"/>
          </p:cNvSpPr>
          <p:nvPr>
            <p:ph type="pic" sz="quarter" idx="10"/>
          </p:nvPr>
        </p:nvSpPr>
        <p:spPr>
          <a:xfrm>
            <a:off x="0" y="0"/>
            <a:ext cx="12192000" cy="6858000"/>
          </a:xfrm>
          <a:prstGeom prst="rect">
            <a:avLst/>
          </a:prstGeom>
        </p:spPr>
        <p:txBody>
          <a:bodyPr/>
          <a:lstStyle>
            <a:lvl1pPr marL="0" indent="0" algn="ctr">
              <a:buNone/>
              <a:defRPr sz="1400">
                <a:solidFill>
                  <a:schemeClr val="tx2"/>
                </a:solidFill>
              </a:defRPr>
            </a:lvl1pPr>
          </a:lstStyle>
          <a:p>
            <a:endParaRPr lang="en-LT"/>
          </a:p>
          <a:p>
            <a:endParaRPr lang="en-LT"/>
          </a:p>
          <a:p>
            <a:endParaRPr lang="en-LT"/>
          </a:p>
          <a:p>
            <a:endParaRPr lang="en-LT"/>
          </a:p>
          <a:p>
            <a:endParaRPr lang="en-LT"/>
          </a:p>
          <a:p>
            <a:endParaRPr lang="en-LT"/>
          </a:p>
          <a:p>
            <a:endParaRPr lang="en-LT"/>
          </a:p>
          <a:p>
            <a:endParaRPr lang="en-LT"/>
          </a:p>
          <a:p>
            <a:endParaRPr lang="en-LT"/>
          </a:p>
          <a:p>
            <a:endParaRPr lang="en-LT"/>
          </a:p>
          <a:p>
            <a:endParaRPr lang="en-LT"/>
          </a:p>
          <a:p>
            <a:endParaRPr lang="en-LT"/>
          </a:p>
        </p:txBody>
      </p:sp>
      <p:pic>
        <p:nvPicPr>
          <p:cNvPr id="7" name="Picture 6">
            <a:extLst>
              <a:ext uri="{FF2B5EF4-FFF2-40B4-BE49-F238E27FC236}">
                <a16:creationId xmlns:a16="http://schemas.microsoft.com/office/drawing/2014/main" id="{61839BF6-DFAF-CD47-AB07-E91FACDACDCE}"/>
              </a:ext>
            </a:extLst>
          </p:cNvPr>
          <p:cNvPicPr>
            <a:picLocks noChangeAspect="1"/>
          </p:cNvPicPr>
          <p:nvPr userDrawn="1"/>
        </p:nvPicPr>
        <p:blipFill>
          <a:blip r:embed="rId2"/>
          <a:stretch>
            <a:fillRect/>
          </a:stretch>
        </p:blipFill>
        <p:spPr>
          <a:xfrm>
            <a:off x="325315" y="5402016"/>
            <a:ext cx="1332000" cy="1332000"/>
          </a:xfrm>
          <a:prstGeom prst="rect">
            <a:avLst/>
          </a:prstGeom>
        </p:spPr>
      </p:pic>
      <p:sp>
        <p:nvSpPr>
          <p:cNvPr id="9" name="Text Placeholder 5">
            <a:extLst>
              <a:ext uri="{FF2B5EF4-FFF2-40B4-BE49-F238E27FC236}">
                <a16:creationId xmlns:a16="http://schemas.microsoft.com/office/drawing/2014/main" id="{E3887271-8A6C-AD43-9F29-1809928DB3C2}"/>
              </a:ext>
            </a:extLst>
          </p:cNvPr>
          <p:cNvSpPr>
            <a:spLocks noGrp="1"/>
          </p:cNvSpPr>
          <p:nvPr>
            <p:ph type="body" sz="quarter" idx="23" hasCustomPrompt="1"/>
          </p:nvPr>
        </p:nvSpPr>
        <p:spPr>
          <a:xfrm>
            <a:off x="4637541" y="4618817"/>
            <a:ext cx="3437075" cy="436562"/>
          </a:xfrm>
          <a:prstGeom prst="rect">
            <a:avLst/>
          </a:prstGeom>
        </p:spPr>
        <p:txBody>
          <a:bodyPr/>
          <a:lstStyle>
            <a:lvl1pPr marL="0" indent="0">
              <a:buNone/>
              <a:defRPr sz="1200">
                <a:solidFill>
                  <a:schemeClr val="tx2"/>
                </a:solidFill>
                <a:latin typeface="+mn-lt"/>
              </a:defRPr>
            </a:lvl1pPr>
          </a:lstStyle>
          <a:p>
            <a:pPr lvl="0"/>
            <a:r>
              <a:rPr lang="en-GB" err="1"/>
              <a:t>Į</a:t>
            </a:r>
            <a:r>
              <a:rPr lang="en-LT"/>
              <a:t>kelkite nespalvotą nuotrauką per visą skaidrę</a:t>
            </a:r>
          </a:p>
        </p:txBody>
      </p:sp>
      <p:sp>
        <p:nvSpPr>
          <p:cNvPr id="10" name="Text Placeholder 2">
            <a:extLst>
              <a:ext uri="{FF2B5EF4-FFF2-40B4-BE49-F238E27FC236}">
                <a16:creationId xmlns:a16="http://schemas.microsoft.com/office/drawing/2014/main" id="{C3E9D3B6-5D89-AD4A-8A89-C343470E66B0}"/>
              </a:ext>
            </a:extLst>
          </p:cNvPr>
          <p:cNvSpPr>
            <a:spLocks noGrp="1"/>
          </p:cNvSpPr>
          <p:nvPr>
            <p:ph type="body" sz="quarter" idx="24" hasCustomPrompt="1"/>
          </p:nvPr>
        </p:nvSpPr>
        <p:spPr>
          <a:xfrm>
            <a:off x="419847" y="2808517"/>
            <a:ext cx="5423742" cy="869950"/>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a:latin typeface="+mj-lt"/>
              </a:defRPr>
            </a:lvl1pPr>
            <a:lvl2pPr marL="457200" indent="0" algn="ctr">
              <a:buNone/>
              <a:defRPr sz="2800">
                <a:latin typeface="+mj-lt"/>
              </a:defRPr>
            </a:lvl2pPr>
            <a:lvl3pPr marL="914400" indent="0" algn="ctr">
              <a:buNone/>
              <a:defRPr sz="2800">
                <a:latin typeface="+mj-lt"/>
              </a:defRPr>
            </a:lvl3pPr>
            <a:lvl4pPr marL="1371600" indent="0" algn="ctr">
              <a:buNone/>
              <a:defRPr sz="2800">
                <a:latin typeface="+mj-lt"/>
              </a:defRPr>
            </a:lvl4pPr>
            <a:lvl5pPr marL="1828800" indent="0" algn="ctr">
              <a:buNone/>
              <a:defRPr sz="2800">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LT" sz="2800" b="1" i="0">
                <a:solidFill>
                  <a:schemeClr val="bg1"/>
                </a:solidFill>
                <a:latin typeface="Arial Black" panose="020B0604020202020204" pitchFamily="34" charset="0"/>
                <a:cs typeface="Arial Black" panose="020B0604020202020204" pitchFamily="34" charset="0"/>
              </a:rPr>
              <a:t>PAVADINIMAS ARIAL BLACK / CAPS LOCK 28 PT</a:t>
            </a:r>
          </a:p>
          <a:p>
            <a:pPr lvl="0"/>
            <a:endParaRPr lang="en-LT"/>
          </a:p>
        </p:txBody>
      </p:sp>
      <p:sp>
        <p:nvSpPr>
          <p:cNvPr id="12" name="Text Placeholder 4">
            <a:extLst>
              <a:ext uri="{FF2B5EF4-FFF2-40B4-BE49-F238E27FC236}">
                <a16:creationId xmlns:a16="http://schemas.microsoft.com/office/drawing/2014/main" id="{B72A1E2A-CD1E-9042-99B2-742CB8B33135}"/>
              </a:ext>
            </a:extLst>
          </p:cNvPr>
          <p:cNvSpPr>
            <a:spLocks noGrp="1"/>
          </p:cNvSpPr>
          <p:nvPr>
            <p:ph type="body" sz="quarter" idx="11" hasCustomPrompt="1"/>
          </p:nvPr>
        </p:nvSpPr>
        <p:spPr>
          <a:xfrm>
            <a:off x="402611" y="3756346"/>
            <a:ext cx="6099443" cy="465138"/>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atin typeface="+mn-lt"/>
              </a:defRPr>
            </a:lvl1pPr>
            <a:lvl2pPr marL="457200" indent="0" algn="ctr">
              <a:buNone/>
              <a:defRPr sz="1400">
                <a:latin typeface="+mn-lt"/>
              </a:defRPr>
            </a:lvl2pPr>
            <a:lvl3pPr marL="914400" indent="0" algn="ctr">
              <a:buNone/>
              <a:defRPr sz="1400">
                <a:latin typeface="+mn-lt"/>
              </a:defRPr>
            </a:lvl3pPr>
            <a:lvl4pPr marL="1371600" indent="0" algn="ctr">
              <a:buNone/>
              <a:defRPr sz="1400">
                <a:latin typeface="+mn-lt"/>
              </a:defRPr>
            </a:lvl4pPr>
            <a:lvl5pPr marL="1828800" indent="0" algn="ctr">
              <a:buNone/>
              <a:defRPr sz="1400">
                <a:latin typeface="+mn-lt"/>
              </a:defRPr>
            </a:lvl5pPr>
          </a:lstStyle>
          <a:p>
            <a:pPr lvl="0"/>
            <a:r>
              <a:rPr lang="en-GB" err="1"/>
              <a:t>Papildomas</a:t>
            </a:r>
            <a:r>
              <a:rPr lang="en-GB"/>
              <a:t> </a:t>
            </a:r>
            <a:r>
              <a:rPr lang="en-GB" err="1"/>
              <a:t>tekstas</a:t>
            </a:r>
            <a:r>
              <a:rPr lang="en-GB"/>
              <a:t> Arial regular 14 </a:t>
            </a:r>
            <a:r>
              <a:rPr lang="en-GB" err="1"/>
              <a:t>pt</a:t>
            </a:r>
            <a:r>
              <a:rPr lang="en-GB"/>
              <a:t> </a:t>
            </a:r>
          </a:p>
        </p:txBody>
      </p:sp>
      <p:sp>
        <p:nvSpPr>
          <p:cNvPr id="2" name="Slide Number Placeholder 1">
            <a:extLst>
              <a:ext uri="{FF2B5EF4-FFF2-40B4-BE49-F238E27FC236}">
                <a16:creationId xmlns:a16="http://schemas.microsoft.com/office/drawing/2014/main" id="{BD9FCAA0-25D5-1D4D-BE5B-43B722875A53}"/>
              </a:ext>
            </a:extLst>
          </p:cNvPr>
          <p:cNvSpPr>
            <a:spLocks noGrp="1"/>
          </p:cNvSpPr>
          <p:nvPr>
            <p:ph type="sldNum" sz="quarter" idx="25"/>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3138286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urinys">
    <p:spTree>
      <p:nvGrpSpPr>
        <p:cNvPr id="1" name=""/>
        <p:cNvGrpSpPr/>
        <p:nvPr/>
      </p:nvGrpSpPr>
      <p:grpSpPr>
        <a:xfrm>
          <a:off x="0" y="0"/>
          <a:ext cx="0" cy="0"/>
          <a:chOff x="0" y="0"/>
          <a:chExt cx="0" cy="0"/>
        </a:xfrm>
      </p:grpSpPr>
      <p:sp>
        <p:nvSpPr>
          <p:cNvPr id="24" name="object 26">
            <a:extLst>
              <a:ext uri="{FF2B5EF4-FFF2-40B4-BE49-F238E27FC236}">
                <a16:creationId xmlns:a16="http://schemas.microsoft.com/office/drawing/2014/main" id="{402D4210-C2C6-804A-A2BA-4921EFA71405}"/>
              </a:ext>
            </a:extLst>
          </p:cNvPr>
          <p:cNvSpPr/>
          <p:nvPr/>
        </p:nvSpPr>
        <p:spPr>
          <a:xfrm>
            <a:off x="1444399" y="2803291"/>
            <a:ext cx="573405" cy="573405"/>
          </a:xfrm>
          <a:custGeom>
            <a:avLst/>
            <a:gdLst/>
            <a:ahLst/>
            <a:cxnLst/>
            <a:rect l="l" t="t" r="r" b="b"/>
            <a:pathLst>
              <a:path w="573405" h="573404">
                <a:moveTo>
                  <a:pt x="286524" y="0"/>
                </a:moveTo>
                <a:lnTo>
                  <a:pt x="240049" y="3750"/>
                </a:lnTo>
                <a:lnTo>
                  <a:pt x="195961" y="14607"/>
                </a:lnTo>
                <a:lnTo>
                  <a:pt x="154850" y="31981"/>
                </a:lnTo>
                <a:lnTo>
                  <a:pt x="117307" y="55282"/>
                </a:lnTo>
                <a:lnTo>
                  <a:pt x="83921" y="83921"/>
                </a:lnTo>
                <a:lnTo>
                  <a:pt x="55282" y="117307"/>
                </a:lnTo>
                <a:lnTo>
                  <a:pt x="31981" y="154850"/>
                </a:lnTo>
                <a:lnTo>
                  <a:pt x="14607" y="195961"/>
                </a:lnTo>
                <a:lnTo>
                  <a:pt x="3750" y="240049"/>
                </a:lnTo>
                <a:lnTo>
                  <a:pt x="0" y="286524"/>
                </a:lnTo>
                <a:lnTo>
                  <a:pt x="3750" y="333000"/>
                </a:lnTo>
                <a:lnTo>
                  <a:pt x="14607" y="377088"/>
                </a:lnTo>
                <a:lnTo>
                  <a:pt x="31981" y="418198"/>
                </a:lnTo>
                <a:lnTo>
                  <a:pt x="55282" y="455741"/>
                </a:lnTo>
                <a:lnTo>
                  <a:pt x="83921" y="489127"/>
                </a:lnTo>
                <a:lnTo>
                  <a:pt x="117307" y="517766"/>
                </a:lnTo>
                <a:lnTo>
                  <a:pt x="154850" y="541067"/>
                </a:lnTo>
                <a:lnTo>
                  <a:pt x="195961" y="558442"/>
                </a:lnTo>
                <a:lnTo>
                  <a:pt x="240049" y="569299"/>
                </a:lnTo>
                <a:lnTo>
                  <a:pt x="286524" y="573049"/>
                </a:lnTo>
                <a:lnTo>
                  <a:pt x="333000" y="569299"/>
                </a:lnTo>
                <a:lnTo>
                  <a:pt x="377088" y="558442"/>
                </a:lnTo>
                <a:lnTo>
                  <a:pt x="418198" y="541067"/>
                </a:lnTo>
                <a:lnTo>
                  <a:pt x="455741" y="517766"/>
                </a:lnTo>
                <a:lnTo>
                  <a:pt x="489127" y="489127"/>
                </a:lnTo>
                <a:lnTo>
                  <a:pt x="517766" y="455741"/>
                </a:lnTo>
                <a:lnTo>
                  <a:pt x="541067" y="418198"/>
                </a:lnTo>
                <a:lnTo>
                  <a:pt x="558442" y="377088"/>
                </a:lnTo>
                <a:lnTo>
                  <a:pt x="569299" y="333000"/>
                </a:lnTo>
                <a:lnTo>
                  <a:pt x="573049" y="286524"/>
                </a:lnTo>
                <a:lnTo>
                  <a:pt x="569299" y="240049"/>
                </a:lnTo>
                <a:lnTo>
                  <a:pt x="558442" y="195961"/>
                </a:lnTo>
                <a:lnTo>
                  <a:pt x="541067" y="154850"/>
                </a:lnTo>
                <a:lnTo>
                  <a:pt x="517766" y="117307"/>
                </a:lnTo>
                <a:lnTo>
                  <a:pt x="489127" y="83921"/>
                </a:lnTo>
                <a:lnTo>
                  <a:pt x="455741" y="55282"/>
                </a:lnTo>
                <a:lnTo>
                  <a:pt x="418198" y="31981"/>
                </a:lnTo>
                <a:lnTo>
                  <a:pt x="377088" y="14607"/>
                </a:lnTo>
                <a:lnTo>
                  <a:pt x="333000" y="3750"/>
                </a:lnTo>
                <a:lnTo>
                  <a:pt x="286524" y="0"/>
                </a:lnTo>
                <a:close/>
              </a:path>
            </a:pathLst>
          </a:custGeom>
          <a:solidFill>
            <a:srgbClr val="FFD100"/>
          </a:solidFill>
        </p:spPr>
        <p:txBody>
          <a:bodyPr wrap="square" lIns="0" tIns="0" rIns="0" bIns="0" rtlCol="0"/>
          <a:lstStyle/>
          <a:p>
            <a:endParaRPr/>
          </a:p>
        </p:txBody>
      </p:sp>
      <p:sp>
        <p:nvSpPr>
          <p:cNvPr id="31" name="object 33">
            <a:extLst>
              <a:ext uri="{FF2B5EF4-FFF2-40B4-BE49-F238E27FC236}">
                <a16:creationId xmlns:a16="http://schemas.microsoft.com/office/drawing/2014/main" id="{70ED2044-EBA5-CC42-9ABD-C27E634E5F7D}"/>
              </a:ext>
            </a:extLst>
          </p:cNvPr>
          <p:cNvSpPr/>
          <p:nvPr/>
        </p:nvSpPr>
        <p:spPr>
          <a:xfrm>
            <a:off x="1444399" y="4492746"/>
            <a:ext cx="573405" cy="573405"/>
          </a:xfrm>
          <a:custGeom>
            <a:avLst/>
            <a:gdLst/>
            <a:ahLst/>
            <a:cxnLst/>
            <a:rect l="l" t="t" r="r" b="b"/>
            <a:pathLst>
              <a:path w="573405" h="573404">
                <a:moveTo>
                  <a:pt x="286524" y="0"/>
                </a:moveTo>
                <a:lnTo>
                  <a:pt x="240049" y="3750"/>
                </a:lnTo>
                <a:lnTo>
                  <a:pt x="195961" y="14607"/>
                </a:lnTo>
                <a:lnTo>
                  <a:pt x="154850" y="31981"/>
                </a:lnTo>
                <a:lnTo>
                  <a:pt x="117307" y="55282"/>
                </a:lnTo>
                <a:lnTo>
                  <a:pt x="83921" y="83921"/>
                </a:lnTo>
                <a:lnTo>
                  <a:pt x="55282" y="117307"/>
                </a:lnTo>
                <a:lnTo>
                  <a:pt x="31981" y="154850"/>
                </a:lnTo>
                <a:lnTo>
                  <a:pt x="14607" y="195961"/>
                </a:lnTo>
                <a:lnTo>
                  <a:pt x="3750" y="240049"/>
                </a:lnTo>
                <a:lnTo>
                  <a:pt x="0" y="286524"/>
                </a:lnTo>
                <a:lnTo>
                  <a:pt x="3750" y="333000"/>
                </a:lnTo>
                <a:lnTo>
                  <a:pt x="14607" y="377088"/>
                </a:lnTo>
                <a:lnTo>
                  <a:pt x="31981" y="418198"/>
                </a:lnTo>
                <a:lnTo>
                  <a:pt x="55282" y="455741"/>
                </a:lnTo>
                <a:lnTo>
                  <a:pt x="83921" y="489127"/>
                </a:lnTo>
                <a:lnTo>
                  <a:pt x="117307" y="517766"/>
                </a:lnTo>
                <a:lnTo>
                  <a:pt x="154850" y="541067"/>
                </a:lnTo>
                <a:lnTo>
                  <a:pt x="195961" y="558442"/>
                </a:lnTo>
                <a:lnTo>
                  <a:pt x="240049" y="569299"/>
                </a:lnTo>
                <a:lnTo>
                  <a:pt x="286524" y="573049"/>
                </a:lnTo>
                <a:lnTo>
                  <a:pt x="333000" y="569299"/>
                </a:lnTo>
                <a:lnTo>
                  <a:pt x="377088" y="558442"/>
                </a:lnTo>
                <a:lnTo>
                  <a:pt x="418198" y="541067"/>
                </a:lnTo>
                <a:lnTo>
                  <a:pt x="455741" y="517766"/>
                </a:lnTo>
                <a:lnTo>
                  <a:pt x="489127" y="489127"/>
                </a:lnTo>
                <a:lnTo>
                  <a:pt x="517766" y="455741"/>
                </a:lnTo>
                <a:lnTo>
                  <a:pt x="541067" y="418198"/>
                </a:lnTo>
                <a:lnTo>
                  <a:pt x="558442" y="377088"/>
                </a:lnTo>
                <a:lnTo>
                  <a:pt x="569299" y="333000"/>
                </a:lnTo>
                <a:lnTo>
                  <a:pt x="573049" y="286524"/>
                </a:lnTo>
                <a:lnTo>
                  <a:pt x="569299" y="240049"/>
                </a:lnTo>
                <a:lnTo>
                  <a:pt x="558442" y="195961"/>
                </a:lnTo>
                <a:lnTo>
                  <a:pt x="541067" y="154850"/>
                </a:lnTo>
                <a:lnTo>
                  <a:pt x="517766" y="117307"/>
                </a:lnTo>
                <a:lnTo>
                  <a:pt x="489127" y="83921"/>
                </a:lnTo>
                <a:lnTo>
                  <a:pt x="455741" y="55282"/>
                </a:lnTo>
                <a:lnTo>
                  <a:pt x="418198" y="31981"/>
                </a:lnTo>
                <a:lnTo>
                  <a:pt x="377088" y="14607"/>
                </a:lnTo>
                <a:lnTo>
                  <a:pt x="333000" y="3750"/>
                </a:lnTo>
                <a:lnTo>
                  <a:pt x="286524" y="0"/>
                </a:lnTo>
                <a:close/>
              </a:path>
            </a:pathLst>
          </a:custGeom>
          <a:solidFill>
            <a:srgbClr val="A3C837"/>
          </a:solidFill>
        </p:spPr>
        <p:txBody>
          <a:bodyPr wrap="square" lIns="0" tIns="0" rIns="0" bIns="0" rtlCol="0"/>
          <a:lstStyle/>
          <a:p>
            <a:endParaRPr/>
          </a:p>
        </p:txBody>
      </p:sp>
      <p:sp>
        <p:nvSpPr>
          <p:cNvPr id="35" name="object 37">
            <a:extLst>
              <a:ext uri="{FF2B5EF4-FFF2-40B4-BE49-F238E27FC236}">
                <a16:creationId xmlns:a16="http://schemas.microsoft.com/office/drawing/2014/main" id="{69524B68-F817-3D4A-9BDC-D28AC822F5FB}"/>
              </a:ext>
            </a:extLst>
          </p:cNvPr>
          <p:cNvSpPr/>
          <p:nvPr userDrawn="1"/>
        </p:nvSpPr>
        <p:spPr>
          <a:xfrm>
            <a:off x="1444399" y="1989701"/>
            <a:ext cx="573405" cy="573405"/>
          </a:xfrm>
          <a:custGeom>
            <a:avLst/>
            <a:gdLst/>
            <a:ahLst/>
            <a:cxnLst/>
            <a:rect l="l" t="t" r="r" b="b"/>
            <a:pathLst>
              <a:path w="573405" h="573405">
                <a:moveTo>
                  <a:pt x="286524" y="0"/>
                </a:moveTo>
                <a:lnTo>
                  <a:pt x="240049" y="3750"/>
                </a:lnTo>
                <a:lnTo>
                  <a:pt x="195961" y="14607"/>
                </a:lnTo>
                <a:lnTo>
                  <a:pt x="154850" y="31981"/>
                </a:lnTo>
                <a:lnTo>
                  <a:pt x="117307" y="55282"/>
                </a:lnTo>
                <a:lnTo>
                  <a:pt x="83921" y="83921"/>
                </a:lnTo>
                <a:lnTo>
                  <a:pt x="55282" y="117307"/>
                </a:lnTo>
                <a:lnTo>
                  <a:pt x="31981" y="154850"/>
                </a:lnTo>
                <a:lnTo>
                  <a:pt x="14607" y="195961"/>
                </a:lnTo>
                <a:lnTo>
                  <a:pt x="3750" y="240049"/>
                </a:lnTo>
                <a:lnTo>
                  <a:pt x="0" y="286524"/>
                </a:lnTo>
                <a:lnTo>
                  <a:pt x="3750" y="333000"/>
                </a:lnTo>
                <a:lnTo>
                  <a:pt x="14607" y="377088"/>
                </a:lnTo>
                <a:lnTo>
                  <a:pt x="31981" y="418198"/>
                </a:lnTo>
                <a:lnTo>
                  <a:pt x="55282" y="455741"/>
                </a:lnTo>
                <a:lnTo>
                  <a:pt x="83921" y="489127"/>
                </a:lnTo>
                <a:lnTo>
                  <a:pt x="117307" y="517766"/>
                </a:lnTo>
                <a:lnTo>
                  <a:pt x="154850" y="541067"/>
                </a:lnTo>
                <a:lnTo>
                  <a:pt x="195961" y="558442"/>
                </a:lnTo>
                <a:lnTo>
                  <a:pt x="240049" y="569299"/>
                </a:lnTo>
                <a:lnTo>
                  <a:pt x="286524" y="573049"/>
                </a:lnTo>
                <a:lnTo>
                  <a:pt x="333000" y="569299"/>
                </a:lnTo>
                <a:lnTo>
                  <a:pt x="377088" y="558442"/>
                </a:lnTo>
                <a:lnTo>
                  <a:pt x="418198" y="541067"/>
                </a:lnTo>
                <a:lnTo>
                  <a:pt x="455741" y="517766"/>
                </a:lnTo>
                <a:lnTo>
                  <a:pt x="489127" y="489127"/>
                </a:lnTo>
                <a:lnTo>
                  <a:pt x="517766" y="455741"/>
                </a:lnTo>
                <a:lnTo>
                  <a:pt x="541067" y="418198"/>
                </a:lnTo>
                <a:lnTo>
                  <a:pt x="558442" y="377088"/>
                </a:lnTo>
                <a:lnTo>
                  <a:pt x="569299" y="333000"/>
                </a:lnTo>
                <a:lnTo>
                  <a:pt x="573049" y="286524"/>
                </a:lnTo>
                <a:lnTo>
                  <a:pt x="569299" y="240049"/>
                </a:lnTo>
                <a:lnTo>
                  <a:pt x="558442" y="195961"/>
                </a:lnTo>
                <a:lnTo>
                  <a:pt x="541067" y="154850"/>
                </a:lnTo>
                <a:lnTo>
                  <a:pt x="517766" y="117307"/>
                </a:lnTo>
                <a:lnTo>
                  <a:pt x="489127" y="83921"/>
                </a:lnTo>
                <a:lnTo>
                  <a:pt x="455741" y="55282"/>
                </a:lnTo>
                <a:lnTo>
                  <a:pt x="418198" y="31981"/>
                </a:lnTo>
                <a:lnTo>
                  <a:pt x="377088" y="14607"/>
                </a:lnTo>
                <a:lnTo>
                  <a:pt x="333000" y="3750"/>
                </a:lnTo>
                <a:lnTo>
                  <a:pt x="286524" y="0"/>
                </a:lnTo>
                <a:close/>
              </a:path>
            </a:pathLst>
          </a:custGeom>
          <a:solidFill>
            <a:srgbClr val="A3C837"/>
          </a:solidFill>
        </p:spPr>
        <p:txBody>
          <a:bodyPr wrap="square" lIns="0" tIns="0" rIns="0" bIns="0" rtlCol="0"/>
          <a:lstStyle/>
          <a:p>
            <a:endParaRPr/>
          </a:p>
        </p:txBody>
      </p:sp>
      <p:sp>
        <p:nvSpPr>
          <p:cNvPr id="38" name="object 40">
            <a:extLst>
              <a:ext uri="{FF2B5EF4-FFF2-40B4-BE49-F238E27FC236}">
                <a16:creationId xmlns:a16="http://schemas.microsoft.com/office/drawing/2014/main" id="{682810AC-9BD9-7D4A-B4F7-6A065824DFB7}"/>
              </a:ext>
            </a:extLst>
          </p:cNvPr>
          <p:cNvSpPr/>
          <p:nvPr userDrawn="1"/>
        </p:nvSpPr>
        <p:spPr>
          <a:xfrm>
            <a:off x="1444399" y="3648016"/>
            <a:ext cx="573405" cy="573405"/>
          </a:xfrm>
          <a:custGeom>
            <a:avLst/>
            <a:gdLst/>
            <a:ahLst/>
            <a:cxnLst/>
            <a:rect l="l" t="t" r="r" b="b"/>
            <a:pathLst>
              <a:path w="573405" h="573404">
                <a:moveTo>
                  <a:pt x="286524" y="573049"/>
                </a:moveTo>
                <a:lnTo>
                  <a:pt x="240049" y="569299"/>
                </a:lnTo>
                <a:lnTo>
                  <a:pt x="195961" y="558442"/>
                </a:lnTo>
                <a:lnTo>
                  <a:pt x="154850" y="541067"/>
                </a:lnTo>
                <a:lnTo>
                  <a:pt x="117307" y="517766"/>
                </a:lnTo>
                <a:lnTo>
                  <a:pt x="83921" y="489127"/>
                </a:lnTo>
                <a:lnTo>
                  <a:pt x="55282" y="455741"/>
                </a:lnTo>
                <a:lnTo>
                  <a:pt x="31981" y="418198"/>
                </a:lnTo>
                <a:lnTo>
                  <a:pt x="14607" y="377088"/>
                </a:lnTo>
                <a:lnTo>
                  <a:pt x="3750" y="333000"/>
                </a:lnTo>
                <a:lnTo>
                  <a:pt x="0" y="286524"/>
                </a:lnTo>
                <a:lnTo>
                  <a:pt x="3750" y="240049"/>
                </a:lnTo>
                <a:lnTo>
                  <a:pt x="14607" y="195961"/>
                </a:lnTo>
                <a:lnTo>
                  <a:pt x="31981" y="154850"/>
                </a:lnTo>
                <a:lnTo>
                  <a:pt x="55282" y="117307"/>
                </a:lnTo>
                <a:lnTo>
                  <a:pt x="83921" y="83921"/>
                </a:lnTo>
                <a:lnTo>
                  <a:pt x="117307" y="55282"/>
                </a:lnTo>
                <a:lnTo>
                  <a:pt x="154850" y="31981"/>
                </a:lnTo>
                <a:lnTo>
                  <a:pt x="195961" y="14607"/>
                </a:lnTo>
                <a:lnTo>
                  <a:pt x="240049" y="3750"/>
                </a:lnTo>
                <a:lnTo>
                  <a:pt x="286524" y="0"/>
                </a:lnTo>
                <a:lnTo>
                  <a:pt x="333000" y="3750"/>
                </a:lnTo>
                <a:lnTo>
                  <a:pt x="377088" y="14607"/>
                </a:lnTo>
                <a:lnTo>
                  <a:pt x="418198" y="31981"/>
                </a:lnTo>
                <a:lnTo>
                  <a:pt x="455741" y="55282"/>
                </a:lnTo>
                <a:lnTo>
                  <a:pt x="489127" y="83921"/>
                </a:lnTo>
                <a:lnTo>
                  <a:pt x="517766" y="117307"/>
                </a:lnTo>
                <a:lnTo>
                  <a:pt x="541067" y="154850"/>
                </a:lnTo>
                <a:lnTo>
                  <a:pt x="558442" y="195961"/>
                </a:lnTo>
                <a:lnTo>
                  <a:pt x="569299" y="240049"/>
                </a:lnTo>
                <a:lnTo>
                  <a:pt x="573049" y="286524"/>
                </a:lnTo>
                <a:lnTo>
                  <a:pt x="569299" y="333000"/>
                </a:lnTo>
                <a:lnTo>
                  <a:pt x="558442" y="377088"/>
                </a:lnTo>
                <a:lnTo>
                  <a:pt x="541067" y="418198"/>
                </a:lnTo>
                <a:lnTo>
                  <a:pt x="517766" y="455741"/>
                </a:lnTo>
                <a:lnTo>
                  <a:pt x="489127" y="489127"/>
                </a:lnTo>
                <a:lnTo>
                  <a:pt x="455741" y="517766"/>
                </a:lnTo>
                <a:lnTo>
                  <a:pt x="418198" y="541067"/>
                </a:lnTo>
                <a:lnTo>
                  <a:pt x="377088" y="558442"/>
                </a:lnTo>
                <a:lnTo>
                  <a:pt x="333000" y="569299"/>
                </a:lnTo>
                <a:lnTo>
                  <a:pt x="286524" y="573049"/>
                </a:lnTo>
                <a:close/>
              </a:path>
            </a:pathLst>
          </a:custGeom>
          <a:ln w="7797">
            <a:solidFill>
              <a:srgbClr val="57585B"/>
            </a:solidFill>
          </a:ln>
        </p:spPr>
        <p:txBody>
          <a:bodyPr wrap="square" lIns="0" tIns="0" rIns="0" bIns="0" rtlCol="0"/>
          <a:lstStyle/>
          <a:p>
            <a:endParaRPr/>
          </a:p>
        </p:txBody>
      </p:sp>
      <p:sp>
        <p:nvSpPr>
          <p:cNvPr id="41" name="object 3">
            <a:extLst>
              <a:ext uri="{FF2B5EF4-FFF2-40B4-BE49-F238E27FC236}">
                <a16:creationId xmlns:a16="http://schemas.microsoft.com/office/drawing/2014/main" id="{0E2F4AF3-B743-6F42-B7BF-5D412D8EA612}"/>
              </a:ext>
            </a:extLst>
          </p:cNvPr>
          <p:cNvSpPr/>
          <p:nvPr/>
        </p:nvSpPr>
        <p:spPr>
          <a:xfrm>
            <a:off x="6967787" y="4523885"/>
            <a:ext cx="573405" cy="573405"/>
          </a:xfrm>
          <a:custGeom>
            <a:avLst/>
            <a:gdLst/>
            <a:ahLst/>
            <a:cxnLst/>
            <a:rect l="l" t="t" r="r" b="b"/>
            <a:pathLst>
              <a:path w="573404" h="573404">
                <a:moveTo>
                  <a:pt x="286524" y="0"/>
                </a:moveTo>
                <a:lnTo>
                  <a:pt x="240052" y="3750"/>
                </a:lnTo>
                <a:lnTo>
                  <a:pt x="195966" y="14607"/>
                </a:lnTo>
                <a:lnTo>
                  <a:pt x="154856" y="31981"/>
                </a:lnTo>
                <a:lnTo>
                  <a:pt x="117312" y="55282"/>
                </a:lnTo>
                <a:lnTo>
                  <a:pt x="83926" y="83921"/>
                </a:lnTo>
                <a:lnTo>
                  <a:pt x="55286" y="117307"/>
                </a:lnTo>
                <a:lnTo>
                  <a:pt x="31983" y="154850"/>
                </a:lnTo>
                <a:lnTo>
                  <a:pt x="14608" y="195961"/>
                </a:lnTo>
                <a:lnTo>
                  <a:pt x="3750" y="240049"/>
                </a:lnTo>
                <a:lnTo>
                  <a:pt x="0" y="286524"/>
                </a:lnTo>
                <a:lnTo>
                  <a:pt x="3750" y="333000"/>
                </a:lnTo>
                <a:lnTo>
                  <a:pt x="14607" y="377088"/>
                </a:lnTo>
                <a:lnTo>
                  <a:pt x="31981" y="418198"/>
                </a:lnTo>
                <a:lnTo>
                  <a:pt x="55282" y="455741"/>
                </a:lnTo>
                <a:lnTo>
                  <a:pt x="83921" y="489127"/>
                </a:lnTo>
                <a:lnTo>
                  <a:pt x="117307" y="517766"/>
                </a:lnTo>
                <a:lnTo>
                  <a:pt x="154850" y="541067"/>
                </a:lnTo>
                <a:lnTo>
                  <a:pt x="195961" y="558442"/>
                </a:lnTo>
                <a:lnTo>
                  <a:pt x="240049" y="569299"/>
                </a:lnTo>
                <a:lnTo>
                  <a:pt x="286524" y="573049"/>
                </a:lnTo>
                <a:lnTo>
                  <a:pt x="333000" y="569299"/>
                </a:lnTo>
                <a:lnTo>
                  <a:pt x="377088" y="558442"/>
                </a:lnTo>
                <a:lnTo>
                  <a:pt x="418198" y="541067"/>
                </a:lnTo>
                <a:lnTo>
                  <a:pt x="455741" y="517766"/>
                </a:lnTo>
                <a:lnTo>
                  <a:pt x="489127" y="489127"/>
                </a:lnTo>
                <a:lnTo>
                  <a:pt x="517766" y="455741"/>
                </a:lnTo>
                <a:lnTo>
                  <a:pt x="541067" y="418198"/>
                </a:lnTo>
                <a:lnTo>
                  <a:pt x="558442" y="377088"/>
                </a:lnTo>
                <a:lnTo>
                  <a:pt x="569299" y="333000"/>
                </a:lnTo>
                <a:lnTo>
                  <a:pt x="573049" y="286524"/>
                </a:lnTo>
                <a:lnTo>
                  <a:pt x="569299" y="240049"/>
                </a:lnTo>
                <a:lnTo>
                  <a:pt x="558442" y="195961"/>
                </a:lnTo>
                <a:lnTo>
                  <a:pt x="541067" y="154850"/>
                </a:lnTo>
                <a:lnTo>
                  <a:pt x="517766" y="117307"/>
                </a:lnTo>
                <a:lnTo>
                  <a:pt x="489127" y="83921"/>
                </a:lnTo>
                <a:lnTo>
                  <a:pt x="455741" y="55282"/>
                </a:lnTo>
                <a:lnTo>
                  <a:pt x="418198" y="31981"/>
                </a:lnTo>
                <a:lnTo>
                  <a:pt x="377088" y="14607"/>
                </a:lnTo>
                <a:lnTo>
                  <a:pt x="333000" y="3750"/>
                </a:lnTo>
                <a:lnTo>
                  <a:pt x="286524" y="0"/>
                </a:lnTo>
                <a:close/>
              </a:path>
            </a:pathLst>
          </a:custGeom>
          <a:solidFill>
            <a:srgbClr val="FFD100"/>
          </a:solidFill>
        </p:spPr>
        <p:txBody>
          <a:bodyPr wrap="square" lIns="0" tIns="0" rIns="0" bIns="0" rtlCol="0"/>
          <a:lstStyle/>
          <a:p>
            <a:endParaRPr/>
          </a:p>
        </p:txBody>
      </p:sp>
      <p:sp>
        <p:nvSpPr>
          <p:cNvPr id="44" name="object 6">
            <a:extLst>
              <a:ext uri="{FF2B5EF4-FFF2-40B4-BE49-F238E27FC236}">
                <a16:creationId xmlns:a16="http://schemas.microsoft.com/office/drawing/2014/main" id="{E8126A32-9E3B-F14F-A303-DBDB6700A3C2}"/>
              </a:ext>
            </a:extLst>
          </p:cNvPr>
          <p:cNvSpPr/>
          <p:nvPr userDrawn="1"/>
        </p:nvSpPr>
        <p:spPr>
          <a:xfrm>
            <a:off x="6967787" y="3679154"/>
            <a:ext cx="573405" cy="573405"/>
          </a:xfrm>
          <a:custGeom>
            <a:avLst/>
            <a:gdLst/>
            <a:ahLst/>
            <a:cxnLst/>
            <a:rect l="l" t="t" r="r" b="b"/>
            <a:pathLst>
              <a:path w="573404" h="573404">
                <a:moveTo>
                  <a:pt x="286524" y="0"/>
                </a:moveTo>
                <a:lnTo>
                  <a:pt x="240052" y="3750"/>
                </a:lnTo>
                <a:lnTo>
                  <a:pt x="195966" y="14607"/>
                </a:lnTo>
                <a:lnTo>
                  <a:pt x="154856" y="31981"/>
                </a:lnTo>
                <a:lnTo>
                  <a:pt x="117312" y="55282"/>
                </a:lnTo>
                <a:lnTo>
                  <a:pt x="83926" y="83921"/>
                </a:lnTo>
                <a:lnTo>
                  <a:pt x="55286" y="117307"/>
                </a:lnTo>
                <a:lnTo>
                  <a:pt x="31983" y="154850"/>
                </a:lnTo>
                <a:lnTo>
                  <a:pt x="14608" y="195961"/>
                </a:lnTo>
                <a:lnTo>
                  <a:pt x="3750" y="240049"/>
                </a:lnTo>
                <a:lnTo>
                  <a:pt x="0" y="286524"/>
                </a:lnTo>
                <a:lnTo>
                  <a:pt x="3750" y="333000"/>
                </a:lnTo>
                <a:lnTo>
                  <a:pt x="14607" y="377088"/>
                </a:lnTo>
                <a:lnTo>
                  <a:pt x="31981" y="418198"/>
                </a:lnTo>
                <a:lnTo>
                  <a:pt x="55282" y="455741"/>
                </a:lnTo>
                <a:lnTo>
                  <a:pt x="83921" y="489127"/>
                </a:lnTo>
                <a:lnTo>
                  <a:pt x="117307" y="517766"/>
                </a:lnTo>
                <a:lnTo>
                  <a:pt x="154850" y="541067"/>
                </a:lnTo>
                <a:lnTo>
                  <a:pt x="195961" y="558442"/>
                </a:lnTo>
                <a:lnTo>
                  <a:pt x="240049" y="569299"/>
                </a:lnTo>
                <a:lnTo>
                  <a:pt x="286524" y="573049"/>
                </a:lnTo>
                <a:lnTo>
                  <a:pt x="333000" y="569299"/>
                </a:lnTo>
                <a:lnTo>
                  <a:pt x="377088" y="558442"/>
                </a:lnTo>
                <a:lnTo>
                  <a:pt x="418198" y="541067"/>
                </a:lnTo>
                <a:lnTo>
                  <a:pt x="455741" y="517766"/>
                </a:lnTo>
                <a:lnTo>
                  <a:pt x="489127" y="489127"/>
                </a:lnTo>
                <a:lnTo>
                  <a:pt x="517766" y="455741"/>
                </a:lnTo>
                <a:lnTo>
                  <a:pt x="541067" y="418198"/>
                </a:lnTo>
                <a:lnTo>
                  <a:pt x="558442" y="377088"/>
                </a:lnTo>
                <a:lnTo>
                  <a:pt x="569299" y="333000"/>
                </a:lnTo>
                <a:lnTo>
                  <a:pt x="573049" y="286524"/>
                </a:lnTo>
                <a:lnTo>
                  <a:pt x="569299" y="240049"/>
                </a:lnTo>
                <a:lnTo>
                  <a:pt x="558442" y="195961"/>
                </a:lnTo>
                <a:lnTo>
                  <a:pt x="541067" y="154850"/>
                </a:lnTo>
                <a:lnTo>
                  <a:pt x="517766" y="117307"/>
                </a:lnTo>
                <a:lnTo>
                  <a:pt x="489127" y="83921"/>
                </a:lnTo>
                <a:lnTo>
                  <a:pt x="455741" y="55282"/>
                </a:lnTo>
                <a:lnTo>
                  <a:pt x="418198" y="31981"/>
                </a:lnTo>
                <a:lnTo>
                  <a:pt x="377088" y="14607"/>
                </a:lnTo>
                <a:lnTo>
                  <a:pt x="333000" y="3750"/>
                </a:lnTo>
                <a:lnTo>
                  <a:pt x="286524" y="0"/>
                </a:lnTo>
                <a:close/>
              </a:path>
            </a:pathLst>
          </a:custGeom>
          <a:solidFill>
            <a:srgbClr val="A3C837"/>
          </a:solidFill>
        </p:spPr>
        <p:txBody>
          <a:bodyPr wrap="square" lIns="0" tIns="0" rIns="0" bIns="0" rtlCol="0"/>
          <a:lstStyle/>
          <a:p>
            <a:endParaRPr/>
          </a:p>
        </p:txBody>
      </p:sp>
      <p:sp>
        <p:nvSpPr>
          <p:cNvPr id="49" name="object 11">
            <a:extLst>
              <a:ext uri="{FF2B5EF4-FFF2-40B4-BE49-F238E27FC236}">
                <a16:creationId xmlns:a16="http://schemas.microsoft.com/office/drawing/2014/main" id="{26B5D2CD-991E-874C-A563-93BE7982C05C}"/>
              </a:ext>
            </a:extLst>
          </p:cNvPr>
          <p:cNvSpPr/>
          <p:nvPr userDrawn="1"/>
        </p:nvSpPr>
        <p:spPr>
          <a:xfrm>
            <a:off x="6967787" y="1989701"/>
            <a:ext cx="573405" cy="573405"/>
          </a:xfrm>
          <a:custGeom>
            <a:avLst/>
            <a:gdLst/>
            <a:ahLst/>
            <a:cxnLst/>
            <a:rect l="l" t="t" r="r" b="b"/>
            <a:pathLst>
              <a:path w="573404" h="573405">
                <a:moveTo>
                  <a:pt x="286524" y="0"/>
                </a:moveTo>
                <a:lnTo>
                  <a:pt x="240052" y="3750"/>
                </a:lnTo>
                <a:lnTo>
                  <a:pt x="195966" y="14607"/>
                </a:lnTo>
                <a:lnTo>
                  <a:pt x="154856" y="31981"/>
                </a:lnTo>
                <a:lnTo>
                  <a:pt x="117312" y="55282"/>
                </a:lnTo>
                <a:lnTo>
                  <a:pt x="83926" y="83921"/>
                </a:lnTo>
                <a:lnTo>
                  <a:pt x="55286" y="117307"/>
                </a:lnTo>
                <a:lnTo>
                  <a:pt x="31983" y="154850"/>
                </a:lnTo>
                <a:lnTo>
                  <a:pt x="14608" y="195961"/>
                </a:lnTo>
                <a:lnTo>
                  <a:pt x="3750" y="240049"/>
                </a:lnTo>
                <a:lnTo>
                  <a:pt x="0" y="286524"/>
                </a:lnTo>
                <a:lnTo>
                  <a:pt x="3750" y="333000"/>
                </a:lnTo>
                <a:lnTo>
                  <a:pt x="14607" y="377088"/>
                </a:lnTo>
                <a:lnTo>
                  <a:pt x="31981" y="418198"/>
                </a:lnTo>
                <a:lnTo>
                  <a:pt x="55282" y="455741"/>
                </a:lnTo>
                <a:lnTo>
                  <a:pt x="83921" y="489127"/>
                </a:lnTo>
                <a:lnTo>
                  <a:pt x="117307" y="517766"/>
                </a:lnTo>
                <a:lnTo>
                  <a:pt x="154850" y="541067"/>
                </a:lnTo>
                <a:lnTo>
                  <a:pt x="195961" y="558442"/>
                </a:lnTo>
                <a:lnTo>
                  <a:pt x="240049" y="569299"/>
                </a:lnTo>
                <a:lnTo>
                  <a:pt x="286524" y="573049"/>
                </a:lnTo>
                <a:lnTo>
                  <a:pt x="333000" y="569299"/>
                </a:lnTo>
                <a:lnTo>
                  <a:pt x="377088" y="558442"/>
                </a:lnTo>
                <a:lnTo>
                  <a:pt x="418198" y="541067"/>
                </a:lnTo>
                <a:lnTo>
                  <a:pt x="455741" y="517766"/>
                </a:lnTo>
                <a:lnTo>
                  <a:pt x="489127" y="489127"/>
                </a:lnTo>
                <a:lnTo>
                  <a:pt x="517766" y="455741"/>
                </a:lnTo>
                <a:lnTo>
                  <a:pt x="541067" y="418198"/>
                </a:lnTo>
                <a:lnTo>
                  <a:pt x="558442" y="377088"/>
                </a:lnTo>
                <a:lnTo>
                  <a:pt x="569299" y="333000"/>
                </a:lnTo>
                <a:lnTo>
                  <a:pt x="573049" y="286524"/>
                </a:lnTo>
                <a:lnTo>
                  <a:pt x="569299" y="240049"/>
                </a:lnTo>
                <a:lnTo>
                  <a:pt x="558442" y="195961"/>
                </a:lnTo>
                <a:lnTo>
                  <a:pt x="541067" y="154850"/>
                </a:lnTo>
                <a:lnTo>
                  <a:pt x="517766" y="117307"/>
                </a:lnTo>
                <a:lnTo>
                  <a:pt x="489127" y="83921"/>
                </a:lnTo>
                <a:lnTo>
                  <a:pt x="455741" y="55282"/>
                </a:lnTo>
                <a:lnTo>
                  <a:pt x="418198" y="31981"/>
                </a:lnTo>
                <a:lnTo>
                  <a:pt x="377088" y="14607"/>
                </a:lnTo>
                <a:lnTo>
                  <a:pt x="333000" y="3750"/>
                </a:lnTo>
                <a:lnTo>
                  <a:pt x="286524" y="0"/>
                </a:lnTo>
                <a:close/>
              </a:path>
            </a:pathLst>
          </a:custGeom>
          <a:solidFill>
            <a:srgbClr val="A3C837"/>
          </a:solidFill>
        </p:spPr>
        <p:txBody>
          <a:bodyPr wrap="square" lIns="0" tIns="0" rIns="0" bIns="0" rtlCol="0"/>
          <a:lstStyle/>
          <a:p>
            <a:endParaRPr/>
          </a:p>
        </p:txBody>
      </p:sp>
      <p:sp>
        <p:nvSpPr>
          <p:cNvPr id="53" name="object 15">
            <a:extLst>
              <a:ext uri="{FF2B5EF4-FFF2-40B4-BE49-F238E27FC236}">
                <a16:creationId xmlns:a16="http://schemas.microsoft.com/office/drawing/2014/main" id="{CB66188C-9E6A-4D4B-BD64-815FCAF1E560}"/>
              </a:ext>
            </a:extLst>
          </p:cNvPr>
          <p:cNvSpPr/>
          <p:nvPr userDrawn="1"/>
        </p:nvSpPr>
        <p:spPr>
          <a:xfrm>
            <a:off x="6967787" y="2834430"/>
            <a:ext cx="573405" cy="573405"/>
          </a:xfrm>
          <a:custGeom>
            <a:avLst/>
            <a:gdLst/>
            <a:ahLst/>
            <a:cxnLst/>
            <a:rect l="l" t="t" r="r" b="b"/>
            <a:pathLst>
              <a:path w="573404" h="573404">
                <a:moveTo>
                  <a:pt x="286524" y="573049"/>
                </a:moveTo>
                <a:lnTo>
                  <a:pt x="240049" y="569299"/>
                </a:lnTo>
                <a:lnTo>
                  <a:pt x="195961" y="558442"/>
                </a:lnTo>
                <a:lnTo>
                  <a:pt x="154850" y="541067"/>
                </a:lnTo>
                <a:lnTo>
                  <a:pt x="117307" y="517766"/>
                </a:lnTo>
                <a:lnTo>
                  <a:pt x="83921" y="489127"/>
                </a:lnTo>
                <a:lnTo>
                  <a:pt x="55282" y="455741"/>
                </a:lnTo>
                <a:lnTo>
                  <a:pt x="31981" y="418198"/>
                </a:lnTo>
                <a:lnTo>
                  <a:pt x="14607" y="377088"/>
                </a:lnTo>
                <a:lnTo>
                  <a:pt x="3750" y="333000"/>
                </a:lnTo>
                <a:lnTo>
                  <a:pt x="0" y="286524"/>
                </a:lnTo>
                <a:lnTo>
                  <a:pt x="3750" y="240049"/>
                </a:lnTo>
                <a:lnTo>
                  <a:pt x="14608" y="195961"/>
                </a:lnTo>
                <a:lnTo>
                  <a:pt x="31983" y="154850"/>
                </a:lnTo>
                <a:lnTo>
                  <a:pt x="55286" y="117307"/>
                </a:lnTo>
                <a:lnTo>
                  <a:pt x="83926" y="83921"/>
                </a:lnTo>
                <a:lnTo>
                  <a:pt x="117312" y="55282"/>
                </a:lnTo>
                <a:lnTo>
                  <a:pt x="154856" y="31981"/>
                </a:lnTo>
                <a:lnTo>
                  <a:pt x="195966" y="14607"/>
                </a:lnTo>
                <a:lnTo>
                  <a:pt x="240052" y="3750"/>
                </a:lnTo>
                <a:lnTo>
                  <a:pt x="286524" y="0"/>
                </a:lnTo>
                <a:lnTo>
                  <a:pt x="333000" y="3750"/>
                </a:lnTo>
                <a:lnTo>
                  <a:pt x="377088" y="14607"/>
                </a:lnTo>
                <a:lnTo>
                  <a:pt x="418198" y="31981"/>
                </a:lnTo>
                <a:lnTo>
                  <a:pt x="455741" y="55282"/>
                </a:lnTo>
                <a:lnTo>
                  <a:pt x="489127" y="83921"/>
                </a:lnTo>
                <a:lnTo>
                  <a:pt x="517766" y="117307"/>
                </a:lnTo>
                <a:lnTo>
                  <a:pt x="541067" y="154850"/>
                </a:lnTo>
                <a:lnTo>
                  <a:pt x="558442" y="195961"/>
                </a:lnTo>
                <a:lnTo>
                  <a:pt x="569299" y="240049"/>
                </a:lnTo>
                <a:lnTo>
                  <a:pt x="573049" y="286524"/>
                </a:lnTo>
                <a:lnTo>
                  <a:pt x="569299" y="333000"/>
                </a:lnTo>
                <a:lnTo>
                  <a:pt x="558442" y="377088"/>
                </a:lnTo>
                <a:lnTo>
                  <a:pt x="541067" y="418198"/>
                </a:lnTo>
                <a:lnTo>
                  <a:pt x="517766" y="455741"/>
                </a:lnTo>
                <a:lnTo>
                  <a:pt x="489127" y="489127"/>
                </a:lnTo>
                <a:lnTo>
                  <a:pt x="455741" y="517766"/>
                </a:lnTo>
                <a:lnTo>
                  <a:pt x="418198" y="541067"/>
                </a:lnTo>
                <a:lnTo>
                  <a:pt x="377088" y="558442"/>
                </a:lnTo>
                <a:lnTo>
                  <a:pt x="333000" y="569299"/>
                </a:lnTo>
                <a:lnTo>
                  <a:pt x="286524" y="573049"/>
                </a:lnTo>
                <a:close/>
              </a:path>
            </a:pathLst>
          </a:custGeom>
          <a:ln w="7797">
            <a:solidFill>
              <a:srgbClr val="57585B"/>
            </a:solidFill>
          </a:ln>
        </p:spPr>
        <p:txBody>
          <a:bodyPr wrap="square" lIns="0" tIns="0" rIns="0" bIns="0" rtlCol="0"/>
          <a:lstStyle/>
          <a:p>
            <a:endParaRPr/>
          </a:p>
        </p:txBody>
      </p:sp>
      <p:sp>
        <p:nvSpPr>
          <p:cNvPr id="3" name="Text Placeholder 2">
            <a:extLst>
              <a:ext uri="{FF2B5EF4-FFF2-40B4-BE49-F238E27FC236}">
                <a16:creationId xmlns:a16="http://schemas.microsoft.com/office/drawing/2014/main" id="{9475F1C3-E75B-BF42-AB70-0590BF951771}"/>
              </a:ext>
            </a:extLst>
          </p:cNvPr>
          <p:cNvSpPr>
            <a:spLocks noGrp="1"/>
          </p:cNvSpPr>
          <p:nvPr userDrawn="1">
            <p:ph type="body" sz="quarter" idx="10" hasCustomPrompt="1"/>
          </p:nvPr>
        </p:nvSpPr>
        <p:spPr>
          <a:xfrm>
            <a:off x="576511" y="356682"/>
            <a:ext cx="6615760" cy="741363"/>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ysClr val="windowText" lastClr="000000"/>
                </a:solidFill>
                <a:latin typeface="+mj-lt"/>
              </a:defRPr>
            </a:lvl1pPr>
            <a:lvl2pPr marL="457200" indent="0" algn="l">
              <a:buNone/>
              <a:defRPr sz="2400">
                <a:solidFill>
                  <a:sysClr val="windowText" lastClr="000000"/>
                </a:solidFill>
                <a:latin typeface="+mj-lt"/>
              </a:defRPr>
            </a:lvl2pPr>
            <a:lvl3pPr marL="914400" indent="0" algn="l">
              <a:buNone/>
              <a:defRPr sz="2400">
                <a:solidFill>
                  <a:sysClr val="windowText" lastClr="000000"/>
                </a:solidFill>
                <a:latin typeface="+mj-lt"/>
              </a:defRPr>
            </a:lvl3pPr>
            <a:lvl4pPr marL="1371600" indent="0" algn="l">
              <a:buNone/>
              <a:defRPr sz="2400">
                <a:solidFill>
                  <a:sysClr val="windowText" lastClr="000000"/>
                </a:solidFill>
                <a:latin typeface="+mj-lt"/>
              </a:defRPr>
            </a:lvl4pPr>
            <a:lvl5pPr marL="1828800" indent="0" algn="l">
              <a:buNone/>
              <a:defRPr sz="2400">
                <a:solidFill>
                  <a:sysClr val="windowText" lastClr="000000"/>
                </a:solidFill>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2400" b="1" i="0">
                <a:solidFill>
                  <a:srgbClr val="1C1C19"/>
                </a:solidFill>
                <a:effectLst/>
                <a:latin typeface="Arial Black" panose="020B0604020202020204" pitchFamily="34" charset="0"/>
                <a:cs typeface="Arial Black" panose="020B0604020202020204" pitchFamily="34" charset="0"/>
              </a:rPr>
              <a:t>TURINYS ARIAL BLACK / CAPS LOCK 24 PT </a:t>
            </a:r>
            <a:endParaRPr lang="en-GB" sz="2400" b="1" i="0">
              <a:effectLst/>
              <a:latin typeface="Arial Black" panose="020B0604020202020204" pitchFamily="34" charset="0"/>
              <a:cs typeface="Arial Black" panose="020B0604020202020204" pitchFamily="34" charset="0"/>
            </a:endParaRPr>
          </a:p>
          <a:p>
            <a:pPr lvl="0"/>
            <a:endParaRPr lang="en-LT"/>
          </a:p>
        </p:txBody>
      </p:sp>
      <p:sp>
        <p:nvSpPr>
          <p:cNvPr id="10" name="Text Placeholder 9">
            <a:extLst>
              <a:ext uri="{FF2B5EF4-FFF2-40B4-BE49-F238E27FC236}">
                <a16:creationId xmlns:a16="http://schemas.microsoft.com/office/drawing/2014/main" id="{8EEABB8F-9B0A-3240-9969-C5952E2844EA}"/>
              </a:ext>
            </a:extLst>
          </p:cNvPr>
          <p:cNvSpPr>
            <a:spLocks noGrp="1"/>
          </p:cNvSpPr>
          <p:nvPr userDrawn="1">
            <p:ph type="body" sz="quarter" idx="11" hasCustomPrompt="1"/>
          </p:nvPr>
        </p:nvSpPr>
        <p:spPr>
          <a:xfrm>
            <a:off x="2128645" y="2094064"/>
            <a:ext cx="4307286" cy="27699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ysClr val="windowText" lastClr="000000"/>
                </a:solidFill>
                <a:latin typeface="Arial" panose="020B0604020202020204" pitchFamily="34" charset="0"/>
                <a:cs typeface="Arial" panose="020B0604020202020204" pitchFamily="34" charset="0"/>
              </a:defRPr>
            </a:lvl1pPr>
            <a:lvl2pPr marL="457200" indent="0">
              <a:buNone/>
              <a:defRPr sz="1600" b="0" i="0">
                <a:solidFill>
                  <a:sysClr val="windowText" lastClr="000000"/>
                </a:solidFill>
                <a:latin typeface="Arial" panose="020B0604020202020204" pitchFamily="34" charset="0"/>
                <a:cs typeface="Arial" panose="020B0604020202020204" pitchFamily="34" charset="0"/>
              </a:defRPr>
            </a:lvl2pPr>
            <a:lvl3pPr marL="914400" indent="0">
              <a:buNone/>
              <a:defRPr sz="1600" b="0" i="0">
                <a:solidFill>
                  <a:sysClr val="windowText" lastClr="000000"/>
                </a:solidFill>
                <a:latin typeface="Arial" panose="020B0604020202020204" pitchFamily="34" charset="0"/>
                <a:cs typeface="Arial" panose="020B0604020202020204" pitchFamily="34" charset="0"/>
              </a:defRPr>
            </a:lvl3pPr>
            <a:lvl4pPr marL="1371600" indent="0">
              <a:buNone/>
              <a:defRPr sz="1600" b="0" i="0">
                <a:solidFill>
                  <a:sysClr val="windowText" lastClr="000000"/>
                </a:solidFill>
                <a:latin typeface="Arial" panose="020B0604020202020204" pitchFamily="34" charset="0"/>
                <a:cs typeface="Arial" panose="020B0604020202020204" pitchFamily="34" charset="0"/>
              </a:defRPr>
            </a:lvl4pPr>
            <a:lvl5pPr marL="1828800" indent="0">
              <a:buNone/>
              <a:defRPr sz="16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rgbClr val="1D1D1B"/>
                </a:solidFill>
                <a:latin typeface="Arial" panose="020B0604020202020204" pitchFamily="34" charset="0"/>
                <a:cs typeface="Arial" panose="020B0604020202020204" pitchFamily="34" charset="0"/>
              </a:rPr>
              <a:t>Pavadinimas</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Arial</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regular</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16</a:t>
            </a:r>
            <a:r>
              <a:rPr lang="en-GB" sz="1600" b="0" i="0" spc="-25">
                <a:solidFill>
                  <a:srgbClr val="1D1D1B"/>
                </a:solidFill>
                <a:latin typeface="Arial" panose="020B0604020202020204" pitchFamily="34" charset="0"/>
                <a:cs typeface="Arial" panose="020B0604020202020204" pitchFamily="34" charset="0"/>
              </a:rPr>
              <a:t> </a:t>
            </a:r>
            <a:r>
              <a:rPr lang="en-GB" sz="1600" b="0" i="0" err="1">
                <a:solidFill>
                  <a:srgbClr val="1D1D1B"/>
                </a:solidFill>
                <a:latin typeface="Arial" panose="020B0604020202020204" pitchFamily="34" charset="0"/>
                <a:cs typeface="Arial" panose="020B0604020202020204" pitchFamily="34" charset="0"/>
              </a:rPr>
              <a:t>pt</a:t>
            </a:r>
            <a:endParaRPr lang="en-LT" sz="1600" b="0" i="0">
              <a:latin typeface="Arial" panose="020B0604020202020204" pitchFamily="34" charset="0"/>
              <a:cs typeface="Arial" panose="020B0604020202020204" pitchFamily="34" charset="0"/>
            </a:endParaRPr>
          </a:p>
          <a:p>
            <a:pPr lvl="0"/>
            <a:endParaRPr lang="en-LT"/>
          </a:p>
        </p:txBody>
      </p:sp>
      <p:sp>
        <p:nvSpPr>
          <p:cNvPr id="12" name="Text Placeholder 11">
            <a:extLst>
              <a:ext uri="{FF2B5EF4-FFF2-40B4-BE49-F238E27FC236}">
                <a16:creationId xmlns:a16="http://schemas.microsoft.com/office/drawing/2014/main" id="{3912BF81-64DF-2242-81E1-351284159903}"/>
              </a:ext>
            </a:extLst>
          </p:cNvPr>
          <p:cNvSpPr>
            <a:spLocks noGrp="1"/>
          </p:cNvSpPr>
          <p:nvPr userDrawn="1">
            <p:ph type="body" sz="quarter" idx="12" hasCustomPrompt="1"/>
          </p:nvPr>
        </p:nvSpPr>
        <p:spPr>
          <a:xfrm>
            <a:off x="2128645" y="2430095"/>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80" name="Text Placeholder 9">
            <a:extLst>
              <a:ext uri="{FF2B5EF4-FFF2-40B4-BE49-F238E27FC236}">
                <a16:creationId xmlns:a16="http://schemas.microsoft.com/office/drawing/2014/main" id="{E9E71881-2AEF-1649-B83B-9D9FC79C9EB3}"/>
              </a:ext>
            </a:extLst>
          </p:cNvPr>
          <p:cNvSpPr>
            <a:spLocks noGrp="1"/>
          </p:cNvSpPr>
          <p:nvPr userDrawn="1">
            <p:ph type="body" sz="quarter" idx="13" hasCustomPrompt="1"/>
          </p:nvPr>
        </p:nvSpPr>
        <p:spPr>
          <a:xfrm>
            <a:off x="2128645" y="2867546"/>
            <a:ext cx="4307286" cy="27699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ysClr val="windowText" lastClr="000000"/>
                </a:solidFill>
                <a:latin typeface="Arial" panose="020B0604020202020204" pitchFamily="34" charset="0"/>
                <a:cs typeface="Arial" panose="020B0604020202020204" pitchFamily="34" charset="0"/>
              </a:defRPr>
            </a:lvl1pPr>
            <a:lvl2pPr marL="457200" indent="0">
              <a:buNone/>
              <a:defRPr sz="1600" b="0" i="0">
                <a:solidFill>
                  <a:sysClr val="windowText" lastClr="000000"/>
                </a:solidFill>
                <a:latin typeface="Arial" panose="020B0604020202020204" pitchFamily="34" charset="0"/>
                <a:cs typeface="Arial" panose="020B0604020202020204" pitchFamily="34" charset="0"/>
              </a:defRPr>
            </a:lvl2pPr>
            <a:lvl3pPr marL="914400" indent="0">
              <a:buNone/>
              <a:defRPr sz="1600" b="0" i="0">
                <a:solidFill>
                  <a:sysClr val="windowText" lastClr="000000"/>
                </a:solidFill>
                <a:latin typeface="Arial" panose="020B0604020202020204" pitchFamily="34" charset="0"/>
                <a:cs typeface="Arial" panose="020B0604020202020204" pitchFamily="34" charset="0"/>
              </a:defRPr>
            </a:lvl3pPr>
            <a:lvl4pPr marL="1371600" indent="0">
              <a:buNone/>
              <a:defRPr sz="1600" b="0" i="0">
                <a:solidFill>
                  <a:sysClr val="windowText" lastClr="000000"/>
                </a:solidFill>
                <a:latin typeface="Arial" panose="020B0604020202020204" pitchFamily="34" charset="0"/>
                <a:cs typeface="Arial" panose="020B0604020202020204" pitchFamily="34" charset="0"/>
              </a:defRPr>
            </a:lvl4pPr>
            <a:lvl5pPr marL="1828800" indent="0">
              <a:buNone/>
              <a:defRPr sz="16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rgbClr val="1D1D1B"/>
                </a:solidFill>
                <a:latin typeface="Arial" panose="020B0604020202020204" pitchFamily="34" charset="0"/>
                <a:cs typeface="Arial" panose="020B0604020202020204" pitchFamily="34" charset="0"/>
              </a:rPr>
              <a:t>Pavadinimas</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Arial</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regular</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16</a:t>
            </a:r>
            <a:r>
              <a:rPr lang="en-GB" sz="1600" b="0" i="0" spc="-25">
                <a:solidFill>
                  <a:srgbClr val="1D1D1B"/>
                </a:solidFill>
                <a:latin typeface="Arial" panose="020B0604020202020204" pitchFamily="34" charset="0"/>
                <a:cs typeface="Arial" panose="020B0604020202020204" pitchFamily="34" charset="0"/>
              </a:rPr>
              <a:t> </a:t>
            </a:r>
            <a:r>
              <a:rPr lang="en-GB" sz="1600" b="0" i="0" err="1">
                <a:solidFill>
                  <a:srgbClr val="1D1D1B"/>
                </a:solidFill>
                <a:latin typeface="Arial" panose="020B0604020202020204" pitchFamily="34" charset="0"/>
                <a:cs typeface="Arial" panose="020B0604020202020204" pitchFamily="34" charset="0"/>
              </a:rPr>
              <a:t>pt</a:t>
            </a:r>
            <a:endParaRPr lang="en-LT" sz="1600" b="0" i="0">
              <a:latin typeface="Arial" panose="020B0604020202020204" pitchFamily="34" charset="0"/>
              <a:cs typeface="Arial" panose="020B0604020202020204" pitchFamily="34" charset="0"/>
            </a:endParaRPr>
          </a:p>
          <a:p>
            <a:pPr lvl="0"/>
            <a:endParaRPr lang="en-LT"/>
          </a:p>
        </p:txBody>
      </p:sp>
      <p:sp>
        <p:nvSpPr>
          <p:cNvPr id="81" name="Text Placeholder 11">
            <a:extLst>
              <a:ext uri="{FF2B5EF4-FFF2-40B4-BE49-F238E27FC236}">
                <a16:creationId xmlns:a16="http://schemas.microsoft.com/office/drawing/2014/main" id="{68ED9E88-81DC-CD45-8154-DD57776A6351}"/>
              </a:ext>
            </a:extLst>
          </p:cNvPr>
          <p:cNvSpPr>
            <a:spLocks noGrp="1"/>
          </p:cNvSpPr>
          <p:nvPr userDrawn="1">
            <p:ph type="body" sz="quarter" idx="14" hasCustomPrompt="1"/>
          </p:nvPr>
        </p:nvSpPr>
        <p:spPr>
          <a:xfrm>
            <a:off x="2128645" y="3203577"/>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82" name="Text Placeholder 9">
            <a:extLst>
              <a:ext uri="{FF2B5EF4-FFF2-40B4-BE49-F238E27FC236}">
                <a16:creationId xmlns:a16="http://schemas.microsoft.com/office/drawing/2014/main" id="{81F0B590-B4FD-9442-A45D-B83BF4C5B052}"/>
              </a:ext>
            </a:extLst>
          </p:cNvPr>
          <p:cNvSpPr>
            <a:spLocks noGrp="1"/>
          </p:cNvSpPr>
          <p:nvPr userDrawn="1">
            <p:ph type="body" sz="quarter" idx="15" hasCustomPrompt="1"/>
          </p:nvPr>
        </p:nvSpPr>
        <p:spPr>
          <a:xfrm>
            <a:off x="2135256" y="3693470"/>
            <a:ext cx="4307286" cy="27699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ysClr val="windowText" lastClr="000000"/>
                </a:solidFill>
                <a:latin typeface="Arial" panose="020B0604020202020204" pitchFamily="34" charset="0"/>
                <a:cs typeface="Arial" panose="020B0604020202020204" pitchFamily="34" charset="0"/>
              </a:defRPr>
            </a:lvl1pPr>
            <a:lvl2pPr marL="457200" indent="0">
              <a:buNone/>
              <a:defRPr sz="1600" b="0" i="0">
                <a:solidFill>
                  <a:sysClr val="windowText" lastClr="000000"/>
                </a:solidFill>
                <a:latin typeface="Arial" panose="020B0604020202020204" pitchFamily="34" charset="0"/>
                <a:cs typeface="Arial" panose="020B0604020202020204" pitchFamily="34" charset="0"/>
              </a:defRPr>
            </a:lvl2pPr>
            <a:lvl3pPr marL="914400" indent="0">
              <a:buNone/>
              <a:defRPr sz="1600" b="0" i="0">
                <a:solidFill>
                  <a:sysClr val="windowText" lastClr="000000"/>
                </a:solidFill>
                <a:latin typeface="Arial" panose="020B0604020202020204" pitchFamily="34" charset="0"/>
                <a:cs typeface="Arial" panose="020B0604020202020204" pitchFamily="34" charset="0"/>
              </a:defRPr>
            </a:lvl3pPr>
            <a:lvl4pPr marL="1371600" indent="0">
              <a:buNone/>
              <a:defRPr sz="1600" b="0" i="0">
                <a:solidFill>
                  <a:sysClr val="windowText" lastClr="000000"/>
                </a:solidFill>
                <a:latin typeface="Arial" panose="020B0604020202020204" pitchFamily="34" charset="0"/>
                <a:cs typeface="Arial" panose="020B0604020202020204" pitchFamily="34" charset="0"/>
              </a:defRPr>
            </a:lvl4pPr>
            <a:lvl5pPr marL="1828800" indent="0">
              <a:buNone/>
              <a:defRPr sz="16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rgbClr val="1D1D1B"/>
                </a:solidFill>
                <a:latin typeface="Arial" panose="020B0604020202020204" pitchFamily="34" charset="0"/>
                <a:cs typeface="Arial" panose="020B0604020202020204" pitchFamily="34" charset="0"/>
              </a:rPr>
              <a:t>Pavadinimas</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Arial</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regular</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16</a:t>
            </a:r>
            <a:r>
              <a:rPr lang="en-GB" sz="1600" b="0" i="0" spc="-25">
                <a:solidFill>
                  <a:srgbClr val="1D1D1B"/>
                </a:solidFill>
                <a:latin typeface="Arial" panose="020B0604020202020204" pitchFamily="34" charset="0"/>
                <a:cs typeface="Arial" panose="020B0604020202020204" pitchFamily="34" charset="0"/>
              </a:rPr>
              <a:t> </a:t>
            </a:r>
            <a:r>
              <a:rPr lang="en-GB" sz="1600" b="0" i="0" err="1">
                <a:solidFill>
                  <a:srgbClr val="1D1D1B"/>
                </a:solidFill>
                <a:latin typeface="Arial" panose="020B0604020202020204" pitchFamily="34" charset="0"/>
                <a:cs typeface="Arial" panose="020B0604020202020204" pitchFamily="34" charset="0"/>
              </a:rPr>
              <a:t>pt</a:t>
            </a:r>
            <a:endParaRPr lang="en-LT" sz="1600" b="0" i="0">
              <a:latin typeface="Arial" panose="020B0604020202020204" pitchFamily="34" charset="0"/>
              <a:cs typeface="Arial" panose="020B0604020202020204" pitchFamily="34" charset="0"/>
            </a:endParaRPr>
          </a:p>
          <a:p>
            <a:pPr lvl="0"/>
            <a:endParaRPr lang="en-LT"/>
          </a:p>
        </p:txBody>
      </p:sp>
      <p:sp>
        <p:nvSpPr>
          <p:cNvPr id="83" name="Text Placeholder 11">
            <a:extLst>
              <a:ext uri="{FF2B5EF4-FFF2-40B4-BE49-F238E27FC236}">
                <a16:creationId xmlns:a16="http://schemas.microsoft.com/office/drawing/2014/main" id="{83A6FF22-631A-1B47-952A-25F710865E65}"/>
              </a:ext>
            </a:extLst>
          </p:cNvPr>
          <p:cNvSpPr>
            <a:spLocks noGrp="1"/>
          </p:cNvSpPr>
          <p:nvPr userDrawn="1">
            <p:ph type="body" sz="quarter" idx="16" hasCustomPrompt="1"/>
          </p:nvPr>
        </p:nvSpPr>
        <p:spPr>
          <a:xfrm>
            <a:off x="2135256" y="4029501"/>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84" name="Text Placeholder 9">
            <a:extLst>
              <a:ext uri="{FF2B5EF4-FFF2-40B4-BE49-F238E27FC236}">
                <a16:creationId xmlns:a16="http://schemas.microsoft.com/office/drawing/2014/main" id="{9514A866-FBC1-5E44-B1DE-DAADE313CF28}"/>
              </a:ext>
            </a:extLst>
          </p:cNvPr>
          <p:cNvSpPr>
            <a:spLocks noGrp="1"/>
          </p:cNvSpPr>
          <p:nvPr userDrawn="1">
            <p:ph type="body" sz="quarter" idx="17" hasCustomPrompt="1"/>
          </p:nvPr>
        </p:nvSpPr>
        <p:spPr>
          <a:xfrm>
            <a:off x="2127496" y="4541726"/>
            <a:ext cx="4307286" cy="27699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ysClr val="windowText" lastClr="000000"/>
                </a:solidFill>
                <a:latin typeface="Arial" panose="020B0604020202020204" pitchFamily="34" charset="0"/>
                <a:cs typeface="Arial" panose="020B0604020202020204" pitchFamily="34" charset="0"/>
              </a:defRPr>
            </a:lvl1pPr>
            <a:lvl2pPr marL="457200" indent="0">
              <a:buNone/>
              <a:defRPr sz="1600" b="0" i="0">
                <a:solidFill>
                  <a:sysClr val="windowText" lastClr="000000"/>
                </a:solidFill>
                <a:latin typeface="Arial" panose="020B0604020202020204" pitchFamily="34" charset="0"/>
                <a:cs typeface="Arial" panose="020B0604020202020204" pitchFamily="34" charset="0"/>
              </a:defRPr>
            </a:lvl2pPr>
            <a:lvl3pPr marL="914400" indent="0">
              <a:buNone/>
              <a:defRPr sz="1600" b="0" i="0">
                <a:solidFill>
                  <a:sysClr val="windowText" lastClr="000000"/>
                </a:solidFill>
                <a:latin typeface="Arial" panose="020B0604020202020204" pitchFamily="34" charset="0"/>
                <a:cs typeface="Arial" panose="020B0604020202020204" pitchFamily="34" charset="0"/>
              </a:defRPr>
            </a:lvl3pPr>
            <a:lvl4pPr marL="1371600" indent="0">
              <a:buNone/>
              <a:defRPr sz="1600" b="0" i="0">
                <a:solidFill>
                  <a:sysClr val="windowText" lastClr="000000"/>
                </a:solidFill>
                <a:latin typeface="Arial" panose="020B0604020202020204" pitchFamily="34" charset="0"/>
                <a:cs typeface="Arial" panose="020B0604020202020204" pitchFamily="34" charset="0"/>
              </a:defRPr>
            </a:lvl4pPr>
            <a:lvl5pPr marL="1828800" indent="0">
              <a:buNone/>
              <a:defRPr sz="16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rgbClr val="1D1D1B"/>
                </a:solidFill>
                <a:latin typeface="Arial" panose="020B0604020202020204" pitchFamily="34" charset="0"/>
                <a:cs typeface="Arial" panose="020B0604020202020204" pitchFamily="34" charset="0"/>
              </a:rPr>
              <a:t>Pavadinimas</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Arial</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regular</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16</a:t>
            </a:r>
            <a:r>
              <a:rPr lang="en-GB" sz="1600" b="0" i="0" spc="-25">
                <a:solidFill>
                  <a:srgbClr val="1D1D1B"/>
                </a:solidFill>
                <a:latin typeface="Arial" panose="020B0604020202020204" pitchFamily="34" charset="0"/>
                <a:cs typeface="Arial" panose="020B0604020202020204" pitchFamily="34" charset="0"/>
              </a:rPr>
              <a:t> </a:t>
            </a:r>
            <a:r>
              <a:rPr lang="en-GB" sz="1600" b="0" i="0" err="1">
                <a:solidFill>
                  <a:srgbClr val="1D1D1B"/>
                </a:solidFill>
                <a:latin typeface="Arial" panose="020B0604020202020204" pitchFamily="34" charset="0"/>
                <a:cs typeface="Arial" panose="020B0604020202020204" pitchFamily="34" charset="0"/>
              </a:rPr>
              <a:t>pt</a:t>
            </a:r>
            <a:endParaRPr lang="en-LT" sz="1600" b="0" i="0">
              <a:latin typeface="Arial" panose="020B0604020202020204" pitchFamily="34" charset="0"/>
              <a:cs typeface="Arial" panose="020B0604020202020204" pitchFamily="34" charset="0"/>
            </a:endParaRPr>
          </a:p>
          <a:p>
            <a:pPr lvl="0"/>
            <a:endParaRPr lang="en-LT"/>
          </a:p>
        </p:txBody>
      </p:sp>
      <p:sp>
        <p:nvSpPr>
          <p:cNvPr id="85" name="Text Placeholder 11">
            <a:extLst>
              <a:ext uri="{FF2B5EF4-FFF2-40B4-BE49-F238E27FC236}">
                <a16:creationId xmlns:a16="http://schemas.microsoft.com/office/drawing/2014/main" id="{A9BFD83F-FE52-B54D-9A1C-D40F00C1D43F}"/>
              </a:ext>
            </a:extLst>
          </p:cNvPr>
          <p:cNvSpPr>
            <a:spLocks noGrp="1"/>
          </p:cNvSpPr>
          <p:nvPr userDrawn="1">
            <p:ph type="body" sz="quarter" idx="18" hasCustomPrompt="1"/>
          </p:nvPr>
        </p:nvSpPr>
        <p:spPr>
          <a:xfrm>
            <a:off x="2127496" y="4877757"/>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86" name="Text Placeholder 9">
            <a:extLst>
              <a:ext uri="{FF2B5EF4-FFF2-40B4-BE49-F238E27FC236}">
                <a16:creationId xmlns:a16="http://schemas.microsoft.com/office/drawing/2014/main" id="{21CE59F6-AFEC-5F40-B653-5481AA78F5CB}"/>
              </a:ext>
            </a:extLst>
          </p:cNvPr>
          <p:cNvSpPr>
            <a:spLocks noGrp="1"/>
          </p:cNvSpPr>
          <p:nvPr userDrawn="1">
            <p:ph type="body" sz="quarter" idx="19" hasCustomPrompt="1"/>
          </p:nvPr>
        </p:nvSpPr>
        <p:spPr>
          <a:xfrm>
            <a:off x="7713882" y="1989684"/>
            <a:ext cx="4307286" cy="27699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ysClr val="windowText" lastClr="000000"/>
                </a:solidFill>
                <a:latin typeface="Arial" panose="020B0604020202020204" pitchFamily="34" charset="0"/>
                <a:cs typeface="Arial" panose="020B0604020202020204" pitchFamily="34" charset="0"/>
              </a:defRPr>
            </a:lvl1pPr>
            <a:lvl2pPr marL="457200" indent="0">
              <a:buNone/>
              <a:defRPr sz="1600" b="0" i="0">
                <a:solidFill>
                  <a:sysClr val="windowText" lastClr="000000"/>
                </a:solidFill>
                <a:latin typeface="Arial" panose="020B0604020202020204" pitchFamily="34" charset="0"/>
                <a:cs typeface="Arial" panose="020B0604020202020204" pitchFamily="34" charset="0"/>
              </a:defRPr>
            </a:lvl2pPr>
            <a:lvl3pPr marL="914400" indent="0">
              <a:buNone/>
              <a:defRPr sz="1600" b="0" i="0">
                <a:solidFill>
                  <a:sysClr val="windowText" lastClr="000000"/>
                </a:solidFill>
                <a:latin typeface="Arial" panose="020B0604020202020204" pitchFamily="34" charset="0"/>
                <a:cs typeface="Arial" panose="020B0604020202020204" pitchFamily="34" charset="0"/>
              </a:defRPr>
            </a:lvl3pPr>
            <a:lvl4pPr marL="1371600" indent="0">
              <a:buNone/>
              <a:defRPr sz="1600" b="0" i="0">
                <a:solidFill>
                  <a:sysClr val="windowText" lastClr="000000"/>
                </a:solidFill>
                <a:latin typeface="Arial" panose="020B0604020202020204" pitchFamily="34" charset="0"/>
                <a:cs typeface="Arial" panose="020B0604020202020204" pitchFamily="34" charset="0"/>
              </a:defRPr>
            </a:lvl4pPr>
            <a:lvl5pPr marL="1828800" indent="0">
              <a:buNone/>
              <a:defRPr sz="16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rgbClr val="1D1D1B"/>
                </a:solidFill>
                <a:latin typeface="Arial" panose="020B0604020202020204" pitchFamily="34" charset="0"/>
                <a:cs typeface="Arial" panose="020B0604020202020204" pitchFamily="34" charset="0"/>
              </a:rPr>
              <a:t>Pavadinimas</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Arial</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regular</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16</a:t>
            </a:r>
            <a:r>
              <a:rPr lang="en-GB" sz="1600" b="0" i="0" spc="-25">
                <a:solidFill>
                  <a:srgbClr val="1D1D1B"/>
                </a:solidFill>
                <a:latin typeface="Arial" panose="020B0604020202020204" pitchFamily="34" charset="0"/>
                <a:cs typeface="Arial" panose="020B0604020202020204" pitchFamily="34" charset="0"/>
              </a:rPr>
              <a:t> </a:t>
            </a:r>
            <a:r>
              <a:rPr lang="en-GB" sz="1600" b="0" i="0" err="1">
                <a:solidFill>
                  <a:srgbClr val="1D1D1B"/>
                </a:solidFill>
                <a:latin typeface="Arial" panose="020B0604020202020204" pitchFamily="34" charset="0"/>
                <a:cs typeface="Arial" panose="020B0604020202020204" pitchFamily="34" charset="0"/>
              </a:rPr>
              <a:t>pt</a:t>
            </a:r>
            <a:endParaRPr lang="en-LT" sz="1600" b="0" i="0">
              <a:latin typeface="Arial" panose="020B0604020202020204" pitchFamily="34" charset="0"/>
              <a:cs typeface="Arial" panose="020B0604020202020204" pitchFamily="34" charset="0"/>
            </a:endParaRPr>
          </a:p>
          <a:p>
            <a:pPr lvl="0"/>
            <a:endParaRPr lang="en-LT"/>
          </a:p>
        </p:txBody>
      </p:sp>
      <p:sp>
        <p:nvSpPr>
          <p:cNvPr id="87" name="Text Placeholder 11">
            <a:extLst>
              <a:ext uri="{FF2B5EF4-FFF2-40B4-BE49-F238E27FC236}">
                <a16:creationId xmlns:a16="http://schemas.microsoft.com/office/drawing/2014/main" id="{D9D8EC35-BC69-954C-86B0-5FE63D30149B}"/>
              </a:ext>
            </a:extLst>
          </p:cNvPr>
          <p:cNvSpPr>
            <a:spLocks noGrp="1"/>
          </p:cNvSpPr>
          <p:nvPr userDrawn="1">
            <p:ph type="body" sz="quarter" idx="20" hasCustomPrompt="1"/>
          </p:nvPr>
        </p:nvSpPr>
        <p:spPr>
          <a:xfrm>
            <a:off x="7713882" y="2325715"/>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88" name="Text Placeholder 9">
            <a:extLst>
              <a:ext uri="{FF2B5EF4-FFF2-40B4-BE49-F238E27FC236}">
                <a16:creationId xmlns:a16="http://schemas.microsoft.com/office/drawing/2014/main" id="{A3F77BFE-7CA3-E044-AA03-384543E9D73E}"/>
              </a:ext>
            </a:extLst>
          </p:cNvPr>
          <p:cNvSpPr>
            <a:spLocks noGrp="1"/>
          </p:cNvSpPr>
          <p:nvPr userDrawn="1">
            <p:ph type="body" sz="quarter" idx="21" hasCustomPrompt="1"/>
          </p:nvPr>
        </p:nvSpPr>
        <p:spPr>
          <a:xfrm>
            <a:off x="7709250" y="2874302"/>
            <a:ext cx="4307286" cy="27699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ysClr val="windowText" lastClr="000000"/>
                </a:solidFill>
                <a:latin typeface="Arial" panose="020B0604020202020204" pitchFamily="34" charset="0"/>
                <a:cs typeface="Arial" panose="020B0604020202020204" pitchFamily="34" charset="0"/>
              </a:defRPr>
            </a:lvl1pPr>
            <a:lvl2pPr marL="457200" indent="0">
              <a:buNone/>
              <a:defRPr sz="1600" b="0" i="0">
                <a:solidFill>
                  <a:sysClr val="windowText" lastClr="000000"/>
                </a:solidFill>
                <a:latin typeface="Arial" panose="020B0604020202020204" pitchFamily="34" charset="0"/>
                <a:cs typeface="Arial" panose="020B0604020202020204" pitchFamily="34" charset="0"/>
              </a:defRPr>
            </a:lvl2pPr>
            <a:lvl3pPr marL="914400" indent="0">
              <a:buNone/>
              <a:defRPr sz="1600" b="0" i="0">
                <a:solidFill>
                  <a:sysClr val="windowText" lastClr="000000"/>
                </a:solidFill>
                <a:latin typeface="Arial" panose="020B0604020202020204" pitchFamily="34" charset="0"/>
                <a:cs typeface="Arial" panose="020B0604020202020204" pitchFamily="34" charset="0"/>
              </a:defRPr>
            </a:lvl3pPr>
            <a:lvl4pPr marL="1371600" indent="0">
              <a:buNone/>
              <a:defRPr sz="1600" b="0" i="0">
                <a:solidFill>
                  <a:sysClr val="windowText" lastClr="000000"/>
                </a:solidFill>
                <a:latin typeface="Arial" panose="020B0604020202020204" pitchFamily="34" charset="0"/>
                <a:cs typeface="Arial" panose="020B0604020202020204" pitchFamily="34" charset="0"/>
              </a:defRPr>
            </a:lvl4pPr>
            <a:lvl5pPr marL="1828800" indent="0">
              <a:buNone/>
              <a:defRPr sz="16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rgbClr val="1D1D1B"/>
                </a:solidFill>
                <a:latin typeface="Arial" panose="020B0604020202020204" pitchFamily="34" charset="0"/>
                <a:cs typeface="Arial" panose="020B0604020202020204" pitchFamily="34" charset="0"/>
              </a:rPr>
              <a:t>Pavadinimas</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Arial</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regular</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16</a:t>
            </a:r>
            <a:r>
              <a:rPr lang="en-GB" sz="1600" b="0" i="0" spc="-25">
                <a:solidFill>
                  <a:srgbClr val="1D1D1B"/>
                </a:solidFill>
                <a:latin typeface="Arial" panose="020B0604020202020204" pitchFamily="34" charset="0"/>
                <a:cs typeface="Arial" panose="020B0604020202020204" pitchFamily="34" charset="0"/>
              </a:rPr>
              <a:t> </a:t>
            </a:r>
            <a:r>
              <a:rPr lang="en-GB" sz="1600" b="0" i="0" err="1">
                <a:solidFill>
                  <a:srgbClr val="1D1D1B"/>
                </a:solidFill>
                <a:latin typeface="Arial" panose="020B0604020202020204" pitchFamily="34" charset="0"/>
                <a:cs typeface="Arial" panose="020B0604020202020204" pitchFamily="34" charset="0"/>
              </a:rPr>
              <a:t>pt</a:t>
            </a:r>
            <a:endParaRPr lang="en-LT" sz="1600" b="0" i="0">
              <a:latin typeface="Arial" panose="020B0604020202020204" pitchFamily="34" charset="0"/>
              <a:cs typeface="Arial" panose="020B0604020202020204" pitchFamily="34" charset="0"/>
            </a:endParaRPr>
          </a:p>
          <a:p>
            <a:pPr lvl="0"/>
            <a:endParaRPr lang="en-LT"/>
          </a:p>
        </p:txBody>
      </p:sp>
      <p:sp>
        <p:nvSpPr>
          <p:cNvPr id="89" name="Text Placeholder 11">
            <a:extLst>
              <a:ext uri="{FF2B5EF4-FFF2-40B4-BE49-F238E27FC236}">
                <a16:creationId xmlns:a16="http://schemas.microsoft.com/office/drawing/2014/main" id="{97F13FDB-A318-F24C-859D-A79DC50B3891}"/>
              </a:ext>
            </a:extLst>
          </p:cNvPr>
          <p:cNvSpPr>
            <a:spLocks noGrp="1"/>
          </p:cNvSpPr>
          <p:nvPr userDrawn="1">
            <p:ph type="body" sz="quarter" idx="22" hasCustomPrompt="1"/>
          </p:nvPr>
        </p:nvSpPr>
        <p:spPr>
          <a:xfrm>
            <a:off x="7709250" y="3210333"/>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90" name="Text Placeholder 9">
            <a:extLst>
              <a:ext uri="{FF2B5EF4-FFF2-40B4-BE49-F238E27FC236}">
                <a16:creationId xmlns:a16="http://schemas.microsoft.com/office/drawing/2014/main" id="{5EFDB894-E680-A642-8296-240592ED2088}"/>
              </a:ext>
            </a:extLst>
          </p:cNvPr>
          <p:cNvSpPr>
            <a:spLocks noGrp="1"/>
          </p:cNvSpPr>
          <p:nvPr userDrawn="1">
            <p:ph type="body" sz="quarter" idx="23" hasCustomPrompt="1"/>
          </p:nvPr>
        </p:nvSpPr>
        <p:spPr>
          <a:xfrm>
            <a:off x="7709250" y="3693470"/>
            <a:ext cx="4307286" cy="27699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ysClr val="windowText" lastClr="000000"/>
                </a:solidFill>
                <a:latin typeface="Arial" panose="020B0604020202020204" pitchFamily="34" charset="0"/>
                <a:cs typeface="Arial" panose="020B0604020202020204" pitchFamily="34" charset="0"/>
              </a:defRPr>
            </a:lvl1pPr>
            <a:lvl2pPr marL="457200" indent="0">
              <a:buNone/>
              <a:defRPr sz="1600" b="0" i="0">
                <a:solidFill>
                  <a:sysClr val="windowText" lastClr="000000"/>
                </a:solidFill>
                <a:latin typeface="Arial" panose="020B0604020202020204" pitchFamily="34" charset="0"/>
                <a:cs typeface="Arial" panose="020B0604020202020204" pitchFamily="34" charset="0"/>
              </a:defRPr>
            </a:lvl2pPr>
            <a:lvl3pPr marL="914400" indent="0">
              <a:buNone/>
              <a:defRPr sz="1600" b="0" i="0">
                <a:solidFill>
                  <a:sysClr val="windowText" lastClr="000000"/>
                </a:solidFill>
                <a:latin typeface="Arial" panose="020B0604020202020204" pitchFamily="34" charset="0"/>
                <a:cs typeface="Arial" panose="020B0604020202020204" pitchFamily="34" charset="0"/>
              </a:defRPr>
            </a:lvl3pPr>
            <a:lvl4pPr marL="1371600" indent="0">
              <a:buNone/>
              <a:defRPr sz="1600" b="0" i="0">
                <a:solidFill>
                  <a:sysClr val="windowText" lastClr="000000"/>
                </a:solidFill>
                <a:latin typeface="Arial" panose="020B0604020202020204" pitchFamily="34" charset="0"/>
                <a:cs typeface="Arial" panose="020B0604020202020204" pitchFamily="34" charset="0"/>
              </a:defRPr>
            </a:lvl4pPr>
            <a:lvl5pPr marL="1828800" indent="0">
              <a:buNone/>
              <a:defRPr sz="16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rgbClr val="1D1D1B"/>
                </a:solidFill>
                <a:latin typeface="Arial" panose="020B0604020202020204" pitchFamily="34" charset="0"/>
                <a:cs typeface="Arial" panose="020B0604020202020204" pitchFamily="34" charset="0"/>
              </a:rPr>
              <a:t>Pavadinimas</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Arial</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regular</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16</a:t>
            </a:r>
            <a:r>
              <a:rPr lang="en-GB" sz="1600" b="0" i="0" spc="-25">
                <a:solidFill>
                  <a:srgbClr val="1D1D1B"/>
                </a:solidFill>
                <a:latin typeface="Arial" panose="020B0604020202020204" pitchFamily="34" charset="0"/>
                <a:cs typeface="Arial" panose="020B0604020202020204" pitchFamily="34" charset="0"/>
              </a:rPr>
              <a:t> </a:t>
            </a:r>
            <a:r>
              <a:rPr lang="en-GB" sz="1600" b="0" i="0" err="1">
                <a:solidFill>
                  <a:srgbClr val="1D1D1B"/>
                </a:solidFill>
                <a:latin typeface="Arial" panose="020B0604020202020204" pitchFamily="34" charset="0"/>
                <a:cs typeface="Arial" panose="020B0604020202020204" pitchFamily="34" charset="0"/>
              </a:rPr>
              <a:t>pt</a:t>
            </a:r>
            <a:endParaRPr lang="en-LT" sz="1600" b="0" i="0">
              <a:latin typeface="Arial" panose="020B0604020202020204" pitchFamily="34" charset="0"/>
              <a:cs typeface="Arial" panose="020B0604020202020204" pitchFamily="34" charset="0"/>
            </a:endParaRPr>
          </a:p>
          <a:p>
            <a:pPr lvl="0"/>
            <a:endParaRPr lang="en-LT"/>
          </a:p>
        </p:txBody>
      </p:sp>
      <p:sp>
        <p:nvSpPr>
          <p:cNvPr id="91" name="Text Placeholder 11">
            <a:extLst>
              <a:ext uri="{FF2B5EF4-FFF2-40B4-BE49-F238E27FC236}">
                <a16:creationId xmlns:a16="http://schemas.microsoft.com/office/drawing/2014/main" id="{921B29EA-65D1-2D4A-8E79-0093C9F90E82}"/>
              </a:ext>
            </a:extLst>
          </p:cNvPr>
          <p:cNvSpPr>
            <a:spLocks noGrp="1"/>
          </p:cNvSpPr>
          <p:nvPr userDrawn="1">
            <p:ph type="body" sz="quarter" idx="24" hasCustomPrompt="1"/>
          </p:nvPr>
        </p:nvSpPr>
        <p:spPr>
          <a:xfrm>
            <a:off x="7709250" y="4029501"/>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92" name="Text Placeholder 9">
            <a:extLst>
              <a:ext uri="{FF2B5EF4-FFF2-40B4-BE49-F238E27FC236}">
                <a16:creationId xmlns:a16="http://schemas.microsoft.com/office/drawing/2014/main" id="{74D98FE9-DE31-4B42-88FD-CBF5360650CC}"/>
              </a:ext>
            </a:extLst>
          </p:cNvPr>
          <p:cNvSpPr>
            <a:spLocks noGrp="1"/>
          </p:cNvSpPr>
          <p:nvPr userDrawn="1">
            <p:ph type="body" sz="quarter" idx="25" hasCustomPrompt="1"/>
          </p:nvPr>
        </p:nvSpPr>
        <p:spPr>
          <a:xfrm>
            <a:off x="7709250" y="4541726"/>
            <a:ext cx="4307286" cy="27699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ysClr val="windowText" lastClr="000000"/>
                </a:solidFill>
                <a:latin typeface="Arial" panose="020B0604020202020204" pitchFamily="34" charset="0"/>
                <a:cs typeface="Arial" panose="020B0604020202020204" pitchFamily="34" charset="0"/>
              </a:defRPr>
            </a:lvl1pPr>
            <a:lvl2pPr marL="457200" indent="0">
              <a:buNone/>
              <a:defRPr sz="1600" b="0" i="0">
                <a:solidFill>
                  <a:sysClr val="windowText" lastClr="000000"/>
                </a:solidFill>
                <a:latin typeface="Arial" panose="020B0604020202020204" pitchFamily="34" charset="0"/>
                <a:cs typeface="Arial" panose="020B0604020202020204" pitchFamily="34" charset="0"/>
              </a:defRPr>
            </a:lvl2pPr>
            <a:lvl3pPr marL="914400" indent="0">
              <a:buNone/>
              <a:defRPr sz="1600" b="0" i="0">
                <a:solidFill>
                  <a:sysClr val="windowText" lastClr="000000"/>
                </a:solidFill>
                <a:latin typeface="Arial" panose="020B0604020202020204" pitchFamily="34" charset="0"/>
                <a:cs typeface="Arial" panose="020B0604020202020204" pitchFamily="34" charset="0"/>
              </a:defRPr>
            </a:lvl3pPr>
            <a:lvl4pPr marL="1371600" indent="0">
              <a:buNone/>
              <a:defRPr sz="1600" b="0" i="0">
                <a:solidFill>
                  <a:sysClr val="windowText" lastClr="000000"/>
                </a:solidFill>
                <a:latin typeface="Arial" panose="020B0604020202020204" pitchFamily="34" charset="0"/>
                <a:cs typeface="Arial" panose="020B0604020202020204" pitchFamily="34" charset="0"/>
              </a:defRPr>
            </a:lvl4pPr>
            <a:lvl5pPr marL="1828800" indent="0">
              <a:buNone/>
              <a:defRPr sz="16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rgbClr val="1D1D1B"/>
                </a:solidFill>
                <a:latin typeface="Arial" panose="020B0604020202020204" pitchFamily="34" charset="0"/>
                <a:cs typeface="Arial" panose="020B0604020202020204" pitchFamily="34" charset="0"/>
              </a:rPr>
              <a:t>Pavadinimas</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Arial</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regular</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16</a:t>
            </a:r>
            <a:r>
              <a:rPr lang="en-GB" sz="1600" b="0" i="0" spc="-25">
                <a:solidFill>
                  <a:srgbClr val="1D1D1B"/>
                </a:solidFill>
                <a:latin typeface="Arial" panose="020B0604020202020204" pitchFamily="34" charset="0"/>
                <a:cs typeface="Arial" panose="020B0604020202020204" pitchFamily="34" charset="0"/>
              </a:rPr>
              <a:t> </a:t>
            </a:r>
            <a:r>
              <a:rPr lang="en-GB" sz="1600" b="0" i="0" err="1">
                <a:solidFill>
                  <a:srgbClr val="1D1D1B"/>
                </a:solidFill>
                <a:latin typeface="Arial" panose="020B0604020202020204" pitchFamily="34" charset="0"/>
                <a:cs typeface="Arial" panose="020B0604020202020204" pitchFamily="34" charset="0"/>
              </a:rPr>
              <a:t>pt</a:t>
            </a:r>
            <a:endParaRPr lang="en-LT" sz="1600" b="0" i="0">
              <a:latin typeface="Arial" panose="020B0604020202020204" pitchFamily="34" charset="0"/>
              <a:cs typeface="Arial" panose="020B0604020202020204" pitchFamily="34" charset="0"/>
            </a:endParaRPr>
          </a:p>
          <a:p>
            <a:pPr lvl="0"/>
            <a:endParaRPr lang="en-LT"/>
          </a:p>
        </p:txBody>
      </p:sp>
      <p:sp>
        <p:nvSpPr>
          <p:cNvPr id="93" name="Text Placeholder 11">
            <a:extLst>
              <a:ext uri="{FF2B5EF4-FFF2-40B4-BE49-F238E27FC236}">
                <a16:creationId xmlns:a16="http://schemas.microsoft.com/office/drawing/2014/main" id="{70291079-2998-4648-B127-708F9E960BC8}"/>
              </a:ext>
            </a:extLst>
          </p:cNvPr>
          <p:cNvSpPr>
            <a:spLocks noGrp="1"/>
          </p:cNvSpPr>
          <p:nvPr userDrawn="1">
            <p:ph type="body" sz="quarter" idx="26" hasCustomPrompt="1"/>
          </p:nvPr>
        </p:nvSpPr>
        <p:spPr>
          <a:xfrm>
            <a:off x="7709250" y="4877757"/>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pic>
        <p:nvPicPr>
          <p:cNvPr id="61" name="Picture 60">
            <a:extLst>
              <a:ext uri="{FF2B5EF4-FFF2-40B4-BE49-F238E27FC236}">
                <a16:creationId xmlns:a16="http://schemas.microsoft.com/office/drawing/2014/main" id="{35EB341F-C2C1-2B41-A4F0-0EAB8589AF2F}"/>
              </a:ext>
            </a:extLst>
          </p:cNvPr>
          <p:cNvPicPr>
            <a:picLocks noChangeAspect="1"/>
          </p:cNvPicPr>
          <p:nvPr userDrawn="1"/>
        </p:nvPicPr>
        <p:blipFill>
          <a:blip r:embed="rId2"/>
          <a:stretch>
            <a:fillRect/>
          </a:stretch>
        </p:blipFill>
        <p:spPr>
          <a:xfrm>
            <a:off x="325458" y="5394030"/>
            <a:ext cx="1332854" cy="1332854"/>
          </a:xfrm>
          <a:prstGeom prst="rect">
            <a:avLst/>
          </a:prstGeom>
        </p:spPr>
      </p:pic>
      <p:sp>
        <p:nvSpPr>
          <p:cNvPr id="7" name="Picture Placeholder 6">
            <a:extLst>
              <a:ext uri="{FF2B5EF4-FFF2-40B4-BE49-F238E27FC236}">
                <a16:creationId xmlns:a16="http://schemas.microsoft.com/office/drawing/2014/main" id="{9FE82688-72D8-C149-AE55-85F0C214A40A}"/>
              </a:ext>
            </a:extLst>
          </p:cNvPr>
          <p:cNvSpPr>
            <a:spLocks noGrp="1"/>
          </p:cNvSpPr>
          <p:nvPr>
            <p:ph type="pic" sz="quarter" idx="27"/>
          </p:nvPr>
        </p:nvSpPr>
        <p:spPr>
          <a:xfrm>
            <a:off x="1444625" y="1993901"/>
            <a:ext cx="573088" cy="584200"/>
          </a:xfrm>
          <a:prstGeom prst="ellipse">
            <a:avLst/>
          </a:prstGeom>
        </p:spPr>
        <p:txBody>
          <a:bodyPr/>
          <a:lstStyle>
            <a:lvl1pPr marL="0" indent="0">
              <a:buNone/>
              <a:defRPr sz="1100">
                <a:solidFill>
                  <a:schemeClr val="tx2"/>
                </a:solidFill>
              </a:defRPr>
            </a:lvl1pPr>
          </a:lstStyle>
          <a:p>
            <a:endParaRPr lang="en-LT"/>
          </a:p>
        </p:txBody>
      </p:sp>
      <p:sp>
        <p:nvSpPr>
          <p:cNvPr id="63" name="Picture Placeholder 6">
            <a:extLst>
              <a:ext uri="{FF2B5EF4-FFF2-40B4-BE49-F238E27FC236}">
                <a16:creationId xmlns:a16="http://schemas.microsoft.com/office/drawing/2014/main" id="{BA794790-36CB-D145-855A-9C089D82AD2F}"/>
              </a:ext>
            </a:extLst>
          </p:cNvPr>
          <p:cNvSpPr>
            <a:spLocks noGrp="1"/>
          </p:cNvSpPr>
          <p:nvPr>
            <p:ph type="pic" sz="quarter" idx="28"/>
          </p:nvPr>
        </p:nvSpPr>
        <p:spPr>
          <a:xfrm>
            <a:off x="1444399" y="2790827"/>
            <a:ext cx="573088" cy="584200"/>
          </a:xfrm>
          <a:prstGeom prst="ellipse">
            <a:avLst/>
          </a:prstGeom>
        </p:spPr>
        <p:txBody>
          <a:bodyPr/>
          <a:lstStyle>
            <a:lvl1pPr marL="0" indent="0">
              <a:buNone/>
              <a:defRPr sz="1100">
                <a:solidFill>
                  <a:schemeClr val="tx2"/>
                </a:solidFill>
              </a:defRPr>
            </a:lvl1pPr>
          </a:lstStyle>
          <a:p>
            <a:endParaRPr lang="en-LT"/>
          </a:p>
        </p:txBody>
      </p:sp>
      <p:sp>
        <p:nvSpPr>
          <p:cNvPr id="64" name="Picture Placeholder 6">
            <a:extLst>
              <a:ext uri="{FF2B5EF4-FFF2-40B4-BE49-F238E27FC236}">
                <a16:creationId xmlns:a16="http://schemas.microsoft.com/office/drawing/2014/main" id="{237A2029-F355-A74A-8419-DA462781018F}"/>
              </a:ext>
            </a:extLst>
          </p:cNvPr>
          <p:cNvSpPr>
            <a:spLocks noGrp="1"/>
          </p:cNvSpPr>
          <p:nvPr>
            <p:ph type="pic" sz="quarter" idx="29"/>
          </p:nvPr>
        </p:nvSpPr>
        <p:spPr>
          <a:xfrm>
            <a:off x="1451525" y="3642618"/>
            <a:ext cx="573088" cy="584200"/>
          </a:xfrm>
          <a:prstGeom prst="ellipse">
            <a:avLst/>
          </a:prstGeom>
        </p:spPr>
        <p:txBody>
          <a:bodyPr/>
          <a:lstStyle>
            <a:lvl1pPr marL="0" indent="0">
              <a:buNone/>
              <a:defRPr sz="1100">
                <a:solidFill>
                  <a:schemeClr val="tx2"/>
                </a:solidFill>
              </a:defRPr>
            </a:lvl1pPr>
          </a:lstStyle>
          <a:p>
            <a:endParaRPr lang="en-LT"/>
          </a:p>
        </p:txBody>
      </p:sp>
      <p:sp>
        <p:nvSpPr>
          <p:cNvPr id="65" name="Picture Placeholder 6">
            <a:extLst>
              <a:ext uri="{FF2B5EF4-FFF2-40B4-BE49-F238E27FC236}">
                <a16:creationId xmlns:a16="http://schemas.microsoft.com/office/drawing/2014/main" id="{27848FA1-B5AC-474E-B33E-2F0B3D420151}"/>
              </a:ext>
            </a:extLst>
          </p:cNvPr>
          <p:cNvSpPr>
            <a:spLocks noGrp="1"/>
          </p:cNvSpPr>
          <p:nvPr>
            <p:ph type="pic" sz="quarter" idx="30"/>
          </p:nvPr>
        </p:nvSpPr>
        <p:spPr>
          <a:xfrm>
            <a:off x="1444399" y="4494409"/>
            <a:ext cx="573088" cy="584200"/>
          </a:xfrm>
          <a:prstGeom prst="ellipse">
            <a:avLst/>
          </a:prstGeom>
        </p:spPr>
        <p:txBody>
          <a:bodyPr/>
          <a:lstStyle>
            <a:lvl1pPr marL="0" indent="0">
              <a:buNone/>
              <a:defRPr sz="1100">
                <a:solidFill>
                  <a:schemeClr val="tx2"/>
                </a:solidFill>
              </a:defRPr>
            </a:lvl1pPr>
          </a:lstStyle>
          <a:p>
            <a:endParaRPr lang="en-LT"/>
          </a:p>
        </p:txBody>
      </p:sp>
      <p:sp>
        <p:nvSpPr>
          <p:cNvPr id="66" name="Picture Placeholder 6">
            <a:extLst>
              <a:ext uri="{FF2B5EF4-FFF2-40B4-BE49-F238E27FC236}">
                <a16:creationId xmlns:a16="http://schemas.microsoft.com/office/drawing/2014/main" id="{F98D96BA-C490-3848-82EF-F40A943736E3}"/>
              </a:ext>
            </a:extLst>
          </p:cNvPr>
          <p:cNvSpPr>
            <a:spLocks noGrp="1"/>
          </p:cNvSpPr>
          <p:nvPr>
            <p:ph type="pic" sz="quarter" idx="31"/>
          </p:nvPr>
        </p:nvSpPr>
        <p:spPr>
          <a:xfrm>
            <a:off x="6967470" y="4518023"/>
            <a:ext cx="573088" cy="584200"/>
          </a:xfrm>
          <a:prstGeom prst="ellipse">
            <a:avLst/>
          </a:prstGeom>
        </p:spPr>
        <p:txBody>
          <a:bodyPr/>
          <a:lstStyle>
            <a:lvl1pPr marL="0" indent="0">
              <a:buNone/>
              <a:defRPr sz="1100">
                <a:solidFill>
                  <a:schemeClr val="tx2"/>
                </a:solidFill>
              </a:defRPr>
            </a:lvl1pPr>
          </a:lstStyle>
          <a:p>
            <a:endParaRPr lang="en-LT"/>
          </a:p>
        </p:txBody>
      </p:sp>
      <p:sp>
        <p:nvSpPr>
          <p:cNvPr id="67" name="Picture Placeholder 6">
            <a:extLst>
              <a:ext uri="{FF2B5EF4-FFF2-40B4-BE49-F238E27FC236}">
                <a16:creationId xmlns:a16="http://schemas.microsoft.com/office/drawing/2014/main" id="{86E62824-41D3-FA42-B56E-A582BF262598}"/>
              </a:ext>
            </a:extLst>
          </p:cNvPr>
          <p:cNvSpPr>
            <a:spLocks noGrp="1"/>
          </p:cNvSpPr>
          <p:nvPr>
            <p:ph type="pic" sz="quarter" idx="32"/>
          </p:nvPr>
        </p:nvSpPr>
        <p:spPr>
          <a:xfrm>
            <a:off x="6967470" y="3682692"/>
            <a:ext cx="573088" cy="584200"/>
          </a:xfrm>
          <a:prstGeom prst="ellipse">
            <a:avLst/>
          </a:prstGeom>
        </p:spPr>
        <p:txBody>
          <a:bodyPr/>
          <a:lstStyle>
            <a:lvl1pPr marL="0" indent="0">
              <a:buNone/>
              <a:defRPr sz="1100">
                <a:solidFill>
                  <a:schemeClr val="tx2"/>
                </a:solidFill>
              </a:defRPr>
            </a:lvl1pPr>
          </a:lstStyle>
          <a:p>
            <a:endParaRPr lang="en-LT"/>
          </a:p>
        </p:txBody>
      </p:sp>
      <p:sp>
        <p:nvSpPr>
          <p:cNvPr id="68" name="Picture Placeholder 6">
            <a:extLst>
              <a:ext uri="{FF2B5EF4-FFF2-40B4-BE49-F238E27FC236}">
                <a16:creationId xmlns:a16="http://schemas.microsoft.com/office/drawing/2014/main" id="{B3FD64E8-682B-F948-8AAB-916C8D1E04BC}"/>
              </a:ext>
            </a:extLst>
          </p:cNvPr>
          <p:cNvSpPr>
            <a:spLocks noGrp="1"/>
          </p:cNvSpPr>
          <p:nvPr>
            <p:ph type="pic" sz="quarter" idx="33"/>
          </p:nvPr>
        </p:nvSpPr>
        <p:spPr>
          <a:xfrm>
            <a:off x="6967470" y="2834425"/>
            <a:ext cx="573088" cy="584200"/>
          </a:xfrm>
          <a:prstGeom prst="ellipse">
            <a:avLst/>
          </a:prstGeom>
        </p:spPr>
        <p:txBody>
          <a:bodyPr/>
          <a:lstStyle>
            <a:lvl1pPr marL="0" indent="0">
              <a:buNone/>
              <a:defRPr sz="1100">
                <a:solidFill>
                  <a:schemeClr val="tx2"/>
                </a:solidFill>
              </a:defRPr>
            </a:lvl1pPr>
          </a:lstStyle>
          <a:p>
            <a:endParaRPr lang="en-LT"/>
          </a:p>
        </p:txBody>
      </p:sp>
      <p:sp>
        <p:nvSpPr>
          <p:cNvPr id="69" name="Picture Placeholder 6">
            <a:extLst>
              <a:ext uri="{FF2B5EF4-FFF2-40B4-BE49-F238E27FC236}">
                <a16:creationId xmlns:a16="http://schemas.microsoft.com/office/drawing/2014/main" id="{A026E900-4150-D24A-845B-F40179B61ABA}"/>
              </a:ext>
            </a:extLst>
          </p:cNvPr>
          <p:cNvSpPr>
            <a:spLocks noGrp="1"/>
          </p:cNvSpPr>
          <p:nvPr>
            <p:ph type="pic" sz="quarter" idx="34"/>
          </p:nvPr>
        </p:nvSpPr>
        <p:spPr>
          <a:xfrm>
            <a:off x="6967470" y="1986158"/>
            <a:ext cx="573088" cy="584200"/>
          </a:xfrm>
          <a:prstGeom prst="ellipse">
            <a:avLst/>
          </a:prstGeom>
        </p:spPr>
        <p:txBody>
          <a:bodyPr/>
          <a:lstStyle>
            <a:lvl1pPr marL="0" indent="0">
              <a:buNone/>
              <a:defRPr sz="1100">
                <a:solidFill>
                  <a:schemeClr val="tx2"/>
                </a:solidFill>
              </a:defRPr>
            </a:lvl1pPr>
          </a:lstStyle>
          <a:p>
            <a:endParaRPr lang="en-LT"/>
          </a:p>
        </p:txBody>
      </p:sp>
      <p:sp>
        <p:nvSpPr>
          <p:cNvPr id="2" name="Slide Number Placeholder 1">
            <a:extLst>
              <a:ext uri="{FF2B5EF4-FFF2-40B4-BE49-F238E27FC236}">
                <a16:creationId xmlns:a16="http://schemas.microsoft.com/office/drawing/2014/main" id="{FFA6C8BB-E62C-FB48-8D32-87349D4B4D9A}"/>
              </a:ext>
            </a:extLst>
          </p:cNvPr>
          <p:cNvSpPr>
            <a:spLocks noGrp="1"/>
          </p:cNvSpPr>
          <p:nvPr>
            <p:ph type="sldNum" sz="quarter" idx="35"/>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38946018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urinys 2">
    <p:bg>
      <p:bgPr>
        <a:solidFill>
          <a:schemeClr val="accent2"/>
        </a:solidFill>
        <a:effectLst/>
      </p:bgPr>
    </p:bg>
    <p:spTree>
      <p:nvGrpSpPr>
        <p:cNvPr id="1" name=""/>
        <p:cNvGrpSpPr/>
        <p:nvPr/>
      </p:nvGrpSpPr>
      <p:grpSpPr>
        <a:xfrm>
          <a:off x="0" y="0"/>
          <a:ext cx="0" cy="0"/>
          <a:chOff x="0" y="0"/>
          <a:chExt cx="0" cy="0"/>
        </a:xfrm>
      </p:grpSpPr>
      <p:sp>
        <p:nvSpPr>
          <p:cNvPr id="42" name="object 17">
            <a:extLst>
              <a:ext uri="{FF2B5EF4-FFF2-40B4-BE49-F238E27FC236}">
                <a16:creationId xmlns:a16="http://schemas.microsoft.com/office/drawing/2014/main" id="{64D40FD9-04FF-D14E-A004-0A06B591E065}"/>
              </a:ext>
            </a:extLst>
          </p:cNvPr>
          <p:cNvSpPr/>
          <p:nvPr userDrawn="1"/>
        </p:nvSpPr>
        <p:spPr>
          <a:xfrm>
            <a:off x="1456605" y="2008228"/>
            <a:ext cx="573405" cy="573405"/>
          </a:xfrm>
          <a:custGeom>
            <a:avLst/>
            <a:gdLst/>
            <a:ahLst/>
            <a:cxnLst/>
            <a:rect l="l" t="t" r="r" b="b"/>
            <a:pathLst>
              <a:path w="573405" h="573405">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rgbClr val="A3C837"/>
          </a:solidFill>
        </p:spPr>
        <p:txBody>
          <a:bodyPr wrap="square" lIns="0" tIns="0" rIns="0" bIns="0" rtlCol="0"/>
          <a:lstStyle/>
          <a:p>
            <a:endParaRPr/>
          </a:p>
        </p:txBody>
      </p:sp>
      <p:sp>
        <p:nvSpPr>
          <p:cNvPr id="43" name="object 25">
            <a:extLst>
              <a:ext uri="{FF2B5EF4-FFF2-40B4-BE49-F238E27FC236}">
                <a16:creationId xmlns:a16="http://schemas.microsoft.com/office/drawing/2014/main" id="{8480F69E-53BD-7F45-8DEE-2E9AB6E7B6B3}"/>
              </a:ext>
            </a:extLst>
          </p:cNvPr>
          <p:cNvSpPr txBox="1"/>
          <p:nvPr userDrawn="1"/>
        </p:nvSpPr>
        <p:spPr>
          <a:xfrm>
            <a:off x="1649119" y="2104779"/>
            <a:ext cx="240029" cy="314960"/>
          </a:xfrm>
          <a:prstGeom prst="rect">
            <a:avLst/>
          </a:prstGeom>
        </p:spPr>
        <p:txBody>
          <a:bodyPr vert="horz" wrap="square" lIns="0" tIns="12700" rIns="0" bIns="0" rtlCol="0">
            <a:spAutoFit/>
          </a:bodyPr>
          <a:lstStyle/>
          <a:p>
            <a:pPr marL="12700" algn="ctr">
              <a:lnSpc>
                <a:spcPct val="100000"/>
              </a:lnSpc>
              <a:spcBef>
                <a:spcPts val="100"/>
              </a:spcBef>
            </a:pPr>
            <a:r>
              <a:rPr sz="1900" b="1">
                <a:solidFill>
                  <a:srgbClr val="1D1D1B"/>
                </a:solidFill>
                <a:latin typeface="Avenir"/>
                <a:cs typeface="Avenir"/>
              </a:rPr>
              <a:t>1.</a:t>
            </a:r>
            <a:endParaRPr sz="1900">
              <a:latin typeface="Avenir"/>
              <a:cs typeface="Avenir"/>
            </a:endParaRPr>
          </a:p>
        </p:txBody>
      </p:sp>
      <p:sp>
        <p:nvSpPr>
          <p:cNvPr id="44" name="object 15">
            <a:extLst>
              <a:ext uri="{FF2B5EF4-FFF2-40B4-BE49-F238E27FC236}">
                <a16:creationId xmlns:a16="http://schemas.microsoft.com/office/drawing/2014/main" id="{926884BC-1116-004F-BC73-35C853A0D4CA}"/>
              </a:ext>
            </a:extLst>
          </p:cNvPr>
          <p:cNvSpPr/>
          <p:nvPr userDrawn="1"/>
        </p:nvSpPr>
        <p:spPr>
          <a:xfrm>
            <a:off x="1456605" y="2852957"/>
            <a:ext cx="573405" cy="573405"/>
          </a:xfrm>
          <a:custGeom>
            <a:avLst/>
            <a:gdLst/>
            <a:ahLst/>
            <a:cxnLst/>
            <a:rect l="l" t="t" r="r" b="b"/>
            <a:pathLst>
              <a:path w="573405" h="573404">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rgbClr val="FFD100"/>
          </a:solidFill>
        </p:spPr>
        <p:txBody>
          <a:bodyPr wrap="square" lIns="0" tIns="0" rIns="0" bIns="0" rtlCol="0"/>
          <a:lstStyle/>
          <a:p>
            <a:endParaRPr/>
          </a:p>
        </p:txBody>
      </p:sp>
      <p:sp>
        <p:nvSpPr>
          <p:cNvPr id="45" name="object 26">
            <a:extLst>
              <a:ext uri="{FF2B5EF4-FFF2-40B4-BE49-F238E27FC236}">
                <a16:creationId xmlns:a16="http://schemas.microsoft.com/office/drawing/2014/main" id="{8FC24C2A-722F-8D46-A2F1-07D8CB585166}"/>
              </a:ext>
            </a:extLst>
          </p:cNvPr>
          <p:cNvSpPr txBox="1"/>
          <p:nvPr userDrawn="1"/>
        </p:nvSpPr>
        <p:spPr>
          <a:xfrm>
            <a:off x="1649119" y="2975872"/>
            <a:ext cx="240029" cy="314960"/>
          </a:xfrm>
          <a:prstGeom prst="rect">
            <a:avLst/>
          </a:prstGeom>
        </p:spPr>
        <p:txBody>
          <a:bodyPr vert="horz" wrap="square" lIns="0" tIns="12700" rIns="0" bIns="0" rtlCol="0">
            <a:spAutoFit/>
          </a:bodyPr>
          <a:lstStyle/>
          <a:p>
            <a:pPr marL="12700" algn="ctr">
              <a:lnSpc>
                <a:spcPct val="100000"/>
              </a:lnSpc>
              <a:spcBef>
                <a:spcPts val="100"/>
              </a:spcBef>
            </a:pPr>
            <a:r>
              <a:rPr sz="1900" b="1">
                <a:solidFill>
                  <a:srgbClr val="1D1D1B"/>
                </a:solidFill>
                <a:latin typeface="Avenir"/>
                <a:cs typeface="Avenir"/>
              </a:rPr>
              <a:t>2.</a:t>
            </a:r>
            <a:endParaRPr sz="1900">
              <a:latin typeface="Avenir"/>
              <a:cs typeface="Avenir"/>
            </a:endParaRPr>
          </a:p>
        </p:txBody>
      </p:sp>
      <p:sp>
        <p:nvSpPr>
          <p:cNvPr id="46" name="object 3">
            <a:extLst>
              <a:ext uri="{FF2B5EF4-FFF2-40B4-BE49-F238E27FC236}">
                <a16:creationId xmlns:a16="http://schemas.microsoft.com/office/drawing/2014/main" id="{43A55CC1-3CF9-C040-8B79-4AF87319F55E}"/>
              </a:ext>
            </a:extLst>
          </p:cNvPr>
          <p:cNvSpPr/>
          <p:nvPr userDrawn="1"/>
        </p:nvSpPr>
        <p:spPr>
          <a:xfrm>
            <a:off x="6901897" y="4542412"/>
            <a:ext cx="573405" cy="573405"/>
          </a:xfrm>
          <a:custGeom>
            <a:avLst/>
            <a:gdLst/>
            <a:ahLst/>
            <a:cxnLst/>
            <a:rect l="l" t="t" r="r" b="b"/>
            <a:pathLst>
              <a:path w="573404" h="573404">
                <a:moveTo>
                  <a:pt x="286537" y="0"/>
                </a:moveTo>
                <a:lnTo>
                  <a:pt x="240061" y="3750"/>
                </a:lnTo>
                <a:lnTo>
                  <a:pt x="195973" y="14607"/>
                </a:lnTo>
                <a:lnTo>
                  <a:pt x="154862" y="31981"/>
                </a:lnTo>
                <a:lnTo>
                  <a:pt x="117319" y="55282"/>
                </a:lnTo>
                <a:lnTo>
                  <a:pt x="83932" y="83921"/>
                </a:lnTo>
                <a:lnTo>
                  <a:pt x="55292" y="117307"/>
                </a:lnTo>
                <a:lnTo>
                  <a:pt x="31989" y="154850"/>
                </a:lnTo>
                <a:lnTo>
                  <a:pt x="14613" y="195961"/>
                </a:lnTo>
                <a:lnTo>
                  <a:pt x="3753"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rgbClr val="FFD100"/>
          </a:solidFill>
        </p:spPr>
        <p:txBody>
          <a:bodyPr wrap="square" lIns="0" tIns="0" rIns="0" bIns="0" rtlCol="0"/>
          <a:lstStyle/>
          <a:p>
            <a:endParaRPr/>
          </a:p>
        </p:txBody>
      </p:sp>
      <p:sp>
        <p:nvSpPr>
          <p:cNvPr id="47" name="object 4">
            <a:extLst>
              <a:ext uri="{FF2B5EF4-FFF2-40B4-BE49-F238E27FC236}">
                <a16:creationId xmlns:a16="http://schemas.microsoft.com/office/drawing/2014/main" id="{F023D87D-83C2-5D47-9720-A6CB274C4F17}"/>
              </a:ext>
            </a:extLst>
          </p:cNvPr>
          <p:cNvSpPr/>
          <p:nvPr userDrawn="1"/>
        </p:nvSpPr>
        <p:spPr>
          <a:xfrm>
            <a:off x="6901897" y="3697681"/>
            <a:ext cx="573405" cy="573405"/>
          </a:xfrm>
          <a:custGeom>
            <a:avLst/>
            <a:gdLst/>
            <a:ahLst/>
            <a:cxnLst/>
            <a:rect l="l" t="t" r="r" b="b"/>
            <a:pathLst>
              <a:path w="573404" h="573404">
                <a:moveTo>
                  <a:pt x="286537" y="0"/>
                </a:moveTo>
                <a:lnTo>
                  <a:pt x="240061" y="3750"/>
                </a:lnTo>
                <a:lnTo>
                  <a:pt x="195973" y="14607"/>
                </a:lnTo>
                <a:lnTo>
                  <a:pt x="154862" y="31981"/>
                </a:lnTo>
                <a:lnTo>
                  <a:pt x="117319" y="55282"/>
                </a:lnTo>
                <a:lnTo>
                  <a:pt x="83932" y="83921"/>
                </a:lnTo>
                <a:lnTo>
                  <a:pt x="55292" y="117307"/>
                </a:lnTo>
                <a:lnTo>
                  <a:pt x="31989" y="154850"/>
                </a:lnTo>
                <a:lnTo>
                  <a:pt x="14613" y="195961"/>
                </a:lnTo>
                <a:lnTo>
                  <a:pt x="3753"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rgbClr val="A3C837"/>
          </a:solidFill>
        </p:spPr>
        <p:txBody>
          <a:bodyPr wrap="square" lIns="0" tIns="0" rIns="0" bIns="0" rtlCol="0"/>
          <a:lstStyle/>
          <a:p>
            <a:endParaRPr/>
          </a:p>
        </p:txBody>
      </p:sp>
      <p:sp>
        <p:nvSpPr>
          <p:cNvPr id="48" name="object 5">
            <a:extLst>
              <a:ext uri="{FF2B5EF4-FFF2-40B4-BE49-F238E27FC236}">
                <a16:creationId xmlns:a16="http://schemas.microsoft.com/office/drawing/2014/main" id="{7274BD88-A2D3-D449-B33E-1AF2F21E3693}"/>
              </a:ext>
            </a:extLst>
          </p:cNvPr>
          <p:cNvSpPr/>
          <p:nvPr userDrawn="1"/>
        </p:nvSpPr>
        <p:spPr>
          <a:xfrm>
            <a:off x="6901897" y="2008228"/>
            <a:ext cx="573405" cy="573405"/>
          </a:xfrm>
          <a:custGeom>
            <a:avLst/>
            <a:gdLst/>
            <a:ahLst/>
            <a:cxnLst/>
            <a:rect l="l" t="t" r="r" b="b"/>
            <a:pathLst>
              <a:path w="573404" h="573405">
                <a:moveTo>
                  <a:pt x="286537" y="0"/>
                </a:moveTo>
                <a:lnTo>
                  <a:pt x="240061" y="3750"/>
                </a:lnTo>
                <a:lnTo>
                  <a:pt x="195973" y="14607"/>
                </a:lnTo>
                <a:lnTo>
                  <a:pt x="154862" y="31981"/>
                </a:lnTo>
                <a:lnTo>
                  <a:pt x="117319" y="55282"/>
                </a:lnTo>
                <a:lnTo>
                  <a:pt x="83932" y="83921"/>
                </a:lnTo>
                <a:lnTo>
                  <a:pt x="55292" y="117307"/>
                </a:lnTo>
                <a:lnTo>
                  <a:pt x="31989" y="154850"/>
                </a:lnTo>
                <a:lnTo>
                  <a:pt x="14613" y="195961"/>
                </a:lnTo>
                <a:lnTo>
                  <a:pt x="3753"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rgbClr val="A3C837"/>
          </a:solidFill>
        </p:spPr>
        <p:txBody>
          <a:bodyPr wrap="square" lIns="0" tIns="0" rIns="0" bIns="0" rtlCol="0"/>
          <a:lstStyle/>
          <a:p>
            <a:endParaRPr/>
          </a:p>
        </p:txBody>
      </p:sp>
      <p:sp>
        <p:nvSpPr>
          <p:cNvPr id="49" name="object 6">
            <a:extLst>
              <a:ext uri="{FF2B5EF4-FFF2-40B4-BE49-F238E27FC236}">
                <a16:creationId xmlns:a16="http://schemas.microsoft.com/office/drawing/2014/main" id="{69AB4F7B-15FB-6146-BC2C-F5EAB730A857}"/>
              </a:ext>
            </a:extLst>
          </p:cNvPr>
          <p:cNvSpPr/>
          <p:nvPr userDrawn="1"/>
        </p:nvSpPr>
        <p:spPr>
          <a:xfrm>
            <a:off x="6901897" y="2852957"/>
            <a:ext cx="573405" cy="573405"/>
          </a:xfrm>
          <a:custGeom>
            <a:avLst/>
            <a:gdLst/>
            <a:ahLst/>
            <a:cxnLst/>
            <a:rect l="l" t="t" r="r" b="b"/>
            <a:pathLst>
              <a:path w="573404" h="573404">
                <a:moveTo>
                  <a:pt x="286537" y="0"/>
                </a:moveTo>
                <a:lnTo>
                  <a:pt x="240061" y="3750"/>
                </a:lnTo>
                <a:lnTo>
                  <a:pt x="195973" y="14607"/>
                </a:lnTo>
                <a:lnTo>
                  <a:pt x="154862" y="31981"/>
                </a:lnTo>
                <a:lnTo>
                  <a:pt x="117319" y="55282"/>
                </a:lnTo>
                <a:lnTo>
                  <a:pt x="83932" y="83921"/>
                </a:lnTo>
                <a:lnTo>
                  <a:pt x="55292" y="117307"/>
                </a:lnTo>
                <a:lnTo>
                  <a:pt x="31989" y="154850"/>
                </a:lnTo>
                <a:lnTo>
                  <a:pt x="14613" y="195961"/>
                </a:lnTo>
                <a:lnTo>
                  <a:pt x="3753"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rgbClr val="FFFFFF"/>
          </a:solidFill>
        </p:spPr>
        <p:txBody>
          <a:bodyPr wrap="square" lIns="0" tIns="0" rIns="0" bIns="0" rtlCol="0"/>
          <a:lstStyle/>
          <a:p>
            <a:endParaRPr/>
          </a:p>
        </p:txBody>
      </p:sp>
      <p:sp>
        <p:nvSpPr>
          <p:cNvPr id="50" name="object 16">
            <a:extLst>
              <a:ext uri="{FF2B5EF4-FFF2-40B4-BE49-F238E27FC236}">
                <a16:creationId xmlns:a16="http://schemas.microsoft.com/office/drawing/2014/main" id="{45FBA098-2B27-C244-BC05-4970E6BA47C8}"/>
              </a:ext>
            </a:extLst>
          </p:cNvPr>
          <p:cNvSpPr/>
          <p:nvPr userDrawn="1"/>
        </p:nvSpPr>
        <p:spPr>
          <a:xfrm>
            <a:off x="1456605" y="4542412"/>
            <a:ext cx="573405" cy="573405"/>
          </a:xfrm>
          <a:custGeom>
            <a:avLst/>
            <a:gdLst/>
            <a:ahLst/>
            <a:cxnLst/>
            <a:rect l="l" t="t" r="r" b="b"/>
            <a:pathLst>
              <a:path w="573405" h="573404">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rgbClr val="A3C837"/>
          </a:solidFill>
        </p:spPr>
        <p:txBody>
          <a:bodyPr wrap="square" lIns="0" tIns="0" rIns="0" bIns="0" rtlCol="0"/>
          <a:lstStyle/>
          <a:p>
            <a:endParaRPr/>
          </a:p>
        </p:txBody>
      </p:sp>
      <p:sp>
        <p:nvSpPr>
          <p:cNvPr id="51" name="object 18">
            <a:extLst>
              <a:ext uri="{FF2B5EF4-FFF2-40B4-BE49-F238E27FC236}">
                <a16:creationId xmlns:a16="http://schemas.microsoft.com/office/drawing/2014/main" id="{1C125951-815F-6948-82FB-F4E1029EE830}"/>
              </a:ext>
            </a:extLst>
          </p:cNvPr>
          <p:cNvSpPr/>
          <p:nvPr userDrawn="1"/>
        </p:nvSpPr>
        <p:spPr>
          <a:xfrm>
            <a:off x="1456605" y="3697681"/>
            <a:ext cx="573405" cy="573405"/>
          </a:xfrm>
          <a:custGeom>
            <a:avLst/>
            <a:gdLst/>
            <a:ahLst/>
            <a:cxnLst/>
            <a:rect l="l" t="t" r="r" b="b"/>
            <a:pathLst>
              <a:path w="573405" h="573404">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rgbClr val="FFFFFF"/>
          </a:solidFill>
        </p:spPr>
        <p:txBody>
          <a:bodyPr wrap="square" lIns="0" tIns="0" rIns="0" bIns="0" rtlCol="0"/>
          <a:lstStyle/>
          <a:p>
            <a:endParaRPr/>
          </a:p>
        </p:txBody>
      </p:sp>
      <p:sp>
        <p:nvSpPr>
          <p:cNvPr id="52" name="object 27">
            <a:extLst>
              <a:ext uri="{FF2B5EF4-FFF2-40B4-BE49-F238E27FC236}">
                <a16:creationId xmlns:a16="http://schemas.microsoft.com/office/drawing/2014/main" id="{D106614E-F6F4-E440-85AD-29751EFD4F70}"/>
              </a:ext>
            </a:extLst>
          </p:cNvPr>
          <p:cNvSpPr txBox="1"/>
          <p:nvPr userDrawn="1"/>
        </p:nvSpPr>
        <p:spPr>
          <a:xfrm>
            <a:off x="1626437" y="3819457"/>
            <a:ext cx="240029" cy="314960"/>
          </a:xfrm>
          <a:prstGeom prst="rect">
            <a:avLst/>
          </a:prstGeom>
        </p:spPr>
        <p:txBody>
          <a:bodyPr vert="horz" wrap="square" lIns="0" tIns="12700" rIns="0" bIns="0" rtlCol="0">
            <a:spAutoFit/>
          </a:bodyPr>
          <a:lstStyle/>
          <a:p>
            <a:pPr marL="12700" algn="ctr">
              <a:lnSpc>
                <a:spcPct val="100000"/>
              </a:lnSpc>
              <a:spcBef>
                <a:spcPts val="100"/>
              </a:spcBef>
            </a:pPr>
            <a:r>
              <a:rPr sz="1900" b="1">
                <a:solidFill>
                  <a:srgbClr val="1D1D1B"/>
                </a:solidFill>
                <a:latin typeface="Avenir"/>
                <a:cs typeface="Avenir"/>
              </a:rPr>
              <a:t>3.</a:t>
            </a:r>
            <a:endParaRPr sz="1900">
              <a:latin typeface="Avenir"/>
              <a:cs typeface="Avenir"/>
            </a:endParaRPr>
          </a:p>
        </p:txBody>
      </p:sp>
      <p:sp>
        <p:nvSpPr>
          <p:cNvPr id="53" name="object 28">
            <a:extLst>
              <a:ext uri="{FF2B5EF4-FFF2-40B4-BE49-F238E27FC236}">
                <a16:creationId xmlns:a16="http://schemas.microsoft.com/office/drawing/2014/main" id="{7C04D82C-494E-7346-86B8-B1D5FAAA1565}"/>
              </a:ext>
            </a:extLst>
          </p:cNvPr>
          <p:cNvSpPr txBox="1"/>
          <p:nvPr userDrawn="1"/>
        </p:nvSpPr>
        <p:spPr>
          <a:xfrm>
            <a:off x="1649118" y="4671634"/>
            <a:ext cx="240029" cy="314960"/>
          </a:xfrm>
          <a:prstGeom prst="rect">
            <a:avLst/>
          </a:prstGeom>
        </p:spPr>
        <p:txBody>
          <a:bodyPr vert="horz" wrap="square" lIns="0" tIns="12700" rIns="0" bIns="0" rtlCol="0">
            <a:spAutoFit/>
          </a:bodyPr>
          <a:lstStyle/>
          <a:p>
            <a:pPr marL="12700" algn="ctr">
              <a:lnSpc>
                <a:spcPct val="100000"/>
              </a:lnSpc>
              <a:spcBef>
                <a:spcPts val="100"/>
              </a:spcBef>
            </a:pPr>
            <a:r>
              <a:rPr sz="1900" b="1">
                <a:solidFill>
                  <a:srgbClr val="1D1D1B"/>
                </a:solidFill>
                <a:latin typeface="Avenir"/>
                <a:cs typeface="Avenir"/>
              </a:rPr>
              <a:t>4.</a:t>
            </a:r>
            <a:endParaRPr sz="1900">
              <a:latin typeface="Avenir"/>
              <a:cs typeface="Avenir"/>
            </a:endParaRPr>
          </a:p>
        </p:txBody>
      </p:sp>
      <p:sp>
        <p:nvSpPr>
          <p:cNvPr id="54" name="object 29">
            <a:extLst>
              <a:ext uri="{FF2B5EF4-FFF2-40B4-BE49-F238E27FC236}">
                <a16:creationId xmlns:a16="http://schemas.microsoft.com/office/drawing/2014/main" id="{2B7E1F5D-FE15-6C46-AAAD-F88CC6C1A652}"/>
              </a:ext>
            </a:extLst>
          </p:cNvPr>
          <p:cNvSpPr txBox="1"/>
          <p:nvPr userDrawn="1"/>
        </p:nvSpPr>
        <p:spPr>
          <a:xfrm>
            <a:off x="7090781" y="2104779"/>
            <a:ext cx="240029" cy="314960"/>
          </a:xfrm>
          <a:prstGeom prst="rect">
            <a:avLst/>
          </a:prstGeom>
        </p:spPr>
        <p:txBody>
          <a:bodyPr vert="horz" wrap="square" lIns="0" tIns="12700" rIns="0" bIns="0" rtlCol="0">
            <a:spAutoFit/>
          </a:bodyPr>
          <a:lstStyle/>
          <a:p>
            <a:pPr marL="12700" algn="ctr">
              <a:lnSpc>
                <a:spcPct val="100000"/>
              </a:lnSpc>
              <a:spcBef>
                <a:spcPts val="100"/>
              </a:spcBef>
            </a:pPr>
            <a:r>
              <a:rPr sz="1900" b="1">
                <a:solidFill>
                  <a:srgbClr val="1D1D1B"/>
                </a:solidFill>
                <a:latin typeface="Avenir"/>
                <a:cs typeface="Avenir"/>
              </a:rPr>
              <a:t>5.</a:t>
            </a:r>
            <a:endParaRPr sz="1900">
              <a:latin typeface="Avenir"/>
              <a:cs typeface="Avenir"/>
            </a:endParaRPr>
          </a:p>
        </p:txBody>
      </p:sp>
      <p:sp>
        <p:nvSpPr>
          <p:cNvPr id="55" name="object 30">
            <a:extLst>
              <a:ext uri="{FF2B5EF4-FFF2-40B4-BE49-F238E27FC236}">
                <a16:creationId xmlns:a16="http://schemas.microsoft.com/office/drawing/2014/main" id="{6635CD68-184D-DF43-8C07-B2A027FC7FF0}"/>
              </a:ext>
            </a:extLst>
          </p:cNvPr>
          <p:cNvSpPr txBox="1"/>
          <p:nvPr userDrawn="1"/>
        </p:nvSpPr>
        <p:spPr>
          <a:xfrm>
            <a:off x="7090781" y="2975872"/>
            <a:ext cx="240029" cy="314960"/>
          </a:xfrm>
          <a:prstGeom prst="rect">
            <a:avLst/>
          </a:prstGeom>
        </p:spPr>
        <p:txBody>
          <a:bodyPr vert="horz" wrap="square" lIns="0" tIns="12700" rIns="0" bIns="0" rtlCol="0">
            <a:spAutoFit/>
          </a:bodyPr>
          <a:lstStyle/>
          <a:p>
            <a:pPr marL="12700" algn="ctr">
              <a:lnSpc>
                <a:spcPct val="100000"/>
              </a:lnSpc>
              <a:spcBef>
                <a:spcPts val="100"/>
              </a:spcBef>
            </a:pPr>
            <a:r>
              <a:rPr sz="1900" b="1">
                <a:solidFill>
                  <a:srgbClr val="1D1D1B"/>
                </a:solidFill>
                <a:latin typeface="Avenir"/>
                <a:cs typeface="Avenir"/>
              </a:rPr>
              <a:t>6.</a:t>
            </a:r>
            <a:endParaRPr sz="1900">
              <a:latin typeface="Avenir"/>
              <a:cs typeface="Avenir"/>
            </a:endParaRPr>
          </a:p>
        </p:txBody>
      </p:sp>
      <p:sp>
        <p:nvSpPr>
          <p:cNvPr id="56" name="object 31">
            <a:extLst>
              <a:ext uri="{FF2B5EF4-FFF2-40B4-BE49-F238E27FC236}">
                <a16:creationId xmlns:a16="http://schemas.microsoft.com/office/drawing/2014/main" id="{457C9319-9372-7245-AC58-536EEAB99D32}"/>
              </a:ext>
            </a:extLst>
          </p:cNvPr>
          <p:cNvSpPr txBox="1"/>
          <p:nvPr userDrawn="1"/>
        </p:nvSpPr>
        <p:spPr>
          <a:xfrm>
            <a:off x="7068099" y="3819457"/>
            <a:ext cx="240029" cy="314960"/>
          </a:xfrm>
          <a:prstGeom prst="rect">
            <a:avLst/>
          </a:prstGeom>
        </p:spPr>
        <p:txBody>
          <a:bodyPr vert="horz" wrap="square" lIns="0" tIns="12700" rIns="0" bIns="0" rtlCol="0">
            <a:spAutoFit/>
          </a:bodyPr>
          <a:lstStyle/>
          <a:p>
            <a:pPr marL="12700" algn="ctr">
              <a:lnSpc>
                <a:spcPct val="100000"/>
              </a:lnSpc>
              <a:spcBef>
                <a:spcPts val="100"/>
              </a:spcBef>
            </a:pPr>
            <a:r>
              <a:rPr sz="1900" b="1">
                <a:solidFill>
                  <a:srgbClr val="1D1D1B"/>
                </a:solidFill>
                <a:latin typeface="Avenir"/>
                <a:cs typeface="Avenir"/>
              </a:rPr>
              <a:t>7.</a:t>
            </a:r>
            <a:endParaRPr sz="1900">
              <a:latin typeface="Avenir"/>
              <a:cs typeface="Avenir"/>
            </a:endParaRPr>
          </a:p>
        </p:txBody>
      </p:sp>
      <p:sp>
        <p:nvSpPr>
          <p:cNvPr id="57" name="object 32">
            <a:extLst>
              <a:ext uri="{FF2B5EF4-FFF2-40B4-BE49-F238E27FC236}">
                <a16:creationId xmlns:a16="http://schemas.microsoft.com/office/drawing/2014/main" id="{1D5F242F-5820-2B41-BC8C-758B4A12BDB2}"/>
              </a:ext>
            </a:extLst>
          </p:cNvPr>
          <p:cNvSpPr txBox="1"/>
          <p:nvPr userDrawn="1"/>
        </p:nvSpPr>
        <p:spPr>
          <a:xfrm>
            <a:off x="7068099" y="4663041"/>
            <a:ext cx="240029" cy="314960"/>
          </a:xfrm>
          <a:prstGeom prst="rect">
            <a:avLst/>
          </a:prstGeom>
        </p:spPr>
        <p:txBody>
          <a:bodyPr vert="horz" wrap="square" lIns="0" tIns="12700" rIns="0" bIns="0" rtlCol="0">
            <a:spAutoFit/>
          </a:bodyPr>
          <a:lstStyle/>
          <a:p>
            <a:pPr marL="12700" algn="ctr">
              <a:lnSpc>
                <a:spcPct val="100000"/>
              </a:lnSpc>
              <a:spcBef>
                <a:spcPts val="100"/>
              </a:spcBef>
            </a:pPr>
            <a:r>
              <a:rPr sz="1900" b="1">
                <a:solidFill>
                  <a:srgbClr val="1D1D1B"/>
                </a:solidFill>
                <a:latin typeface="Avenir"/>
                <a:cs typeface="Avenir"/>
              </a:rPr>
              <a:t>8.</a:t>
            </a:r>
            <a:endParaRPr sz="1900">
              <a:latin typeface="Avenir"/>
              <a:cs typeface="Avenir"/>
            </a:endParaRPr>
          </a:p>
        </p:txBody>
      </p:sp>
      <p:sp>
        <p:nvSpPr>
          <p:cNvPr id="5" name="Text Placeholder 4">
            <a:extLst>
              <a:ext uri="{FF2B5EF4-FFF2-40B4-BE49-F238E27FC236}">
                <a16:creationId xmlns:a16="http://schemas.microsoft.com/office/drawing/2014/main" id="{1E3EA2E6-0ACB-F744-A9B0-322C7EE065A9}"/>
              </a:ext>
            </a:extLst>
          </p:cNvPr>
          <p:cNvSpPr>
            <a:spLocks noGrp="1"/>
          </p:cNvSpPr>
          <p:nvPr>
            <p:ph type="body" sz="quarter" idx="12" hasCustomPrompt="1"/>
          </p:nvPr>
        </p:nvSpPr>
        <p:spPr>
          <a:xfrm>
            <a:off x="604838" y="362170"/>
            <a:ext cx="6485943" cy="854075"/>
          </a:xfrm>
          <a:prstGeom prst="rect">
            <a:avLst/>
          </a:prstGeom>
        </p:spPr>
        <p:txBody>
          <a:bodyPr/>
          <a:lstStyle>
            <a:lvl1pPr marL="0" indent="0" algn="l">
              <a:buNone/>
              <a:defRPr sz="2400">
                <a:latin typeface="+mj-lt"/>
              </a:defRPr>
            </a:lvl1pPr>
            <a:lvl2pPr marL="457200" indent="0" algn="l">
              <a:buNone/>
              <a:defRPr sz="2400">
                <a:latin typeface="+mj-lt"/>
              </a:defRPr>
            </a:lvl2pPr>
            <a:lvl3pPr marL="914400" indent="0" algn="l">
              <a:buNone/>
              <a:defRPr sz="2400">
                <a:latin typeface="+mj-lt"/>
              </a:defRPr>
            </a:lvl3pPr>
            <a:lvl4pPr marL="1371600" indent="0" algn="l">
              <a:buNone/>
              <a:defRPr sz="2400">
                <a:latin typeface="+mj-lt"/>
              </a:defRPr>
            </a:lvl4pPr>
            <a:lvl5pPr marL="1828800" indent="0" algn="l">
              <a:buNone/>
              <a:defRPr sz="2400">
                <a:latin typeface="+mj-lt"/>
              </a:defRPr>
            </a:lvl5pPr>
          </a:lstStyle>
          <a:p>
            <a:pPr lvl="0"/>
            <a:r>
              <a:rPr lang="en-GB"/>
              <a:t>TURINYS ARIAL BLACK / CAPS LOCK 24 PT</a:t>
            </a:r>
            <a:endParaRPr lang="en-LT"/>
          </a:p>
        </p:txBody>
      </p:sp>
      <p:sp>
        <p:nvSpPr>
          <p:cNvPr id="7" name="Text Placeholder 6">
            <a:extLst>
              <a:ext uri="{FF2B5EF4-FFF2-40B4-BE49-F238E27FC236}">
                <a16:creationId xmlns:a16="http://schemas.microsoft.com/office/drawing/2014/main" id="{7CC0499D-F315-EB46-AF47-8ABABDAF1E15}"/>
              </a:ext>
            </a:extLst>
          </p:cNvPr>
          <p:cNvSpPr>
            <a:spLocks noGrp="1"/>
          </p:cNvSpPr>
          <p:nvPr>
            <p:ph type="body" sz="quarter" idx="13" hasCustomPrompt="1"/>
          </p:nvPr>
        </p:nvSpPr>
        <p:spPr>
          <a:xfrm>
            <a:off x="2172400" y="2055083"/>
            <a:ext cx="4430140" cy="36465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lvl1pPr>
            <a:lvl2pPr marL="457200" indent="0">
              <a:buNone/>
              <a:defRPr sz="1600"/>
            </a:lvl2pPr>
            <a:lvl3pPr marL="914400" indent="0">
              <a:buNone/>
              <a:defRPr sz="1600"/>
            </a:lvl3pPr>
            <a:lvl4pPr marL="1371600" indent="0">
              <a:buNone/>
              <a:defRPr sz="1600"/>
            </a:lvl4pPr>
            <a:lvl5pPr marL="1828800" indent="0">
              <a:buNone/>
              <a:defRPr sz="16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chemeClr val="bg1"/>
                </a:solidFill>
                <a:latin typeface="Arial" panose="020B0604020202020204" pitchFamily="34" charset="0"/>
                <a:cs typeface="Arial" panose="020B0604020202020204" pitchFamily="34" charset="0"/>
              </a:rPr>
              <a:t>Pavadinimas</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Arial</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regular</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16</a:t>
            </a:r>
            <a:r>
              <a:rPr lang="en-GB" sz="1600" b="0" i="0" spc="-25">
                <a:solidFill>
                  <a:schemeClr val="bg1"/>
                </a:solidFill>
                <a:latin typeface="Arial" panose="020B0604020202020204" pitchFamily="34" charset="0"/>
                <a:cs typeface="Arial" panose="020B0604020202020204" pitchFamily="34" charset="0"/>
              </a:rPr>
              <a:t> </a:t>
            </a:r>
            <a:r>
              <a:rPr lang="en-GB" sz="1600" b="0" i="0" err="1">
                <a:solidFill>
                  <a:schemeClr val="bg1"/>
                </a:solidFill>
                <a:latin typeface="Arial" panose="020B0604020202020204" pitchFamily="34" charset="0"/>
                <a:cs typeface="Arial" panose="020B0604020202020204" pitchFamily="34" charset="0"/>
              </a:rPr>
              <a:t>pt</a:t>
            </a:r>
            <a:endParaRPr lang="en-LT" sz="1600" b="0" i="0">
              <a:solidFill>
                <a:schemeClr val="bg1"/>
              </a:solidFill>
              <a:latin typeface="Arial" panose="020B0604020202020204" pitchFamily="34" charset="0"/>
              <a:cs typeface="Arial" panose="020B0604020202020204" pitchFamily="34" charset="0"/>
            </a:endParaRPr>
          </a:p>
          <a:p>
            <a:pPr lvl="0"/>
            <a:endParaRPr lang="en-LT"/>
          </a:p>
        </p:txBody>
      </p:sp>
      <p:sp>
        <p:nvSpPr>
          <p:cNvPr id="9" name="Text Placeholder 8">
            <a:extLst>
              <a:ext uri="{FF2B5EF4-FFF2-40B4-BE49-F238E27FC236}">
                <a16:creationId xmlns:a16="http://schemas.microsoft.com/office/drawing/2014/main" id="{3D9EA9A8-6AFD-774F-9F6E-042F8865CE90}"/>
              </a:ext>
            </a:extLst>
          </p:cNvPr>
          <p:cNvSpPr>
            <a:spLocks noGrp="1"/>
          </p:cNvSpPr>
          <p:nvPr>
            <p:ph type="body" sz="quarter" idx="14" hasCustomPrompt="1"/>
          </p:nvPr>
        </p:nvSpPr>
        <p:spPr>
          <a:xfrm>
            <a:off x="2172400" y="2492828"/>
            <a:ext cx="4430140" cy="2550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lvl1pPr>
            <a:lvl2pPr marL="457200" indent="0">
              <a:buNone/>
              <a:defRPr sz="1200"/>
            </a:lvl2pPr>
            <a:lvl3pPr marL="914400" indent="0">
              <a:buNone/>
              <a:defRPr sz="1200"/>
            </a:lvl3pPr>
            <a:lvl4pPr marL="1371600" indent="0">
              <a:buNone/>
              <a:defRPr sz="1200"/>
            </a:lvl4pPr>
            <a:lvl5pPr marL="1828800" indent="0">
              <a:buNone/>
              <a:defRPr sz="12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chemeClr val="bg1"/>
                </a:solidFill>
                <a:latin typeface="Arial" panose="020B0604020202020204" pitchFamily="34" charset="0"/>
                <a:cs typeface="Arial" panose="020B0604020202020204" pitchFamily="34" charset="0"/>
              </a:rPr>
              <a:t>Papildoma</a:t>
            </a:r>
            <a:r>
              <a:rPr lang="en-GB" sz="1200" b="0" i="0" spc="-25">
                <a:solidFill>
                  <a:schemeClr val="bg1"/>
                </a:solidFill>
                <a:latin typeface="Arial" panose="020B0604020202020204" pitchFamily="34" charset="0"/>
                <a:cs typeface="Arial" panose="020B0604020202020204" pitchFamily="34" charset="0"/>
              </a:rPr>
              <a:t> </a:t>
            </a:r>
            <a:r>
              <a:rPr lang="en-GB" sz="1200" b="0" i="0" err="1">
                <a:solidFill>
                  <a:schemeClr val="bg1"/>
                </a:solidFill>
                <a:latin typeface="Arial" panose="020B0604020202020204" pitchFamily="34" charset="0"/>
                <a:cs typeface="Arial" panose="020B0604020202020204" pitchFamily="34" charset="0"/>
              </a:rPr>
              <a:t>informacija</a:t>
            </a:r>
            <a:r>
              <a:rPr lang="en-GB" sz="1200" b="0" i="0" spc="-25">
                <a:solidFill>
                  <a:schemeClr val="bg1"/>
                </a:solidFill>
                <a:latin typeface="Arial" panose="020B0604020202020204" pitchFamily="34" charset="0"/>
                <a:cs typeface="Arial" panose="020B0604020202020204" pitchFamily="34" charset="0"/>
              </a:rPr>
              <a:t> Arial </a:t>
            </a:r>
            <a:r>
              <a:rPr lang="en-GB" sz="1200" b="0" i="0">
                <a:solidFill>
                  <a:schemeClr val="bg1"/>
                </a:solidFill>
                <a:latin typeface="Arial" panose="020B0604020202020204" pitchFamily="34" charset="0"/>
                <a:cs typeface="Arial" panose="020B0604020202020204" pitchFamily="34" charset="0"/>
              </a:rPr>
              <a:t>regular</a:t>
            </a:r>
            <a:r>
              <a:rPr lang="en-GB" sz="1200" b="0" i="0" spc="-25">
                <a:solidFill>
                  <a:schemeClr val="bg1"/>
                </a:solidFill>
                <a:latin typeface="Arial" panose="020B0604020202020204" pitchFamily="34" charset="0"/>
                <a:cs typeface="Arial" panose="020B0604020202020204" pitchFamily="34" charset="0"/>
              </a:rPr>
              <a:t> </a:t>
            </a:r>
            <a:r>
              <a:rPr lang="en-GB" sz="1200" b="0" i="0">
                <a:solidFill>
                  <a:schemeClr val="bg1"/>
                </a:solidFill>
                <a:latin typeface="Arial" panose="020B0604020202020204" pitchFamily="34" charset="0"/>
                <a:cs typeface="Arial" panose="020B0604020202020204" pitchFamily="34" charset="0"/>
              </a:rPr>
              <a:t>12 </a:t>
            </a:r>
            <a:r>
              <a:rPr lang="en-GB" sz="1200" b="0" i="0" err="1">
                <a:solidFill>
                  <a:schemeClr val="bg1"/>
                </a:solidFill>
                <a:latin typeface="Arial" panose="020B0604020202020204" pitchFamily="34" charset="0"/>
                <a:cs typeface="Arial" panose="020B0604020202020204" pitchFamily="34" charset="0"/>
              </a:rPr>
              <a:t>pt</a:t>
            </a:r>
            <a:endParaRPr lang="en-GB" sz="1200" b="0" i="0">
              <a:solidFill>
                <a:schemeClr val="bg1"/>
              </a:solidFill>
              <a:latin typeface="Arial" panose="020B0604020202020204" pitchFamily="34" charset="0"/>
              <a:cs typeface="Arial" panose="020B0604020202020204" pitchFamily="34" charset="0"/>
            </a:endParaRPr>
          </a:p>
          <a:p>
            <a:pPr lvl="0"/>
            <a:endParaRPr lang="en-LT"/>
          </a:p>
        </p:txBody>
      </p:sp>
      <p:sp>
        <p:nvSpPr>
          <p:cNvPr id="58" name="Text Placeholder 6">
            <a:extLst>
              <a:ext uri="{FF2B5EF4-FFF2-40B4-BE49-F238E27FC236}">
                <a16:creationId xmlns:a16="http://schemas.microsoft.com/office/drawing/2014/main" id="{FC0B23BA-5CBF-8A42-8E37-F77FB579F39F}"/>
              </a:ext>
            </a:extLst>
          </p:cNvPr>
          <p:cNvSpPr>
            <a:spLocks noGrp="1"/>
          </p:cNvSpPr>
          <p:nvPr>
            <p:ph type="body" sz="quarter" idx="15" hasCustomPrompt="1"/>
          </p:nvPr>
        </p:nvSpPr>
        <p:spPr>
          <a:xfrm>
            <a:off x="2149718" y="2934798"/>
            <a:ext cx="4430140" cy="36465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lvl1pPr>
            <a:lvl2pPr marL="457200" indent="0">
              <a:buNone/>
              <a:defRPr sz="1600"/>
            </a:lvl2pPr>
            <a:lvl3pPr marL="914400" indent="0">
              <a:buNone/>
              <a:defRPr sz="1600"/>
            </a:lvl3pPr>
            <a:lvl4pPr marL="1371600" indent="0">
              <a:buNone/>
              <a:defRPr sz="1600"/>
            </a:lvl4pPr>
            <a:lvl5pPr marL="1828800" indent="0">
              <a:buNone/>
              <a:defRPr sz="16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chemeClr val="bg1"/>
                </a:solidFill>
                <a:latin typeface="Arial" panose="020B0604020202020204" pitchFamily="34" charset="0"/>
                <a:cs typeface="Arial" panose="020B0604020202020204" pitchFamily="34" charset="0"/>
              </a:rPr>
              <a:t>Pavadinimas</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Arial</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regular</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16</a:t>
            </a:r>
            <a:r>
              <a:rPr lang="en-GB" sz="1600" b="0" i="0" spc="-25">
                <a:solidFill>
                  <a:schemeClr val="bg1"/>
                </a:solidFill>
                <a:latin typeface="Arial" panose="020B0604020202020204" pitchFamily="34" charset="0"/>
                <a:cs typeface="Arial" panose="020B0604020202020204" pitchFamily="34" charset="0"/>
              </a:rPr>
              <a:t> </a:t>
            </a:r>
            <a:r>
              <a:rPr lang="en-GB" sz="1600" b="0" i="0" err="1">
                <a:solidFill>
                  <a:schemeClr val="bg1"/>
                </a:solidFill>
                <a:latin typeface="Arial" panose="020B0604020202020204" pitchFamily="34" charset="0"/>
                <a:cs typeface="Arial" panose="020B0604020202020204" pitchFamily="34" charset="0"/>
              </a:rPr>
              <a:t>pt</a:t>
            </a:r>
            <a:endParaRPr lang="en-LT" sz="1600" b="0" i="0">
              <a:solidFill>
                <a:schemeClr val="bg1"/>
              </a:solidFill>
              <a:latin typeface="Arial" panose="020B0604020202020204" pitchFamily="34" charset="0"/>
              <a:cs typeface="Arial" panose="020B0604020202020204" pitchFamily="34" charset="0"/>
            </a:endParaRPr>
          </a:p>
          <a:p>
            <a:pPr lvl="0"/>
            <a:endParaRPr lang="en-LT"/>
          </a:p>
        </p:txBody>
      </p:sp>
      <p:sp>
        <p:nvSpPr>
          <p:cNvPr id="59" name="Text Placeholder 8">
            <a:extLst>
              <a:ext uri="{FF2B5EF4-FFF2-40B4-BE49-F238E27FC236}">
                <a16:creationId xmlns:a16="http://schemas.microsoft.com/office/drawing/2014/main" id="{D990DA2F-A669-774B-B001-797728C04F60}"/>
              </a:ext>
            </a:extLst>
          </p:cNvPr>
          <p:cNvSpPr>
            <a:spLocks noGrp="1"/>
          </p:cNvSpPr>
          <p:nvPr>
            <p:ph type="body" sz="quarter" idx="16" hasCustomPrompt="1"/>
          </p:nvPr>
        </p:nvSpPr>
        <p:spPr>
          <a:xfrm>
            <a:off x="2149718" y="3372543"/>
            <a:ext cx="4430140" cy="2550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lvl1pPr>
            <a:lvl2pPr marL="457200" indent="0">
              <a:buNone/>
              <a:defRPr sz="1200"/>
            </a:lvl2pPr>
            <a:lvl3pPr marL="914400" indent="0">
              <a:buNone/>
              <a:defRPr sz="1200"/>
            </a:lvl3pPr>
            <a:lvl4pPr marL="1371600" indent="0">
              <a:buNone/>
              <a:defRPr sz="1200"/>
            </a:lvl4pPr>
            <a:lvl5pPr marL="1828800" indent="0">
              <a:buNone/>
              <a:defRPr sz="12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chemeClr val="bg1"/>
                </a:solidFill>
                <a:latin typeface="Arial" panose="020B0604020202020204" pitchFamily="34" charset="0"/>
                <a:cs typeface="Arial" panose="020B0604020202020204" pitchFamily="34" charset="0"/>
              </a:rPr>
              <a:t>Papildoma</a:t>
            </a:r>
            <a:r>
              <a:rPr lang="en-GB" sz="1200" b="0" i="0" spc="-25">
                <a:solidFill>
                  <a:schemeClr val="bg1"/>
                </a:solidFill>
                <a:latin typeface="Arial" panose="020B0604020202020204" pitchFamily="34" charset="0"/>
                <a:cs typeface="Arial" panose="020B0604020202020204" pitchFamily="34" charset="0"/>
              </a:rPr>
              <a:t> </a:t>
            </a:r>
            <a:r>
              <a:rPr lang="en-GB" sz="1200" b="0" i="0" err="1">
                <a:solidFill>
                  <a:schemeClr val="bg1"/>
                </a:solidFill>
                <a:latin typeface="Arial" panose="020B0604020202020204" pitchFamily="34" charset="0"/>
                <a:cs typeface="Arial" panose="020B0604020202020204" pitchFamily="34" charset="0"/>
              </a:rPr>
              <a:t>informacija</a:t>
            </a:r>
            <a:r>
              <a:rPr lang="en-GB" sz="1200" b="0" i="0" spc="-25">
                <a:solidFill>
                  <a:schemeClr val="bg1"/>
                </a:solidFill>
                <a:latin typeface="Arial" panose="020B0604020202020204" pitchFamily="34" charset="0"/>
                <a:cs typeface="Arial" panose="020B0604020202020204" pitchFamily="34" charset="0"/>
              </a:rPr>
              <a:t> Arial </a:t>
            </a:r>
            <a:r>
              <a:rPr lang="en-GB" sz="1200" b="0" i="0">
                <a:solidFill>
                  <a:schemeClr val="bg1"/>
                </a:solidFill>
                <a:latin typeface="Arial" panose="020B0604020202020204" pitchFamily="34" charset="0"/>
                <a:cs typeface="Arial" panose="020B0604020202020204" pitchFamily="34" charset="0"/>
              </a:rPr>
              <a:t>regular</a:t>
            </a:r>
            <a:r>
              <a:rPr lang="en-GB" sz="1200" b="0" i="0" spc="-25">
                <a:solidFill>
                  <a:schemeClr val="bg1"/>
                </a:solidFill>
                <a:latin typeface="Arial" panose="020B0604020202020204" pitchFamily="34" charset="0"/>
                <a:cs typeface="Arial" panose="020B0604020202020204" pitchFamily="34" charset="0"/>
              </a:rPr>
              <a:t> </a:t>
            </a:r>
            <a:r>
              <a:rPr lang="en-GB" sz="1200" b="0" i="0">
                <a:solidFill>
                  <a:schemeClr val="bg1"/>
                </a:solidFill>
                <a:latin typeface="Arial" panose="020B0604020202020204" pitchFamily="34" charset="0"/>
                <a:cs typeface="Arial" panose="020B0604020202020204" pitchFamily="34" charset="0"/>
              </a:rPr>
              <a:t>12 </a:t>
            </a:r>
            <a:r>
              <a:rPr lang="en-GB" sz="1200" b="0" i="0" err="1">
                <a:solidFill>
                  <a:schemeClr val="bg1"/>
                </a:solidFill>
                <a:latin typeface="Arial" panose="020B0604020202020204" pitchFamily="34" charset="0"/>
                <a:cs typeface="Arial" panose="020B0604020202020204" pitchFamily="34" charset="0"/>
              </a:rPr>
              <a:t>pt</a:t>
            </a:r>
            <a:endParaRPr lang="en-GB" sz="1200" b="0" i="0">
              <a:solidFill>
                <a:schemeClr val="bg1"/>
              </a:solidFill>
              <a:latin typeface="Arial" panose="020B0604020202020204" pitchFamily="34" charset="0"/>
              <a:cs typeface="Arial" panose="020B0604020202020204" pitchFamily="34" charset="0"/>
            </a:endParaRPr>
          </a:p>
          <a:p>
            <a:pPr lvl="0"/>
            <a:endParaRPr lang="en-LT"/>
          </a:p>
        </p:txBody>
      </p:sp>
      <p:sp>
        <p:nvSpPr>
          <p:cNvPr id="60" name="Text Placeholder 6">
            <a:extLst>
              <a:ext uri="{FF2B5EF4-FFF2-40B4-BE49-F238E27FC236}">
                <a16:creationId xmlns:a16="http://schemas.microsoft.com/office/drawing/2014/main" id="{528ED6EB-D169-244A-BB21-CC955422CFF7}"/>
              </a:ext>
            </a:extLst>
          </p:cNvPr>
          <p:cNvSpPr>
            <a:spLocks noGrp="1"/>
          </p:cNvSpPr>
          <p:nvPr>
            <p:ph type="body" sz="quarter" idx="17" hasCustomPrompt="1"/>
          </p:nvPr>
        </p:nvSpPr>
        <p:spPr>
          <a:xfrm>
            <a:off x="2149718" y="3790915"/>
            <a:ext cx="4430140" cy="36465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lvl1pPr>
            <a:lvl2pPr marL="457200" indent="0">
              <a:buNone/>
              <a:defRPr sz="1600"/>
            </a:lvl2pPr>
            <a:lvl3pPr marL="914400" indent="0">
              <a:buNone/>
              <a:defRPr sz="1600"/>
            </a:lvl3pPr>
            <a:lvl4pPr marL="1371600" indent="0">
              <a:buNone/>
              <a:defRPr sz="1600"/>
            </a:lvl4pPr>
            <a:lvl5pPr marL="1828800" indent="0">
              <a:buNone/>
              <a:defRPr sz="16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chemeClr val="bg1"/>
                </a:solidFill>
                <a:latin typeface="Arial" panose="020B0604020202020204" pitchFamily="34" charset="0"/>
                <a:cs typeface="Arial" panose="020B0604020202020204" pitchFamily="34" charset="0"/>
              </a:rPr>
              <a:t>Pavadinimas</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Arial</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regular</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16</a:t>
            </a:r>
            <a:r>
              <a:rPr lang="en-GB" sz="1600" b="0" i="0" spc="-25">
                <a:solidFill>
                  <a:schemeClr val="bg1"/>
                </a:solidFill>
                <a:latin typeface="Arial" panose="020B0604020202020204" pitchFamily="34" charset="0"/>
                <a:cs typeface="Arial" panose="020B0604020202020204" pitchFamily="34" charset="0"/>
              </a:rPr>
              <a:t> </a:t>
            </a:r>
            <a:r>
              <a:rPr lang="en-GB" sz="1600" b="0" i="0" err="1">
                <a:solidFill>
                  <a:schemeClr val="bg1"/>
                </a:solidFill>
                <a:latin typeface="Arial" panose="020B0604020202020204" pitchFamily="34" charset="0"/>
                <a:cs typeface="Arial" panose="020B0604020202020204" pitchFamily="34" charset="0"/>
              </a:rPr>
              <a:t>pt</a:t>
            </a:r>
            <a:endParaRPr lang="en-LT" sz="1600" b="0" i="0">
              <a:solidFill>
                <a:schemeClr val="bg1"/>
              </a:solidFill>
              <a:latin typeface="Arial" panose="020B0604020202020204" pitchFamily="34" charset="0"/>
              <a:cs typeface="Arial" panose="020B0604020202020204" pitchFamily="34" charset="0"/>
            </a:endParaRPr>
          </a:p>
          <a:p>
            <a:pPr lvl="0"/>
            <a:endParaRPr lang="en-LT"/>
          </a:p>
        </p:txBody>
      </p:sp>
      <p:sp>
        <p:nvSpPr>
          <p:cNvPr id="61" name="Text Placeholder 8">
            <a:extLst>
              <a:ext uri="{FF2B5EF4-FFF2-40B4-BE49-F238E27FC236}">
                <a16:creationId xmlns:a16="http://schemas.microsoft.com/office/drawing/2014/main" id="{AF8551B3-B8F0-B248-8D7E-26BA6271FEDB}"/>
              </a:ext>
            </a:extLst>
          </p:cNvPr>
          <p:cNvSpPr>
            <a:spLocks noGrp="1"/>
          </p:cNvSpPr>
          <p:nvPr>
            <p:ph type="body" sz="quarter" idx="18" hasCustomPrompt="1"/>
          </p:nvPr>
        </p:nvSpPr>
        <p:spPr>
          <a:xfrm>
            <a:off x="2149718" y="4228660"/>
            <a:ext cx="4430140" cy="2550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lvl1pPr>
            <a:lvl2pPr marL="457200" indent="0">
              <a:buNone/>
              <a:defRPr sz="1200"/>
            </a:lvl2pPr>
            <a:lvl3pPr marL="914400" indent="0">
              <a:buNone/>
              <a:defRPr sz="1200"/>
            </a:lvl3pPr>
            <a:lvl4pPr marL="1371600" indent="0">
              <a:buNone/>
              <a:defRPr sz="1200"/>
            </a:lvl4pPr>
            <a:lvl5pPr marL="1828800" indent="0">
              <a:buNone/>
              <a:defRPr sz="12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chemeClr val="bg1"/>
                </a:solidFill>
                <a:latin typeface="Arial" panose="020B0604020202020204" pitchFamily="34" charset="0"/>
                <a:cs typeface="Arial" panose="020B0604020202020204" pitchFamily="34" charset="0"/>
              </a:rPr>
              <a:t>Papildoma</a:t>
            </a:r>
            <a:r>
              <a:rPr lang="en-GB" sz="1200" b="0" i="0" spc="-25">
                <a:solidFill>
                  <a:schemeClr val="bg1"/>
                </a:solidFill>
                <a:latin typeface="Arial" panose="020B0604020202020204" pitchFamily="34" charset="0"/>
                <a:cs typeface="Arial" panose="020B0604020202020204" pitchFamily="34" charset="0"/>
              </a:rPr>
              <a:t> </a:t>
            </a:r>
            <a:r>
              <a:rPr lang="en-GB" sz="1200" b="0" i="0" err="1">
                <a:solidFill>
                  <a:schemeClr val="bg1"/>
                </a:solidFill>
                <a:latin typeface="Arial" panose="020B0604020202020204" pitchFamily="34" charset="0"/>
                <a:cs typeface="Arial" panose="020B0604020202020204" pitchFamily="34" charset="0"/>
              </a:rPr>
              <a:t>informacija</a:t>
            </a:r>
            <a:r>
              <a:rPr lang="en-GB" sz="1200" b="0" i="0" spc="-25">
                <a:solidFill>
                  <a:schemeClr val="bg1"/>
                </a:solidFill>
                <a:latin typeface="Arial" panose="020B0604020202020204" pitchFamily="34" charset="0"/>
                <a:cs typeface="Arial" panose="020B0604020202020204" pitchFamily="34" charset="0"/>
              </a:rPr>
              <a:t> Arial </a:t>
            </a:r>
            <a:r>
              <a:rPr lang="en-GB" sz="1200" b="0" i="0">
                <a:solidFill>
                  <a:schemeClr val="bg1"/>
                </a:solidFill>
                <a:latin typeface="Arial" panose="020B0604020202020204" pitchFamily="34" charset="0"/>
                <a:cs typeface="Arial" panose="020B0604020202020204" pitchFamily="34" charset="0"/>
              </a:rPr>
              <a:t>regular</a:t>
            </a:r>
            <a:r>
              <a:rPr lang="en-GB" sz="1200" b="0" i="0" spc="-25">
                <a:solidFill>
                  <a:schemeClr val="bg1"/>
                </a:solidFill>
                <a:latin typeface="Arial" panose="020B0604020202020204" pitchFamily="34" charset="0"/>
                <a:cs typeface="Arial" panose="020B0604020202020204" pitchFamily="34" charset="0"/>
              </a:rPr>
              <a:t> </a:t>
            </a:r>
            <a:r>
              <a:rPr lang="en-GB" sz="1200" b="0" i="0">
                <a:solidFill>
                  <a:schemeClr val="bg1"/>
                </a:solidFill>
                <a:latin typeface="Arial" panose="020B0604020202020204" pitchFamily="34" charset="0"/>
                <a:cs typeface="Arial" panose="020B0604020202020204" pitchFamily="34" charset="0"/>
              </a:rPr>
              <a:t>12 </a:t>
            </a:r>
            <a:r>
              <a:rPr lang="en-GB" sz="1200" b="0" i="0" err="1">
                <a:solidFill>
                  <a:schemeClr val="bg1"/>
                </a:solidFill>
                <a:latin typeface="Arial" panose="020B0604020202020204" pitchFamily="34" charset="0"/>
                <a:cs typeface="Arial" panose="020B0604020202020204" pitchFamily="34" charset="0"/>
              </a:rPr>
              <a:t>pt</a:t>
            </a:r>
            <a:endParaRPr lang="en-GB" sz="1200" b="0" i="0">
              <a:solidFill>
                <a:schemeClr val="bg1"/>
              </a:solidFill>
              <a:latin typeface="Arial" panose="020B0604020202020204" pitchFamily="34" charset="0"/>
              <a:cs typeface="Arial" panose="020B0604020202020204" pitchFamily="34" charset="0"/>
            </a:endParaRPr>
          </a:p>
          <a:p>
            <a:pPr lvl="0"/>
            <a:endParaRPr lang="en-LT"/>
          </a:p>
        </p:txBody>
      </p:sp>
      <p:sp>
        <p:nvSpPr>
          <p:cNvPr id="62" name="Text Placeholder 6">
            <a:extLst>
              <a:ext uri="{FF2B5EF4-FFF2-40B4-BE49-F238E27FC236}">
                <a16:creationId xmlns:a16="http://schemas.microsoft.com/office/drawing/2014/main" id="{A485AD9F-0C0A-1040-9AB7-6770E663F0D9}"/>
              </a:ext>
            </a:extLst>
          </p:cNvPr>
          <p:cNvSpPr>
            <a:spLocks noGrp="1"/>
          </p:cNvSpPr>
          <p:nvPr>
            <p:ph type="body" sz="quarter" idx="19" hasCustomPrompt="1"/>
          </p:nvPr>
        </p:nvSpPr>
        <p:spPr>
          <a:xfrm>
            <a:off x="2149718" y="4612410"/>
            <a:ext cx="4430140" cy="36465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lvl1pPr>
            <a:lvl2pPr marL="457200" indent="0">
              <a:buNone/>
              <a:defRPr sz="1600"/>
            </a:lvl2pPr>
            <a:lvl3pPr marL="914400" indent="0">
              <a:buNone/>
              <a:defRPr sz="1600"/>
            </a:lvl3pPr>
            <a:lvl4pPr marL="1371600" indent="0">
              <a:buNone/>
              <a:defRPr sz="1600"/>
            </a:lvl4pPr>
            <a:lvl5pPr marL="1828800" indent="0">
              <a:buNone/>
              <a:defRPr sz="16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chemeClr val="bg1"/>
                </a:solidFill>
                <a:latin typeface="Arial" panose="020B0604020202020204" pitchFamily="34" charset="0"/>
                <a:cs typeface="Arial" panose="020B0604020202020204" pitchFamily="34" charset="0"/>
              </a:rPr>
              <a:t>Pavadinimas</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Arial</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regular</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16</a:t>
            </a:r>
            <a:r>
              <a:rPr lang="en-GB" sz="1600" b="0" i="0" spc="-25">
                <a:solidFill>
                  <a:schemeClr val="bg1"/>
                </a:solidFill>
                <a:latin typeface="Arial" panose="020B0604020202020204" pitchFamily="34" charset="0"/>
                <a:cs typeface="Arial" panose="020B0604020202020204" pitchFamily="34" charset="0"/>
              </a:rPr>
              <a:t> </a:t>
            </a:r>
            <a:r>
              <a:rPr lang="en-GB" sz="1600" b="0" i="0" err="1">
                <a:solidFill>
                  <a:schemeClr val="bg1"/>
                </a:solidFill>
                <a:latin typeface="Arial" panose="020B0604020202020204" pitchFamily="34" charset="0"/>
                <a:cs typeface="Arial" panose="020B0604020202020204" pitchFamily="34" charset="0"/>
              </a:rPr>
              <a:t>pt</a:t>
            </a:r>
            <a:endParaRPr lang="en-LT" sz="1600" b="0" i="0">
              <a:solidFill>
                <a:schemeClr val="bg1"/>
              </a:solidFill>
              <a:latin typeface="Arial" panose="020B0604020202020204" pitchFamily="34" charset="0"/>
              <a:cs typeface="Arial" panose="020B0604020202020204" pitchFamily="34" charset="0"/>
            </a:endParaRPr>
          </a:p>
          <a:p>
            <a:pPr lvl="0"/>
            <a:endParaRPr lang="en-LT"/>
          </a:p>
        </p:txBody>
      </p:sp>
      <p:sp>
        <p:nvSpPr>
          <p:cNvPr id="79" name="Text Placeholder 8">
            <a:extLst>
              <a:ext uri="{FF2B5EF4-FFF2-40B4-BE49-F238E27FC236}">
                <a16:creationId xmlns:a16="http://schemas.microsoft.com/office/drawing/2014/main" id="{6621C9E6-C538-4C4D-96CA-678B7A5A6C71}"/>
              </a:ext>
            </a:extLst>
          </p:cNvPr>
          <p:cNvSpPr>
            <a:spLocks noGrp="1"/>
          </p:cNvSpPr>
          <p:nvPr>
            <p:ph type="body" sz="quarter" idx="20" hasCustomPrompt="1"/>
          </p:nvPr>
        </p:nvSpPr>
        <p:spPr>
          <a:xfrm>
            <a:off x="2149718" y="5050155"/>
            <a:ext cx="4430140" cy="2550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lvl1pPr>
            <a:lvl2pPr marL="457200" indent="0">
              <a:buNone/>
              <a:defRPr sz="1200"/>
            </a:lvl2pPr>
            <a:lvl3pPr marL="914400" indent="0">
              <a:buNone/>
              <a:defRPr sz="1200"/>
            </a:lvl3pPr>
            <a:lvl4pPr marL="1371600" indent="0">
              <a:buNone/>
              <a:defRPr sz="1200"/>
            </a:lvl4pPr>
            <a:lvl5pPr marL="1828800" indent="0">
              <a:buNone/>
              <a:defRPr sz="12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chemeClr val="bg1"/>
                </a:solidFill>
                <a:latin typeface="Arial" panose="020B0604020202020204" pitchFamily="34" charset="0"/>
                <a:cs typeface="Arial" panose="020B0604020202020204" pitchFamily="34" charset="0"/>
              </a:rPr>
              <a:t>Papildoma</a:t>
            </a:r>
            <a:r>
              <a:rPr lang="en-GB" sz="1200" b="0" i="0" spc="-25">
                <a:solidFill>
                  <a:schemeClr val="bg1"/>
                </a:solidFill>
                <a:latin typeface="Arial" panose="020B0604020202020204" pitchFamily="34" charset="0"/>
                <a:cs typeface="Arial" panose="020B0604020202020204" pitchFamily="34" charset="0"/>
              </a:rPr>
              <a:t> </a:t>
            </a:r>
            <a:r>
              <a:rPr lang="en-GB" sz="1200" b="0" i="0" err="1">
                <a:solidFill>
                  <a:schemeClr val="bg1"/>
                </a:solidFill>
                <a:latin typeface="Arial" panose="020B0604020202020204" pitchFamily="34" charset="0"/>
                <a:cs typeface="Arial" panose="020B0604020202020204" pitchFamily="34" charset="0"/>
              </a:rPr>
              <a:t>informacija</a:t>
            </a:r>
            <a:r>
              <a:rPr lang="en-GB" sz="1200" b="0" i="0" spc="-25">
                <a:solidFill>
                  <a:schemeClr val="bg1"/>
                </a:solidFill>
                <a:latin typeface="Arial" panose="020B0604020202020204" pitchFamily="34" charset="0"/>
                <a:cs typeface="Arial" panose="020B0604020202020204" pitchFamily="34" charset="0"/>
              </a:rPr>
              <a:t> Arial </a:t>
            </a:r>
            <a:r>
              <a:rPr lang="en-GB" sz="1200" b="0" i="0">
                <a:solidFill>
                  <a:schemeClr val="bg1"/>
                </a:solidFill>
                <a:latin typeface="Arial" panose="020B0604020202020204" pitchFamily="34" charset="0"/>
                <a:cs typeface="Arial" panose="020B0604020202020204" pitchFamily="34" charset="0"/>
              </a:rPr>
              <a:t>regular</a:t>
            </a:r>
            <a:r>
              <a:rPr lang="en-GB" sz="1200" b="0" i="0" spc="-25">
                <a:solidFill>
                  <a:schemeClr val="bg1"/>
                </a:solidFill>
                <a:latin typeface="Arial" panose="020B0604020202020204" pitchFamily="34" charset="0"/>
                <a:cs typeface="Arial" panose="020B0604020202020204" pitchFamily="34" charset="0"/>
              </a:rPr>
              <a:t> </a:t>
            </a:r>
            <a:r>
              <a:rPr lang="en-GB" sz="1200" b="0" i="0">
                <a:solidFill>
                  <a:schemeClr val="bg1"/>
                </a:solidFill>
                <a:latin typeface="Arial" panose="020B0604020202020204" pitchFamily="34" charset="0"/>
                <a:cs typeface="Arial" panose="020B0604020202020204" pitchFamily="34" charset="0"/>
              </a:rPr>
              <a:t>12 </a:t>
            </a:r>
            <a:r>
              <a:rPr lang="en-GB" sz="1200" b="0" i="0" err="1">
                <a:solidFill>
                  <a:schemeClr val="bg1"/>
                </a:solidFill>
                <a:latin typeface="Arial" panose="020B0604020202020204" pitchFamily="34" charset="0"/>
                <a:cs typeface="Arial" panose="020B0604020202020204" pitchFamily="34" charset="0"/>
              </a:rPr>
              <a:t>pt</a:t>
            </a:r>
            <a:endParaRPr lang="en-GB" sz="1200" b="0" i="0">
              <a:solidFill>
                <a:schemeClr val="bg1"/>
              </a:solidFill>
              <a:latin typeface="Arial" panose="020B0604020202020204" pitchFamily="34" charset="0"/>
              <a:cs typeface="Arial" panose="020B0604020202020204" pitchFamily="34" charset="0"/>
            </a:endParaRPr>
          </a:p>
          <a:p>
            <a:pPr lvl="0"/>
            <a:endParaRPr lang="en-LT"/>
          </a:p>
        </p:txBody>
      </p:sp>
      <p:sp>
        <p:nvSpPr>
          <p:cNvPr id="80" name="Text Placeholder 6">
            <a:extLst>
              <a:ext uri="{FF2B5EF4-FFF2-40B4-BE49-F238E27FC236}">
                <a16:creationId xmlns:a16="http://schemas.microsoft.com/office/drawing/2014/main" id="{12A976A5-5EA0-124F-B30F-ED43CBAB95EC}"/>
              </a:ext>
            </a:extLst>
          </p:cNvPr>
          <p:cNvSpPr>
            <a:spLocks noGrp="1"/>
          </p:cNvSpPr>
          <p:nvPr>
            <p:ph type="body" sz="quarter" idx="21" hasCustomPrompt="1"/>
          </p:nvPr>
        </p:nvSpPr>
        <p:spPr>
          <a:xfrm>
            <a:off x="7664186" y="2055083"/>
            <a:ext cx="4430140" cy="36465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lvl1pPr>
            <a:lvl2pPr marL="457200" indent="0">
              <a:buNone/>
              <a:defRPr sz="1600"/>
            </a:lvl2pPr>
            <a:lvl3pPr marL="914400" indent="0">
              <a:buNone/>
              <a:defRPr sz="1600"/>
            </a:lvl3pPr>
            <a:lvl4pPr marL="1371600" indent="0">
              <a:buNone/>
              <a:defRPr sz="1600"/>
            </a:lvl4pPr>
            <a:lvl5pPr marL="1828800" indent="0">
              <a:buNone/>
              <a:defRPr sz="16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chemeClr val="bg1"/>
                </a:solidFill>
                <a:latin typeface="Arial" panose="020B0604020202020204" pitchFamily="34" charset="0"/>
                <a:cs typeface="Arial" panose="020B0604020202020204" pitchFamily="34" charset="0"/>
              </a:rPr>
              <a:t>Pavadinimas</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Arial</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regular</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16</a:t>
            </a:r>
            <a:r>
              <a:rPr lang="en-GB" sz="1600" b="0" i="0" spc="-25">
                <a:solidFill>
                  <a:schemeClr val="bg1"/>
                </a:solidFill>
                <a:latin typeface="Arial" panose="020B0604020202020204" pitchFamily="34" charset="0"/>
                <a:cs typeface="Arial" panose="020B0604020202020204" pitchFamily="34" charset="0"/>
              </a:rPr>
              <a:t> </a:t>
            </a:r>
            <a:r>
              <a:rPr lang="en-GB" sz="1600" b="0" i="0" err="1">
                <a:solidFill>
                  <a:schemeClr val="bg1"/>
                </a:solidFill>
                <a:latin typeface="Arial" panose="020B0604020202020204" pitchFamily="34" charset="0"/>
                <a:cs typeface="Arial" panose="020B0604020202020204" pitchFamily="34" charset="0"/>
              </a:rPr>
              <a:t>pt</a:t>
            </a:r>
            <a:endParaRPr lang="en-LT" sz="1600" b="0" i="0">
              <a:solidFill>
                <a:schemeClr val="bg1"/>
              </a:solidFill>
              <a:latin typeface="Arial" panose="020B0604020202020204" pitchFamily="34" charset="0"/>
              <a:cs typeface="Arial" panose="020B0604020202020204" pitchFamily="34" charset="0"/>
            </a:endParaRPr>
          </a:p>
          <a:p>
            <a:pPr lvl="0"/>
            <a:endParaRPr lang="en-LT"/>
          </a:p>
        </p:txBody>
      </p:sp>
      <p:sp>
        <p:nvSpPr>
          <p:cNvPr id="81" name="Text Placeholder 8">
            <a:extLst>
              <a:ext uri="{FF2B5EF4-FFF2-40B4-BE49-F238E27FC236}">
                <a16:creationId xmlns:a16="http://schemas.microsoft.com/office/drawing/2014/main" id="{0E8D3F98-4E4C-374E-B4AC-5ED494097DB0}"/>
              </a:ext>
            </a:extLst>
          </p:cNvPr>
          <p:cNvSpPr>
            <a:spLocks noGrp="1"/>
          </p:cNvSpPr>
          <p:nvPr>
            <p:ph type="body" sz="quarter" idx="22" hasCustomPrompt="1"/>
          </p:nvPr>
        </p:nvSpPr>
        <p:spPr>
          <a:xfrm>
            <a:off x="7664186" y="2492828"/>
            <a:ext cx="4430140" cy="2550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lvl1pPr>
            <a:lvl2pPr marL="457200" indent="0">
              <a:buNone/>
              <a:defRPr sz="1200"/>
            </a:lvl2pPr>
            <a:lvl3pPr marL="914400" indent="0">
              <a:buNone/>
              <a:defRPr sz="1200"/>
            </a:lvl3pPr>
            <a:lvl4pPr marL="1371600" indent="0">
              <a:buNone/>
              <a:defRPr sz="1200"/>
            </a:lvl4pPr>
            <a:lvl5pPr marL="1828800" indent="0">
              <a:buNone/>
              <a:defRPr sz="12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chemeClr val="bg1"/>
                </a:solidFill>
                <a:latin typeface="Arial" panose="020B0604020202020204" pitchFamily="34" charset="0"/>
                <a:cs typeface="Arial" panose="020B0604020202020204" pitchFamily="34" charset="0"/>
              </a:rPr>
              <a:t>Papildoma</a:t>
            </a:r>
            <a:r>
              <a:rPr lang="en-GB" sz="1200" b="0" i="0" spc="-25">
                <a:solidFill>
                  <a:schemeClr val="bg1"/>
                </a:solidFill>
                <a:latin typeface="Arial" panose="020B0604020202020204" pitchFamily="34" charset="0"/>
                <a:cs typeface="Arial" panose="020B0604020202020204" pitchFamily="34" charset="0"/>
              </a:rPr>
              <a:t> </a:t>
            </a:r>
            <a:r>
              <a:rPr lang="en-GB" sz="1200" b="0" i="0" err="1">
                <a:solidFill>
                  <a:schemeClr val="bg1"/>
                </a:solidFill>
                <a:latin typeface="Arial" panose="020B0604020202020204" pitchFamily="34" charset="0"/>
                <a:cs typeface="Arial" panose="020B0604020202020204" pitchFamily="34" charset="0"/>
              </a:rPr>
              <a:t>informacija</a:t>
            </a:r>
            <a:r>
              <a:rPr lang="en-GB" sz="1200" b="0" i="0" spc="-25">
                <a:solidFill>
                  <a:schemeClr val="bg1"/>
                </a:solidFill>
                <a:latin typeface="Arial" panose="020B0604020202020204" pitchFamily="34" charset="0"/>
                <a:cs typeface="Arial" panose="020B0604020202020204" pitchFamily="34" charset="0"/>
              </a:rPr>
              <a:t> Arial </a:t>
            </a:r>
            <a:r>
              <a:rPr lang="en-GB" sz="1200" b="0" i="0">
                <a:solidFill>
                  <a:schemeClr val="bg1"/>
                </a:solidFill>
                <a:latin typeface="Arial" panose="020B0604020202020204" pitchFamily="34" charset="0"/>
                <a:cs typeface="Arial" panose="020B0604020202020204" pitchFamily="34" charset="0"/>
              </a:rPr>
              <a:t>regular</a:t>
            </a:r>
            <a:r>
              <a:rPr lang="en-GB" sz="1200" b="0" i="0" spc="-25">
                <a:solidFill>
                  <a:schemeClr val="bg1"/>
                </a:solidFill>
                <a:latin typeface="Arial" panose="020B0604020202020204" pitchFamily="34" charset="0"/>
                <a:cs typeface="Arial" panose="020B0604020202020204" pitchFamily="34" charset="0"/>
              </a:rPr>
              <a:t> </a:t>
            </a:r>
            <a:r>
              <a:rPr lang="en-GB" sz="1200" b="0" i="0">
                <a:solidFill>
                  <a:schemeClr val="bg1"/>
                </a:solidFill>
                <a:latin typeface="Arial" panose="020B0604020202020204" pitchFamily="34" charset="0"/>
                <a:cs typeface="Arial" panose="020B0604020202020204" pitchFamily="34" charset="0"/>
              </a:rPr>
              <a:t>12 </a:t>
            </a:r>
            <a:r>
              <a:rPr lang="en-GB" sz="1200" b="0" i="0" err="1">
                <a:solidFill>
                  <a:schemeClr val="bg1"/>
                </a:solidFill>
                <a:latin typeface="Arial" panose="020B0604020202020204" pitchFamily="34" charset="0"/>
                <a:cs typeface="Arial" panose="020B0604020202020204" pitchFamily="34" charset="0"/>
              </a:rPr>
              <a:t>pt</a:t>
            </a:r>
            <a:endParaRPr lang="en-GB" sz="1200" b="0" i="0">
              <a:solidFill>
                <a:schemeClr val="bg1"/>
              </a:solidFill>
              <a:latin typeface="Arial" panose="020B0604020202020204" pitchFamily="34" charset="0"/>
              <a:cs typeface="Arial" panose="020B0604020202020204" pitchFamily="34" charset="0"/>
            </a:endParaRPr>
          </a:p>
          <a:p>
            <a:pPr lvl="0"/>
            <a:endParaRPr lang="en-LT"/>
          </a:p>
        </p:txBody>
      </p:sp>
      <p:sp>
        <p:nvSpPr>
          <p:cNvPr id="82" name="Text Placeholder 6">
            <a:extLst>
              <a:ext uri="{FF2B5EF4-FFF2-40B4-BE49-F238E27FC236}">
                <a16:creationId xmlns:a16="http://schemas.microsoft.com/office/drawing/2014/main" id="{A0A5F9AD-70A2-5A42-BDEB-32ADF7438EBD}"/>
              </a:ext>
            </a:extLst>
          </p:cNvPr>
          <p:cNvSpPr>
            <a:spLocks noGrp="1"/>
          </p:cNvSpPr>
          <p:nvPr>
            <p:ph type="body" sz="quarter" idx="23" hasCustomPrompt="1"/>
          </p:nvPr>
        </p:nvSpPr>
        <p:spPr>
          <a:xfrm>
            <a:off x="7641504" y="2934798"/>
            <a:ext cx="4430140" cy="36465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lvl1pPr>
            <a:lvl2pPr marL="457200" indent="0">
              <a:buNone/>
              <a:defRPr sz="1600"/>
            </a:lvl2pPr>
            <a:lvl3pPr marL="914400" indent="0">
              <a:buNone/>
              <a:defRPr sz="1600"/>
            </a:lvl3pPr>
            <a:lvl4pPr marL="1371600" indent="0">
              <a:buNone/>
              <a:defRPr sz="1600"/>
            </a:lvl4pPr>
            <a:lvl5pPr marL="1828800" indent="0">
              <a:buNone/>
              <a:defRPr sz="16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chemeClr val="bg1"/>
                </a:solidFill>
                <a:latin typeface="Arial" panose="020B0604020202020204" pitchFamily="34" charset="0"/>
                <a:cs typeface="Arial" panose="020B0604020202020204" pitchFamily="34" charset="0"/>
              </a:rPr>
              <a:t>Pavadinimas</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Arial</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regular</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16</a:t>
            </a:r>
            <a:r>
              <a:rPr lang="en-GB" sz="1600" b="0" i="0" spc="-25">
                <a:solidFill>
                  <a:schemeClr val="bg1"/>
                </a:solidFill>
                <a:latin typeface="Arial" panose="020B0604020202020204" pitchFamily="34" charset="0"/>
                <a:cs typeface="Arial" panose="020B0604020202020204" pitchFamily="34" charset="0"/>
              </a:rPr>
              <a:t> </a:t>
            </a:r>
            <a:r>
              <a:rPr lang="en-GB" sz="1600" b="0" i="0" err="1">
                <a:solidFill>
                  <a:schemeClr val="bg1"/>
                </a:solidFill>
                <a:latin typeface="Arial" panose="020B0604020202020204" pitchFamily="34" charset="0"/>
                <a:cs typeface="Arial" panose="020B0604020202020204" pitchFamily="34" charset="0"/>
              </a:rPr>
              <a:t>pt</a:t>
            </a:r>
            <a:endParaRPr lang="en-LT" sz="1600" b="0" i="0">
              <a:solidFill>
                <a:schemeClr val="bg1"/>
              </a:solidFill>
              <a:latin typeface="Arial" panose="020B0604020202020204" pitchFamily="34" charset="0"/>
              <a:cs typeface="Arial" panose="020B0604020202020204" pitchFamily="34" charset="0"/>
            </a:endParaRPr>
          </a:p>
          <a:p>
            <a:pPr lvl="0"/>
            <a:endParaRPr lang="en-LT"/>
          </a:p>
        </p:txBody>
      </p:sp>
      <p:sp>
        <p:nvSpPr>
          <p:cNvPr id="83" name="Text Placeholder 8">
            <a:extLst>
              <a:ext uri="{FF2B5EF4-FFF2-40B4-BE49-F238E27FC236}">
                <a16:creationId xmlns:a16="http://schemas.microsoft.com/office/drawing/2014/main" id="{987A1164-7F20-4041-9524-0A19B80EFFCA}"/>
              </a:ext>
            </a:extLst>
          </p:cNvPr>
          <p:cNvSpPr>
            <a:spLocks noGrp="1"/>
          </p:cNvSpPr>
          <p:nvPr>
            <p:ph type="body" sz="quarter" idx="24" hasCustomPrompt="1"/>
          </p:nvPr>
        </p:nvSpPr>
        <p:spPr>
          <a:xfrm>
            <a:off x="7641504" y="3372543"/>
            <a:ext cx="4430140" cy="2550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lvl1pPr>
            <a:lvl2pPr marL="457200" indent="0">
              <a:buNone/>
              <a:defRPr sz="1200"/>
            </a:lvl2pPr>
            <a:lvl3pPr marL="914400" indent="0">
              <a:buNone/>
              <a:defRPr sz="1200"/>
            </a:lvl3pPr>
            <a:lvl4pPr marL="1371600" indent="0">
              <a:buNone/>
              <a:defRPr sz="1200"/>
            </a:lvl4pPr>
            <a:lvl5pPr marL="1828800" indent="0">
              <a:buNone/>
              <a:defRPr sz="12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chemeClr val="bg1"/>
                </a:solidFill>
                <a:latin typeface="Arial" panose="020B0604020202020204" pitchFamily="34" charset="0"/>
                <a:cs typeface="Arial" panose="020B0604020202020204" pitchFamily="34" charset="0"/>
              </a:rPr>
              <a:t>Papildoma</a:t>
            </a:r>
            <a:r>
              <a:rPr lang="en-GB" sz="1200" b="0" i="0" spc="-25">
                <a:solidFill>
                  <a:schemeClr val="bg1"/>
                </a:solidFill>
                <a:latin typeface="Arial" panose="020B0604020202020204" pitchFamily="34" charset="0"/>
                <a:cs typeface="Arial" panose="020B0604020202020204" pitchFamily="34" charset="0"/>
              </a:rPr>
              <a:t> </a:t>
            </a:r>
            <a:r>
              <a:rPr lang="en-GB" sz="1200" b="0" i="0" err="1">
                <a:solidFill>
                  <a:schemeClr val="bg1"/>
                </a:solidFill>
                <a:latin typeface="Arial" panose="020B0604020202020204" pitchFamily="34" charset="0"/>
                <a:cs typeface="Arial" panose="020B0604020202020204" pitchFamily="34" charset="0"/>
              </a:rPr>
              <a:t>informacija</a:t>
            </a:r>
            <a:r>
              <a:rPr lang="en-GB" sz="1200" b="0" i="0" spc="-25">
                <a:solidFill>
                  <a:schemeClr val="bg1"/>
                </a:solidFill>
                <a:latin typeface="Arial" panose="020B0604020202020204" pitchFamily="34" charset="0"/>
                <a:cs typeface="Arial" panose="020B0604020202020204" pitchFamily="34" charset="0"/>
              </a:rPr>
              <a:t> Arial </a:t>
            </a:r>
            <a:r>
              <a:rPr lang="en-GB" sz="1200" b="0" i="0">
                <a:solidFill>
                  <a:schemeClr val="bg1"/>
                </a:solidFill>
                <a:latin typeface="Arial" panose="020B0604020202020204" pitchFamily="34" charset="0"/>
                <a:cs typeface="Arial" panose="020B0604020202020204" pitchFamily="34" charset="0"/>
              </a:rPr>
              <a:t>regular</a:t>
            </a:r>
            <a:r>
              <a:rPr lang="en-GB" sz="1200" b="0" i="0" spc="-25">
                <a:solidFill>
                  <a:schemeClr val="bg1"/>
                </a:solidFill>
                <a:latin typeface="Arial" panose="020B0604020202020204" pitchFamily="34" charset="0"/>
                <a:cs typeface="Arial" panose="020B0604020202020204" pitchFamily="34" charset="0"/>
              </a:rPr>
              <a:t> </a:t>
            </a:r>
            <a:r>
              <a:rPr lang="en-GB" sz="1200" b="0" i="0">
                <a:solidFill>
                  <a:schemeClr val="bg1"/>
                </a:solidFill>
                <a:latin typeface="Arial" panose="020B0604020202020204" pitchFamily="34" charset="0"/>
                <a:cs typeface="Arial" panose="020B0604020202020204" pitchFamily="34" charset="0"/>
              </a:rPr>
              <a:t>12 </a:t>
            </a:r>
            <a:r>
              <a:rPr lang="en-GB" sz="1200" b="0" i="0" err="1">
                <a:solidFill>
                  <a:schemeClr val="bg1"/>
                </a:solidFill>
                <a:latin typeface="Arial" panose="020B0604020202020204" pitchFamily="34" charset="0"/>
                <a:cs typeface="Arial" panose="020B0604020202020204" pitchFamily="34" charset="0"/>
              </a:rPr>
              <a:t>pt</a:t>
            </a:r>
            <a:endParaRPr lang="en-GB" sz="1200" b="0" i="0">
              <a:solidFill>
                <a:schemeClr val="bg1"/>
              </a:solidFill>
              <a:latin typeface="Arial" panose="020B0604020202020204" pitchFamily="34" charset="0"/>
              <a:cs typeface="Arial" panose="020B0604020202020204" pitchFamily="34" charset="0"/>
            </a:endParaRPr>
          </a:p>
          <a:p>
            <a:pPr lvl="0"/>
            <a:endParaRPr lang="en-LT"/>
          </a:p>
        </p:txBody>
      </p:sp>
      <p:sp>
        <p:nvSpPr>
          <p:cNvPr id="84" name="Text Placeholder 6">
            <a:extLst>
              <a:ext uri="{FF2B5EF4-FFF2-40B4-BE49-F238E27FC236}">
                <a16:creationId xmlns:a16="http://schemas.microsoft.com/office/drawing/2014/main" id="{4F848E4B-0D31-AD4A-B513-33FB9C74E7AD}"/>
              </a:ext>
            </a:extLst>
          </p:cNvPr>
          <p:cNvSpPr>
            <a:spLocks noGrp="1"/>
          </p:cNvSpPr>
          <p:nvPr>
            <p:ph type="body" sz="quarter" idx="25" hasCustomPrompt="1"/>
          </p:nvPr>
        </p:nvSpPr>
        <p:spPr>
          <a:xfrm>
            <a:off x="7641504" y="3790915"/>
            <a:ext cx="4430140" cy="36465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lvl1pPr>
            <a:lvl2pPr marL="457200" indent="0">
              <a:buNone/>
              <a:defRPr sz="1600"/>
            </a:lvl2pPr>
            <a:lvl3pPr marL="914400" indent="0">
              <a:buNone/>
              <a:defRPr sz="1600"/>
            </a:lvl3pPr>
            <a:lvl4pPr marL="1371600" indent="0">
              <a:buNone/>
              <a:defRPr sz="1600"/>
            </a:lvl4pPr>
            <a:lvl5pPr marL="1828800" indent="0">
              <a:buNone/>
              <a:defRPr sz="16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chemeClr val="bg1"/>
                </a:solidFill>
                <a:latin typeface="Arial" panose="020B0604020202020204" pitchFamily="34" charset="0"/>
                <a:cs typeface="Arial" panose="020B0604020202020204" pitchFamily="34" charset="0"/>
              </a:rPr>
              <a:t>Pavadinimas</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Arial</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regular</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16</a:t>
            </a:r>
            <a:r>
              <a:rPr lang="en-GB" sz="1600" b="0" i="0" spc="-25">
                <a:solidFill>
                  <a:schemeClr val="bg1"/>
                </a:solidFill>
                <a:latin typeface="Arial" panose="020B0604020202020204" pitchFamily="34" charset="0"/>
                <a:cs typeface="Arial" panose="020B0604020202020204" pitchFamily="34" charset="0"/>
              </a:rPr>
              <a:t> </a:t>
            </a:r>
            <a:r>
              <a:rPr lang="en-GB" sz="1600" b="0" i="0" err="1">
                <a:solidFill>
                  <a:schemeClr val="bg1"/>
                </a:solidFill>
                <a:latin typeface="Arial" panose="020B0604020202020204" pitchFamily="34" charset="0"/>
                <a:cs typeface="Arial" panose="020B0604020202020204" pitchFamily="34" charset="0"/>
              </a:rPr>
              <a:t>pt</a:t>
            </a:r>
            <a:endParaRPr lang="en-LT" sz="1600" b="0" i="0">
              <a:solidFill>
                <a:schemeClr val="bg1"/>
              </a:solidFill>
              <a:latin typeface="Arial" panose="020B0604020202020204" pitchFamily="34" charset="0"/>
              <a:cs typeface="Arial" panose="020B0604020202020204" pitchFamily="34" charset="0"/>
            </a:endParaRPr>
          </a:p>
          <a:p>
            <a:pPr lvl="0"/>
            <a:endParaRPr lang="en-LT"/>
          </a:p>
        </p:txBody>
      </p:sp>
      <p:sp>
        <p:nvSpPr>
          <p:cNvPr id="85" name="Text Placeholder 8">
            <a:extLst>
              <a:ext uri="{FF2B5EF4-FFF2-40B4-BE49-F238E27FC236}">
                <a16:creationId xmlns:a16="http://schemas.microsoft.com/office/drawing/2014/main" id="{92C8115E-2B30-0A4F-9EAE-9DEE2F442488}"/>
              </a:ext>
            </a:extLst>
          </p:cNvPr>
          <p:cNvSpPr>
            <a:spLocks noGrp="1"/>
          </p:cNvSpPr>
          <p:nvPr>
            <p:ph type="body" sz="quarter" idx="26" hasCustomPrompt="1"/>
          </p:nvPr>
        </p:nvSpPr>
        <p:spPr>
          <a:xfrm>
            <a:off x="7641504" y="4228660"/>
            <a:ext cx="4430140" cy="2550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lvl1pPr>
            <a:lvl2pPr marL="457200" indent="0">
              <a:buNone/>
              <a:defRPr sz="1200"/>
            </a:lvl2pPr>
            <a:lvl3pPr marL="914400" indent="0">
              <a:buNone/>
              <a:defRPr sz="1200"/>
            </a:lvl3pPr>
            <a:lvl4pPr marL="1371600" indent="0">
              <a:buNone/>
              <a:defRPr sz="1200"/>
            </a:lvl4pPr>
            <a:lvl5pPr marL="1828800" indent="0">
              <a:buNone/>
              <a:defRPr sz="12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chemeClr val="bg1"/>
                </a:solidFill>
                <a:latin typeface="Arial" panose="020B0604020202020204" pitchFamily="34" charset="0"/>
                <a:cs typeface="Arial" panose="020B0604020202020204" pitchFamily="34" charset="0"/>
              </a:rPr>
              <a:t>Papildoma</a:t>
            </a:r>
            <a:r>
              <a:rPr lang="en-GB" sz="1200" b="0" i="0" spc="-25">
                <a:solidFill>
                  <a:schemeClr val="bg1"/>
                </a:solidFill>
                <a:latin typeface="Arial" panose="020B0604020202020204" pitchFamily="34" charset="0"/>
                <a:cs typeface="Arial" panose="020B0604020202020204" pitchFamily="34" charset="0"/>
              </a:rPr>
              <a:t> </a:t>
            </a:r>
            <a:r>
              <a:rPr lang="en-GB" sz="1200" b="0" i="0" err="1">
                <a:solidFill>
                  <a:schemeClr val="bg1"/>
                </a:solidFill>
                <a:latin typeface="Arial" panose="020B0604020202020204" pitchFamily="34" charset="0"/>
                <a:cs typeface="Arial" panose="020B0604020202020204" pitchFamily="34" charset="0"/>
              </a:rPr>
              <a:t>informacija</a:t>
            </a:r>
            <a:r>
              <a:rPr lang="en-GB" sz="1200" b="0" i="0" spc="-25">
                <a:solidFill>
                  <a:schemeClr val="bg1"/>
                </a:solidFill>
                <a:latin typeface="Arial" panose="020B0604020202020204" pitchFamily="34" charset="0"/>
                <a:cs typeface="Arial" panose="020B0604020202020204" pitchFamily="34" charset="0"/>
              </a:rPr>
              <a:t> Arial </a:t>
            </a:r>
            <a:r>
              <a:rPr lang="en-GB" sz="1200" b="0" i="0">
                <a:solidFill>
                  <a:schemeClr val="bg1"/>
                </a:solidFill>
                <a:latin typeface="Arial" panose="020B0604020202020204" pitchFamily="34" charset="0"/>
                <a:cs typeface="Arial" panose="020B0604020202020204" pitchFamily="34" charset="0"/>
              </a:rPr>
              <a:t>regular</a:t>
            </a:r>
            <a:r>
              <a:rPr lang="en-GB" sz="1200" b="0" i="0" spc="-25">
                <a:solidFill>
                  <a:schemeClr val="bg1"/>
                </a:solidFill>
                <a:latin typeface="Arial" panose="020B0604020202020204" pitchFamily="34" charset="0"/>
                <a:cs typeface="Arial" panose="020B0604020202020204" pitchFamily="34" charset="0"/>
              </a:rPr>
              <a:t> </a:t>
            </a:r>
            <a:r>
              <a:rPr lang="en-GB" sz="1200" b="0" i="0">
                <a:solidFill>
                  <a:schemeClr val="bg1"/>
                </a:solidFill>
                <a:latin typeface="Arial" panose="020B0604020202020204" pitchFamily="34" charset="0"/>
                <a:cs typeface="Arial" panose="020B0604020202020204" pitchFamily="34" charset="0"/>
              </a:rPr>
              <a:t>12 </a:t>
            </a:r>
            <a:r>
              <a:rPr lang="en-GB" sz="1200" b="0" i="0" err="1">
                <a:solidFill>
                  <a:schemeClr val="bg1"/>
                </a:solidFill>
                <a:latin typeface="Arial" panose="020B0604020202020204" pitchFamily="34" charset="0"/>
                <a:cs typeface="Arial" panose="020B0604020202020204" pitchFamily="34" charset="0"/>
              </a:rPr>
              <a:t>pt</a:t>
            </a:r>
            <a:endParaRPr lang="en-GB" sz="1200" b="0" i="0">
              <a:solidFill>
                <a:schemeClr val="bg1"/>
              </a:solidFill>
              <a:latin typeface="Arial" panose="020B0604020202020204" pitchFamily="34" charset="0"/>
              <a:cs typeface="Arial" panose="020B0604020202020204" pitchFamily="34" charset="0"/>
            </a:endParaRPr>
          </a:p>
          <a:p>
            <a:pPr lvl="0"/>
            <a:endParaRPr lang="en-LT"/>
          </a:p>
        </p:txBody>
      </p:sp>
      <p:sp>
        <p:nvSpPr>
          <p:cNvPr id="86" name="Text Placeholder 6">
            <a:extLst>
              <a:ext uri="{FF2B5EF4-FFF2-40B4-BE49-F238E27FC236}">
                <a16:creationId xmlns:a16="http://schemas.microsoft.com/office/drawing/2014/main" id="{FAD49DED-5627-BA44-91D7-FCBA16DE3503}"/>
              </a:ext>
            </a:extLst>
          </p:cNvPr>
          <p:cNvSpPr>
            <a:spLocks noGrp="1"/>
          </p:cNvSpPr>
          <p:nvPr>
            <p:ph type="body" sz="quarter" idx="27" hasCustomPrompt="1"/>
          </p:nvPr>
        </p:nvSpPr>
        <p:spPr>
          <a:xfrm>
            <a:off x="7641504" y="4612410"/>
            <a:ext cx="4430140" cy="36465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lvl1pPr>
            <a:lvl2pPr marL="457200" indent="0">
              <a:buNone/>
              <a:defRPr sz="1600"/>
            </a:lvl2pPr>
            <a:lvl3pPr marL="914400" indent="0">
              <a:buNone/>
              <a:defRPr sz="1600"/>
            </a:lvl3pPr>
            <a:lvl4pPr marL="1371600" indent="0">
              <a:buNone/>
              <a:defRPr sz="1600"/>
            </a:lvl4pPr>
            <a:lvl5pPr marL="1828800" indent="0">
              <a:buNone/>
              <a:defRPr sz="16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chemeClr val="bg1"/>
                </a:solidFill>
                <a:latin typeface="Arial" panose="020B0604020202020204" pitchFamily="34" charset="0"/>
                <a:cs typeface="Arial" panose="020B0604020202020204" pitchFamily="34" charset="0"/>
              </a:rPr>
              <a:t>Pavadinimas</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Arial</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regular</a:t>
            </a:r>
            <a:r>
              <a:rPr lang="en-GB" sz="1600" b="0" i="0" spc="-25">
                <a:solidFill>
                  <a:schemeClr val="bg1"/>
                </a:solidFill>
                <a:latin typeface="Arial" panose="020B0604020202020204" pitchFamily="34" charset="0"/>
                <a:cs typeface="Arial" panose="020B0604020202020204" pitchFamily="34" charset="0"/>
              </a:rPr>
              <a:t> </a:t>
            </a:r>
            <a:r>
              <a:rPr lang="en-GB" sz="1600" b="0" i="0">
                <a:solidFill>
                  <a:schemeClr val="bg1"/>
                </a:solidFill>
                <a:latin typeface="Arial" panose="020B0604020202020204" pitchFamily="34" charset="0"/>
                <a:cs typeface="Arial" panose="020B0604020202020204" pitchFamily="34" charset="0"/>
              </a:rPr>
              <a:t>16</a:t>
            </a:r>
            <a:r>
              <a:rPr lang="en-GB" sz="1600" b="0" i="0" spc="-25">
                <a:solidFill>
                  <a:schemeClr val="bg1"/>
                </a:solidFill>
                <a:latin typeface="Arial" panose="020B0604020202020204" pitchFamily="34" charset="0"/>
                <a:cs typeface="Arial" panose="020B0604020202020204" pitchFamily="34" charset="0"/>
              </a:rPr>
              <a:t> </a:t>
            </a:r>
            <a:r>
              <a:rPr lang="en-GB" sz="1600" b="0" i="0" err="1">
                <a:solidFill>
                  <a:schemeClr val="bg1"/>
                </a:solidFill>
                <a:latin typeface="Arial" panose="020B0604020202020204" pitchFamily="34" charset="0"/>
                <a:cs typeface="Arial" panose="020B0604020202020204" pitchFamily="34" charset="0"/>
              </a:rPr>
              <a:t>pt</a:t>
            </a:r>
            <a:endParaRPr lang="en-LT" sz="1600" b="0" i="0">
              <a:solidFill>
                <a:schemeClr val="bg1"/>
              </a:solidFill>
              <a:latin typeface="Arial" panose="020B0604020202020204" pitchFamily="34" charset="0"/>
              <a:cs typeface="Arial" panose="020B0604020202020204" pitchFamily="34" charset="0"/>
            </a:endParaRPr>
          </a:p>
          <a:p>
            <a:pPr lvl="0"/>
            <a:endParaRPr lang="en-LT"/>
          </a:p>
        </p:txBody>
      </p:sp>
      <p:sp>
        <p:nvSpPr>
          <p:cNvPr id="87" name="Text Placeholder 8">
            <a:extLst>
              <a:ext uri="{FF2B5EF4-FFF2-40B4-BE49-F238E27FC236}">
                <a16:creationId xmlns:a16="http://schemas.microsoft.com/office/drawing/2014/main" id="{7A4F1A1E-4D40-5D49-87AF-AB7495844663}"/>
              </a:ext>
            </a:extLst>
          </p:cNvPr>
          <p:cNvSpPr>
            <a:spLocks noGrp="1"/>
          </p:cNvSpPr>
          <p:nvPr>
            <p:ph type="body" sz="quarter" idx="28" hasCustomPrompt="1"/>
          </p:nvPr>
        </p:nvSpPr>
        <p:spPr>
          <a:xfrm>
            <a:off x="7641504" y="5050155"/>
            <a:ext cx="4430140" cy="2550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lvl1pPr>
            <a:lvl2pPr marL="457200" indent="0">
              <a:buNone/>
              <a:defRPr sz="1200"/>
            </a:lvl2pPr>
            <a:lvl3pPr marL="914400" indent="0">
              <a:buNone/>
              <a:defRPr sz="1200"/>
            </a:lvl3pPr>
            <a:lvl4pPr marL="1371600" indent="0">
              <a:buNone/>
              <a:defRPr sz="1200"/>
            </a:lvl4pPr>
            <a:lvl5pPr marL="1828800" indent="0">
              <a:buNone/>
              <a:defRPr sz="12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chemeClr val="bg1"/>
                </a:solidFill>
                <a:latin typeface="Arial" panose="020B0604020202020204" pitchFamily="34" charset="0"/>
                <a:cs typeface="Arial" panose="020B0604020202020204" pitchFamily="34" charset="0"/>
              </a:rPr>
              <a:t>Papildoma</a:t>
            </a:r>
            <a:r>
              <a:rPr lang="en-GB" sz="1200" b="0" i="0" spc="-25">
                <a:solidFill>
                  <a:schemeClr val="bg1"/>
                </a:solidFill>
                <a:latin typeface="Arial" panose="020B0604020202020204" pitchFamily="34" charset="0"/>
                <a:cs typeface="Arial" panose="020B0604020202020204" pitchFamily="34" charset="0"/>
              </a:rPr>
              <a:t> </a:t>
            </a:r>
            <a:r>
              <a:rPr lang="en-GB" sz="1200" b="0" i="0" err="1">
                <a:solidFill>
                  <a:schemeClr val="bg1"/>
                </a:solidFill>
                <a:latin typeface="Arial" panose="020B0604020202020204" pitchFamily="34" charset="0"/>
                <a:cs typeface="Arial" panose="020B0604020202020204" pitchFamily="34" charset="0"/>
              </a:rPr>
              <a:t>informacija</a:t>
            </a:r>
            <a:r>
              <a:rPr lang="en-GB" sz="1200" b="0" i="0" spc="-25">
                <a:solidFill>
                  <a:schemeClr val="bg1"/>
                </a:solidFill>
                <a:latin typeface="Arial" panose="020B0604020202020204" pitchFamily="34" charset="0"/>
                <a:cs typeface="Arial" panose="020B0604020202020204" pitchFamily="34" charset="0"/>
              </a:rPr>
              <a:t> Arial </a:t>
            </a:r>
            <a:r>
              <a:rPr lang="en-GB" sz="1200" b="0" i="0">
                <a:solidFill>
                  <a:schemeClr val="bg1"/>
                </a:solidFill>
                <a:latin typeface="Arial" panose="020B0604020202020204" pitchFamily="34" charset="0"/>
                <a:cs typeface="Arial" panose="020B0604020202020204" pitchFamily="34" charset="0"/>
              </a:rPr>
              <a:t>regular</a:t>
            </a:r>
            <a:r>
              <a:rPr lang="en-GB" sz="1200" b="0" i="0" spc="-25">
                <a:solidFill>
                  <a:schemeClr val="bg1"/>
                </a:solidFill>
                <a:latin typeface="Arial" panose="020B0604020202020204" pitchFamily="34" charset="0"/>
                <a:cs typeface="Arial" panose="020B0604020202020204" pitchFamily="34" charset="0"/>
              </a:rPr>
              <a:t> </a:t>
            </a:r>
            <a:r>
              <a:rPr lang="en-GB" sz="1200" b="0" i="0">
                <a:solidFill>
                  <a:schemeClr val="bg1"/>
                </a:solidFill>
                <a:latin typeface="Arial" panose="020B0604020202020204" pitchFamily="34" charset="0"/>
                <a:cs typeface="Arial" panose="020B0604020202020204" pitchFamily="34" charset="0"/>
              </a:rPr>
              <a:t>12 </a:t>
            </a:r>
            <a:r>
              <a:rPr lang="en-GB" sz="1200" b="0" i="0" err="1">
                <a:solidFill>
                  <a:schemeClr val="bg1"/>
                </a:solidFill>
                <a:latin typeface="Arial" panose="020B0604020202020204" pitchFamily="34" charset="0"/>
                <a:cs typeface="Arial" panose="020B0604020202020204" pitchFamily="34" charset="0"/>
              </a:rPr>
              <a:t>pt</a:t>
            </a:r>
            <a:endParaRPr lang="en-GB" sz="1200" b="0" i="0">
              <a:solidFill>
                <a:schemeClr val="bg1"/>
              </a:solidFill>
              <a:latin typeface="Arial" panose="020B0604020202020204" pitchFamily="34" charset="0"/>
              <a:cs typeface="Arial" panose="020B0604020202020204" pitchFamily="34" charset="0"/>
            </a:endParaRPr>
          </a:p>
          <a:p>
            <a:pPr lvl="0"/>
            <a:endParaRPr lang="en-LT"/>
          </a:p>
        </p:txBody>
      </p:sp>
      <p:pic>
        <p:nvPicPr>
          <p:cNvPr id="38" name="Picture 37">
            <a:extLst>
              <a:ext uri="{FF2B5EF4-FFF2-40B4-BE49-F238E27FC236}">
                <a16:creationId xmlns:a16="http://schemas.microsoft.com/office/drawing/2014/main" id="{556E7A94-B02A-0549-BB96-DCABC8EB1C7B}"/>
              </a:ext>
            </a:extLst>
          </p:cNvPr>
          <p:cNvPicPr>
            <a:picLocks noChangeAspect="1"/>
          </p:cNvPicPr>
          <p:nvPr userDrawn="1"/>
        </p:nvPicPr>
        <p:blipFill>
          <a:blip r:embed="rId2"/>
          <a:stretch>
            <a:fillRect/>
          </a:stretch>
        </p:blipFill>
        <p:spPr>
          <a:xfrm>
            <a:off x="322262" y="5371020"/>
            <a:ext cx="1332000" cy="1332000"/>
          </a:xfrm>
          <a:prstGeom prst="rect">
            <a:avLst/>
          </a:prstGeom>
        </p:spPr>
      </p:pic>
      <p:sp>
        <p:nvSpPr>
          <p:cNvPr id="2" name="Slide Number Placeholder 1">
            <a:extLst>
              <a:ext uri="{FF2B5EF4-FFF2-40B4-BE49-F238E27FC236}">
                <a16:creationId xmlns:a16="http://schemas.microsoft.com/office/drawing/2014/main" id="{CCC6F85C-2C93-B04B-995F-841F3B796D91}"/>
              </a:ext>
            </a:extLst>
          </p:cNvPr>
          <p:cNvSpPr>
            <a:spLocks noGrp="1"/>
          </p:cNvSpPr>
          <p:nvPr>
            <p:ph type="sldNum" sz="quarter" idx="29"/>
          </p:nvPr>
        </p:nvSpPr>
        <p:spPr/>
        <p:txBody>
          <a:bodyPr/>
          <a:lstStyle/>
          <a:p>
            <a:fld id="{F2B447DA-0A4F-7644-948C-71412AC2560D}" type="slidenum">
              <a:rPr lang="en-LT" smtClean="0"/>
              <a:t>‹#›</a:t>
            </a:fld>
            <a:endParaRPr lang="en-LT"/>
          </a:p>
        </p:txBody>
      </p:sp>
    </p:spTree>
    <p:extLst>
      <p:ext uri="{BB962C8B-B14F-4D97-AF65-F5344CB8AC3E}">
        <p14:creationId xmlns:p14="http://schemas.microsoft.com/office/powerpoint/2010/main" val="16253039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urinys 3">
    <p:bg>
      <p:bgPr>
        <a:solidFill>
          <a:schemeClr val="accent1"/>
        </a:solidFill>
        <a:effectLst/>
      </p:bgPr>
    </p:bg>
    <p:spTree>
      <p:nvGrpSpPr>
        <p:cNvPr id="1" name=""/>
        <p:cNvGrpSpPr/>
        <p:nvPr/>
      </p:nvGrpSpPr>
      <p:grpSpPr>
        <a:xfrm>
          <a:off x="0" y="0"/>
          <a:ext cx="0" cy="0"/>
          <a:chOff x="0" y="0"/>
          <a:chExt cx="0" cy="0"/>
        </a:xfrm>
      </p:grpSpPr>
      <p:sp>
        <p:nvSpPr>
          <p:cNvPr id="32" name="object 10">
            <a:extLst>
              <a:ext uri="{FF2B5EF4-FFF2-40B4-BE49-F238E27FC236}">
                <a16:creationId xmlns:a16="http://schemas.microsoft.com/office/drawing/2014/main" id="{5F657A3A-85A1-4D40-B69D-7A6C1FCF3120}"/>
              </a:ext>
            </a:extLst>
          </p:cNvPr>
          <p:cNvSpPr/>
          <p:nvPr/>
        </p:nvSpPr>
        <p:spPr>
          <a:xfrm>
            <a:off x="6858311" y="2932972"/>
            <a:ext cx="573405" cy="573405"/>
          </a:xfrm>
          <a:custGeom>
            <a:avLst/>
            <a:gdLst/>
            <a:ahLst/>
            <a:cxnLst/>
            <a:rect l="l" t="t" r="r" b="b"/>
            <a:pathLst>
              <a:path w="573404" h="573404">
                <a:moveTo>
                  <a:pt x="286524" y="0"/>
                </a:moveTo>
                <a:lnTo>
                  <a:pt x="240049" y="3750"/>
                </a:lnTo>
                <a:lnTo>
                  <a:pt x="195961" y="14607"/>
                </a:lnTo>
                <a:lnTo>
                  <a:pt x="154850" y="31981"/>
                </a:lnTo>
                <a:lnTo>
                  <a:pt x="117307" y="55282"/>
                </a:lnTo>
                <a:lnTo>
                  <a:pt x="83921" y="83921"/>
                </a:lnTo>
                <a:lnTo>
                  <a:pt x="55282" y="117307"/>
                </a:lnTo>
                <a:lnTo>
                  <a:pt x="31981" y="154850"/>
                </a:lnTo>
                <a:lnTo>
                  <a:pt x="14607" y="195961"/>
                </a:lnTo>
                <a:lnTo>
                  <a:pt x="3750" y="240049"/>
                </a:lnTo>
                <a:lnTo>
                  <a:pt x="0" y="286524"/>
                </a:lnTo>
                <a:lnTo>
                  <a:pt x="3750" y="333000"/>
                </a:lnTo>
                <a:lnTo>
                  <a:pt x="14607" y="377088"/>
                </a:lnTo>
                <a:lnTo>
                  <a:pt x="31981" y="418198"/>
                </a:lnTo>
                <a:lnTo>
                  <a:pt x="55282" y="455741"/>
                </a:lnTo>
                <a:lnTo>
                  <a:pt x="83921" y="489127"/>
                </a:lnTo>
                <a:lnTo>
                  <a:pt x="117307" y="517766"/>
                </a:lnTo>
                <a:lnTo>
                  <a:pt x="154850" y="541067"/>
                </a:lnTo>
                <a:lnTo>
                  <a:pt x="195961" y="558442"/>
                </a:lnTo>
                <a:lnTo>
                  <a:pt x="240049" y="569299"/>
                </a:lnTo>
                <a:lnTo>
                  <a:pt x="286524" y="573049"/>
                </a:lnTo>
                <a:lnTo>
                  <a:pt x="333000" y="569299"/>
                </a:lnTo>
                <a:lnTo>
                  <a:pt x="377089" y="558442"/>
                </a:lnTo>
                <a:lnTo>
                  <a:pt x="418201" y="541067"/>
                </a:lnTo>
                <a:lnTo>
                  <a:pt x="455746" y="517766"/>
                </a:lnTo>
                <a:lnTo>
                  <a:pt x="489134" y="489127"/>
                </a:lnTo>
                <a:lnTo>
                  <a:pt x="517774" y="455741"/>
                </a:lnTo>
                <a:lnTo>
                  <a:pt x="541077" y="418198"/>
                </a:lnTo>
                <a:lnTo>
                  <a:pt x="558453" y="377088"/>
                </a:lnTo>
                <a:lnTo>
                  <a:pt x="569311" y="333000"/>
                </a:lnTo>
                <a:lnTo>
                  <a:pt x="573062" y="286524"/>
                </a:lnTo>
                <a:lnTo>
                  <a:pt x="569311" y="240049"/>
                </a:lnTo>
                <a:lnTo>
                  <a:pt x="558453" y="195961"/>
                </a:lnTo>
                <a:lnTo>
                  <a:pt x="541077" y="154850"/>
                </a:lnTo>
                <a:lnTo>
                  <a:pt x="517774" y="117307"/>
                </a:lnTo>
                <a:lnTo>
                  <a:pt x="489134" y="83921"/>
                </a:lnTo>
                <a:lnTo>
                  <a:pt x="455746" y="55282"/>
                </a:lnTo>
                <a:lnTo>
                  <a:pt x="418201" y="31981"/>
                </a:lnTo>
                <a:lnTo>
                  <a:pt x="377089" y="14607"/>
                </a:lnTo>
                <a:lnTo>
                  <a:pt x="333000" y="3750"/>
                </a:lnTo>
                <a:lnTo>
                  <a:pt x="286524" y="0"/>
                </a:lnTo>
                <a:close/>
              </a:path>
            </a:pathLst>
          </a:custGeom>
          <a:solidFill>
            <a:srgbClr val="57585B"/>
          </a:solidFill>
        </p:spPr>
        <p:txBody>
          <a:bodyPr wrap="square" lIns="0" tIns="0" rIns="0" bIns="0" rtlCol="0"/>
          <a:lstStyle/>
          <a:p>
            <a:endParaRPr/>
          </a:p>
        </p:txBody>
      </p:sp>
      <p:sp>
        <p:nvSpPr>
          <p:cNvPr id="36" name="object 14">
            <a:extLst>
              <a:ext uri="{FF2B5EF4-FFF2-40B4-BE49-F238E27FC236}">
                <a16:creationId xmlns:a16="http://schemas.microsoft.com/office/drawing/2014/main" id="{E03FF9EE-2BC8-9241-A1A2-C6802BE1D2FE}"/>
              </a:ext>
            </a:extLst>
          </p:cNvPr>
          <p:cNvSpPr/>
          <p:nvPr/>
        </p:nvSpPr>
        <p:spPr>
          <a:xfrm>
            <a:off x="6849690" y="3859793"/>
            <a:ext cx="573405" cy="573405"/>
          </a:xfrm>
          <a:custGeom>
            <a:avLst/>
            <a:gdLst/>
            <a:ahLst/>
            <a:cxnLst/>
            <a:rect l="l" t="t" r="r" b="b"/>
            <a:pathLst>
              <a:path w="573404" h="573404">
                <a:moveTo>
                  <a:pt x="286537" y="573049"/>
                </a:moveTo>
                <a:lnTo>
                  <a:pt x="240061" y="569299"/>
                </a:lnTo>
                <a:lnTo>
                  <a:pt x="195972" y="558442"/>
                </a:lnTo>
                <a:lnTo>
                  <a:pt x="154860" y="541067"/>
                </a:lnTo>
                <a:lnTo>
                  <a:pt x="117315" y="517766"/>
                </a:lnTo>
                <a:lnTo>
                  <a:pt x="83927" y="489127"/>
                </a:lnTo>
                <a:lnTo>
                  <a:pt x="55287" y="455741"/>
                </a:lnTo>
                <a:lnTo>
                  <a:pt x="31984" y="418198"/>
                </a:lnTo>
                <a:lnTo>
                  <a:pt x="14608" y="377088"/>
                </a:lnTo>
                <a:lnTo>
                  <a:pt x="3750" y="333000"/>
                </a:lnTo>
                <a:lnTo>
                  <a:pt x="0" y="286524"/>
                </a:lnTo>
                <a:lnTo>
                  <a:pt x="3750" y="240049"/>
                </a:lnTo>
                <a:lnTo>
                  <a:pt x="14608" y="195961"/>
                </a:lnTo>
                <a:lnTo>
                  <a:pt x="31984" y="154850"/>
                </a:lnTo>
                <a:lnTo>
                  <a:pt x="55287" y="117307"/>
                </a:lnTo>
                <a:lnTo>
                  <a:pt x="83927" y="83921"/>
                </a:lnTo>
                <a:lnTo>
                  <a:pt x="117315" y="55282"/>
                </a:lnTo>
                <a:lnTo>
                  <a:pt x="154860" y="31981"/>
                </a:lnTo>
                <a:lnTo>
                  <a:pt x="195972" y="14607"/>
                </a:lnTo>
                <a:lnTo>
                  <a:pt x="240061" y="3750"/>
                </a:lnTo>
                <a:lnTo>
                  <a:pt x="286537" y="0"/>
                </a:lnTo>
                <a:lnTo>
                  <a:pt x="333012" y="3750"/>
                </a:lnTo>
                <a:lnTo>
                  <a:pt x="377100" y="14607"/>
                </a:lnTo>
                <a:lnTo>
                  <a:pt x="418211" y="31981"/>
                </a:lnTo>
                <a:lnTo>
                  <a:pt x="455754" y="55282"/>
                </a:lnTo>
                <a:lnTo>
                  <a:pt x="489140" y="83921"/>
                </a:lnTo>
                <a:lnTo>
                  <a:pt x="517779" y="117307"/>
                </a:lnTo>
                <a:lnTo>
                  <a:pt x="541080" y="154850"/>
                </a:lnTo>
                <a:lnTo>
                  <a:pt x="558454" y="195961"/>
                </a:lnTo>
                <a:lnTo>
                  <a:pt x="569311" y="240049"/>
                </a:lnTo>
                <a:lnTo>
                  <a:pt x="573062" y="286524"/>
                </a:lnTo>
                <a:lnTo>
                  <a:pt x="569311" y="333000"/>
                </a:lnTo>
                <a:lnTo>
                  <a:pt x="558454" y="377088"/>
                </a:lnTo>
                <a:lnTo>
                  <a:pt x="541080" y="418198"/>
                </a:lnTo>
                <a:lnTo>
                  <a:pt x="517779" y="455741"/>
                </a:lnTo>
                <a:lnTo>
                  <a:pt x="489140" y="489127"/>
                </a:lnTo>
                <a:lnTo>
                  <a:pt x="455754" y="517766"/>
                </a:lnTo>
                <a:lnTo>
                  <a:pt x="418211" y="541067"/>
                </a:lnTo>
                <a:lnTo>
                  <a:pt x="377100" y="558442"/>
                </a:lnTo>
                <a:lnTo>
                  <a:pt x="333012" y="569299"/>
                </a:lnTo>
                <a:lnTo>
                  <a:pt x="286537" y="573049"/>
                </a:lnTo>
                <a:close/>
              </a:path>
            </a:pathLst>
          </a:custGeom>
          <a:ln w="7797">
            <a:solidFill>
              <a:srgbClr val="57585B"/>
            </a:solidFill>
          </a:ln>
        </p:spPr>
        <p:txBody>
          <a:bodyPr wrap="square" lIns="0" tIns="0" rIns="0" bIns="0" rtlCol="0"/>
          <a:lstStyle/>
          <a:p>
            <a:endParaRPr/>
          </a:p>
        </p:txBody>
      </p:sp>
      <p:sp>
        <p:nvSpPr>
          <p:cNvPr id="45" name="object 23">
            <a:extLst>
              <a:ext uri="{FF2B5EF4-FFF2-40B4-BE49-F238E27FC236}">
                <a16:creationId xmlns:a16="http://schemas.microsoft.com/office/drawing/2014/main" id="{76B80FAE-F0DD-874A-8742-A5DEB4455056}"/>
              </a:ext>
            </a:extLst>
          </p:cNvPr>
          <p:cNvSpPr/>
          <p:nvPr userDrawn="1"/>
        </p:nvSpPr>
        <p:spPr>
          <a:xfrm>
            <a:off x="1464055" y="3875291"/>
            <a:ext cx="573405" cy="573405"/>
          </a:xfrm>
          <a:custGeom>
            <a:avLst/>
            <a:gdLst/>
            <a:ahLst/>
            <a:cxnLst/>
            <a:rect l="l" t="t" r="r" b="b"/>
            <a:pathLst>
              <a:path w="573405" h="573404">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7" y="377088"/>
                </a:lnTo>
                <a:lnTo>
                  <a:pt x="31981" y="418198"/>
                </a:lnTo>
                <a:lnTo>
                  <a:pt x="55283" y="455741"/>
                </a:lnTo>
                <a:lnTo>
                  <a:pt x="83923" y="489127"/>
                </a:lnTo>
                <a:lnTo>
                  <a:pt x="117310" y="517766"/>
                </a:lnTo>
                <a:lnTo>
                  <a:pt x="154854" y="541067"/>
                </a:lnTo>
                <a:lnTo>
                  <a:pt x="195967" y="558442"/>
                </a:lnTo>
                <a:lnTo>
                  <a:pt x="240058"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rgbClr val="FFD100"/>
          </a:solidFill>
        </p:spPr>
        <p:txBody>
          <a:bodyPr wrap="square" lIns="0" tIns="0" rIns="0" bIns="0" rtlCol="0"/>
          <a:lstStyle/>
          <a:p>
            <a:endParaRPr/>
          </a:p>
        </p:txBody>
      </p:sp>
      <p:sp>
        <p:nvSpPr>
          <p:cNvPr id="52" name="object 30">
            <a:extLst>
              <a:ext uri="{FF2B5EF4-FFF2-40B4-BE49-F238E27FC236}">
                <a16:creationId xmlns:a16="http://schemas.microsoft.com/office/drawing/2014/main" id="{586C93D5-02F0-8742-B653-9A72899AC9C7}"/>
              </a:ext>
            </a:extLst>
          </p:cNvPr>
          <p:cNvSpPr/>
          <p:nvPr userDrawn="1"/>
        </p:nvSpPr>
        <p:spPr>
          <a:xfrm>
            <a:off x="1472676" y="2932972"/>
            <a:ext cx="573405" cy="573405"/>
          </a:xfrm>
          <a:custGeom>
            <a:avLst/>
            <a:gdLst/>
            <a:ahLst/>
            <a:cxnLst/>
            <a:rect l="l" t="t" r="r" b="b"/>
            <a:pathLst>
              <a:path w="573405" h="573404">
                <a:moveTo>
                  <a:pt x="286524" y="0"/>
                </a:moveTo>
                <a:lnTo>
                  <a:pt x="240049" y="3750"/>
                </a:lnTo>
                <a:lnTo>
                  <a:pt x="195961" y="14607"/>
                </a:lnTo>
                <a:lnTo>
                  <a:pt x="154850" y="31981"/>
                </a:lnTo>
                <a:lnTo>
                  <a:pt x="117307" y="55282"/>
                </a:lnTo>
                <a:lnTo>
                  <a:pt x="83921" y="83921"/>
                </a:lnTo>
                <a:lnTo>
                  <a:pt x="55282" y="117307"/>
                </a:lnTo>
                <a:lnTo>
                  <a:pt x="31981" y="154850"/>
                </a:lnTo>
                <a:lnTo>
                  <a:pt x="14607" y="195961"/>
                </a:lnTo>
                <a:lnTo>
                  <a:pt x="3750" y="240049"/>
                </a:lnTo>
                <a:lnTo>
                  <a:pt x="0" y="286524"/>
                </a:lnTo>
                <a:lnTo>
                  <a:pt x="3750" y="333000"/>
                </a:lnTo>
                <a:lnTo>
                  <a:pt x="14607" y="377088"/>
                </a:lnTo>
                <a:lnTo>
                  <a:pt x="31981" y="418198"/>
                </a:lnTo>
                <a:lnTo>
                  <a:pt x="55282" y="455741"/>
                </a:lnTo>
                <a:lnTo>
                  <a:pt x="83921" y="489127"/>
                </a:lnTo>
                <a:lnTo>
                  <a:pt x="117307" y="517766"/>
                </a:lnTo>
                <a:lnTo>
                  <a:pt x="154850" y="541067"/>
                </a:lnTo>
                <a:lnTo>
                  <a:pt x="195961" y="558442"/>
                </a:lnTo>
                <a:lnTo>
                  <a:pt x="240049" y="569299"/>
                </a:lnTo>
                <a:lnTo>
                  <a:pt x="286524" y="573049"/>
                </a:lnTo>
                <a:lnTo>
                  <a:pt x="333000" y="569299"/>
                </a:lnTo>
                <a:lnTo>
                  <a:pt x="377088" y="558442"/>
                </a:lnTo>
                <a:lnTo>
                  <a:pt x="418198" y="541067"/>
                </a:lnTo>
                <a:lnTo>
                  <a:pt x="455741" y="517766"/>
                </a:lnTo>
                <a:lnTo>
                  <a:pt x="489127" y="489127"/>
                </a:lnTo>
                <a:lnTo>
                  <a:pt x="517766" y="455741"/>
                </a:lnTo>
                <a:lnTo>
                  <a:pt x="541067" y="418198"/>
                </a:lnTo>
                <a:lnTo>
                  <a:pt x="558442" y="377088"/>
                </a:lnTo>
                <a:lnTo>
                  <a:pt x="569299" y="333000"/>
                </a:lnTo>
                <a:lnTo>
                  <a:pt x="573049" y="286524"/>
                </a:lnTo>
                <a:lnTo>
                  <a:pt x="569302" y="240049"/>
                </a:lnTo>
                <a:lnTo>
                  <a:pt x="558446" y="195961"/>
                </a:lnTo>
                <a:lnTo>
                  <a:pt x="541073" y="154850"/>
                </a:lnTo>
                <a:lnTo>
                  <a:pt x="517771" y="117307"/>
                </a:lnTo>
                <a:lnTo>
                  <a:pt x="489132" y="83921"/>
                </a:lnTo>
                <a:lnTo>
                  <a:pt x="455745" y="55282"/>
                </a:lnTo>
                <a:lnTo>
                  <a:pt x="418201" y="31981"/>
                </a:lnTo>
                <a:lnTo>
                  <a:pt x="377089" y="14607"/>
                </a:lnTo>
                <a:lnTo>
                  <a:pt x="333000" y="3750"/>
                </a:lnTo>
                <a:lnTo>
                  <a:pt x="286524" y="0"/>
                </a:lnTo>
                <a:close/>
              </a:path>
            </a:pathLst>
          </a:custGeom>
          <a:solidFill>
            <a:srgbClr val="FFFFFF"/>
          </a:solidFill>
        </p:spPr>
        <p:txBody>
          <a:bodyPr wrap="square" lIns="0" tIns="0" rIns="0" bIns="0" rtlCol="0"/>
          <a:lstStyle/>
          <a:p>
            <a:endParaRPr/>
          </a:p>
        </p:txBody>
      </p:sp>
      <p:sp>
        <p:nvSpPr>
          <p:cNvPr id="55" name="object 33">
            <a:extLst>
              <a:ext uri="{FF2B5EF4-FFF2-40B4-BE49-F238E27FC236}">
                <a16:creationId xmlns:a16="http://schemas.microsoft.com/office/drawing/2014/main" id="{BC9341C6-DBE7-AC49-9184-08343AA00CB3}"/>
              </a:ext>
            </a:extLst>
          </p:cNvPr>
          <p:cNvSpPr/>
          <p:nvPr userDrawn="1"/>
        </p:nvSpPr>
        <p:spPr>
          <a:xfrm>
            <a:off x="6849690" y="2006151"/>
            <a:ext cx="573405" cy="573405"/>
          </a:xfrm>
          <a:custGeom>
            <a:avLst/>
            <a:gdLst/>
            <a:ahLst/>
            <a:cxnLst/>
            <a:rect l="l" t="t" r="r" b="b"/>
            <a:pathLst>
              <a:path w="573404" h="573405">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rgbClr val="FFD100"/>
          </a:solidFill>
        </p:spPr>
        <p:txBody>
          <a:bodyPr wrap="square" lIns="0" tIns="0" rIns="0" bIns="0" rtlCol="0"/>
          <a:lstStyle/>
          <a:p>
            <a:endParaRPr/>
          </a:p>
        </p:txBody>
      </p:sp>
      <p:sp>
        <p:nvSpPr>
          <p:cNvPr id="58" name="object 36">
            <a:extLst>
              <a:ext uri="{FF2B5EF4-FFF2-40B4-BE49-F238E27FC236}">
                <a16:creationId xmlns:a16="http://schemas.microsoft.com/office/drawing/2014/main" id="{CBF54DC7-395D-5845-A8F5-5B6B8F985F21}"/>
              </a:ext>
            </a:extLst>
          </p:cNvPr>
          <p:cNvSpPr/>
          <p:nvPr userDrawn="1"/>
        </p:nvSpPr>
        <p:spPr>
          <a:xfrm>
            <a:off x="1449803" y="1996126"/>
            <a:ext cx="573405" cy="573405"/>
          </a:xfrm>
          <a:custGeom>
            <a:avLst/>
            <a:gdLst/>
            <a:ahLst/>
            <a:cxnLst/>
            <a:rect l="l" t="t" r="r" b="b"/>
            <a:pathLst>
              <a:path w="573405" h="573405">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7" y="377088"/>
                </a:lnTo>
                <a:lnTo>
                  <a:pt x="31981" y="418198"/>
                </a:lnTo>
                <a:lnTo>
                  <a:pt x="55283" y="455741"/>
                </a:lnTo>
                <a:lnTo>
                  <a:pt x="83923" y="489127"/>
                </a:lnTo>
                <a:lnTo>
                  <a:pt x="117310" y="517766"/>
                </a:lnTo>
                <a:lnTo>
                  <a:pt x="154854" y="541067"/>
                </a:lnTo>
                <a:lnTo>
                  <a:pt x="195967" y="558442"/>
                </a:lnTo>
                <a:lnTo>
                  <a:pt x="240058"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rgbClr val="57585B"/>
          </a:solidFill>
        </p:spPr>
        <p:txBody>
          <a:bodyPr wrap="square" lIns="0" tIns="0" rIns="0" bIns="0" rtlCol="0"/>
          <a:lstStyle/>
          <a:p>
            <a:endParaRPr/>
          </a:p>
        </p:txBody>
      </p:sp>
      <p:sp>
        <p:nvSpPr>
          <p:cNvPr id="63" name="Text Placeholder 2">
            <a:extLst>
              <a:ext uri="{FF2B5EF4-FFF2-40B4-BE49-F238E27FC236}">
                <a16:creationId xmlns:a16="http://schemas.microsoft.com/office/drawing/2014/main" id="{52570FEA-B7E7-E44C-B7E8-2E76273B9040}"/>
              </a:ext>
            </a:extLst>
          </p:cNvPr>
          <p:cNvSpPr>
            <a:spLocks noGrp="1"/>
          </p:cNvSpPr>
          <p:nvPr userDrawn="1">
            <p:ph type="body" sz="quarter" idx="10" hasCustomPrompt="1"/>
          </p:nvPr>
        </p:nvSpPr>
        <p:spPr>
          <a:xfrm>
            <a:off x="576511" y="356682"/>
            <a:ext cx="6617170" cy="741363"/>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ysClr val="windowText" lastClr="000000"/>
                </a:solidFill>
                <a:latin typeface="+mj-lt"/>
              </a:defRPr>
            </a:lvl1pPr>
            <a:lvl2pPr marL="457200" indent="0" algn="l">
              <a:buNone/>
              <a:defRPr sz="2400">
                <a:solidFill>
                  <a:sysClr val="windowText" lastClr="000000"/>
                </a:solidFill>
                <a:latin typeface="+mj-lt"/>
              </a:defRPr>
            </a:lvl2pPr>
            <a:lvl3pPr marL="914400" indent="0" algn="l">
              <a:buNone/>
              <a:defRPr sz="2400">
                <a:solidFill>
                  <a:sysClr val="windowText" lastClr="000000"/>
                </a:solidFill>
                <a:latin typeface="+mj-lt"/>
              </a:defRPr>
            </a:lvl3pPr>
            <a:lvl4pPr marL="1371600" indent="0" algn="l">
              <a:buNone/>
              <a:defRPr sz="2400">
                <a:solidFill>
                  <a:sysClr val="windowText" lastClr="000000"/>
                </a:solidFill>
                <a:latin typeface="+mj-lt"/>
              </a:defRPr>
            </a:lvl4pPr>
            <a:lvl5pPr marL="1828800" indent="0" algn="l">
              <a:buNone/>
              <a:defRPr sz="2400">
                <a:solidFill>
                  <a:sysClr val="windowText" lastClr="000000"/>
                </a:solidFill>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2400" b="1" i="0">
                <a:solidFill>
                  <a:srgbClr val="1C1C19"/>
                </a:solidFill>
                <a:effectLst/>
                <a:latin typeface="Arial Black" panose="020B0604020202020204" pitchFamily="34" charset="0"/>
                <a:cs typeface="Arial Black" panose="020B0604020202020204" pitchFamily="34" charset="0"/>
              </a:rPr>
              <a:t>TURINYS ARIAL BLACK / CAPS LOCK 24 PT </a:t>
            </a:r>
            <a:endParaRPr lang="en-GB" sz="2400" b="1" i="0">
              <a:effectLst/>
              <a:latin typeface="Arial Black" panose="020B0604020202020204" pitchFamily="34" charset="0"/>
              <a:cs typeface="Arial Black" panose="020B0604020202020204" pitchFamily="34" charset="0"/>
            </a:endParaRPr>
          </a:p>
          <a:p>
            <a:pPr lvl="0"/>
            <a:endParaRPr lang="en-LT"/>
          </a:p>
        </p:txBody>
      </p:sp>
      <p:sp>
        <p:nvSpPr>
          <p:cNvPr id="76" name="Text Placeholder 9">
            <a:extLst>
              <a:ext uri="{FF2B5EF4-FFF2-40B4-BE49-F238E27FC236}">
                <a16:creationId xmlns:a16="http://schemas.microsoft.com/office/drawing/2014/main" id="{0D2E72D6-5B1B-4C40-9B96-F6F32EAE8A42}"/>
              </a:ext>
            </a:extLst>
          </p:cNvPr>
          <p:cNvSpPr>
            <a:spLocks noGrp="1"/>
          </p:cNvSpPr>
          <p:nvPr userDrawn="1">
            <p:ph type="body" sz="quarter" idx="11" hasCustomPrompt="1"/>
          </p:nvPr>
        </p:nvSpPr>
        <p:spPr>
          <a:xfrm>
            <a:off x="2174519" y="2032854"/>
            <a:ext cx="4307286" cy="27699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ysClr val="windowText" lastClr="000000"/>
                </a:solidFill>
                <a:latin typeface="Arial" panose="020B0604020202020204" pitchFamily="34" charset="0"/>
                <a:cs typeface="Arial" panose="020B0604020202020204" pitchFamily="34" charset="0"/>
              </a:defRPr>
            </a:lvl1pPr>
            <a:lvl2pPr marL="457200" indent="0">
              <a:buNone/>
              <a:defRPr sz="1600" b="0" i="0">
                <a:solidFill>
                  <a:sysClr val="windowText" lastClr="000000"/>
                </a:solidFill>
                <a:latin typeface="Arial" panose="020B0604020202020204" pitchFamily="34" charset="0"/>
                <a:cs typeface="Arial" panose="020B0604020202020204" pitchFamily="34" charset="0"/>
              </a:defRPr>
            </a:lvl2pPr>
            <a:lvl3pPr marL="914400" indent="0">
              <a:buNone/>
              <a:defRPr sz="1600" b="0" i="0">
                <a:solidFill>
                  <a:sysClr val="windowText" lastClr="000000"/>
                </a:solidFill>
                <a:latin typeface="Arial" panose="020B0604020202020204" pitchFamily="34" charset="0"/>
                <a:cs typeface="Arial" panose="020B0604020202020204" pitchFamily="34" charset="0"/>
              </a:defRPr>
            </a:lvl3pPr>
            <a:lvl4pPr marL="1371600" indent="0">
              <a:buNone/>
              <a:defRPr sz="1600" b="0" i="0">
                <a:solidFill>
                  <a:sysClr val="windowText" lastClr="000000"/>
                </a:solidFill>
                <a:latin typeface="Arial" panose="020B0604020202020204" pitchFamily="34" charset="0"/>
                <a:cs typeface="Arial" panose="020B0604020202020204" pitchFamily="34" charset="0"/>
              </a:defRPr>
            </a:lvl4pPr>
            <a:lvl5pPr marL="1828800" indent="0">
              <a:buNone/>
              <a:defRPr sz="16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rgbClr val="1D1D1B"/>
                </a:solidFill>
                <a:latin typeface="Arial" panose="020B0604020202020204" pitchFamily="34" charset="0"/>
                <a:cs typeface="Arial" panose="020B0604020202020204" pitchFamily="34" charset="0"/>
              </a:rPr>
              <a:t>Pavadinimas</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Arial</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regular</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16</a:t>
            </a:r>
            <a:r>
              <a:rPr lang="en-GB" sz="1600" b="0" i="0" spc="-25">
                <a:solidFill>
                  <a:srgbClr val="1D1D1B"/>
                </a:solidFill>
                <a:latin typeface="Arial" panose="020B0604020202020204" pitchFamily="34" charset="0"/>
                <a:cs typeface="Arial" panose="020B0604020202020204" pitchFamily="34" charset="0"/>
              </a:rPr>
              <a:t> </a:t>
            </a:r>
            <a:r>
              <a:rPr lang="en-GB" sz="1600" b="0" i="0" err="1">
                <a:solidFill>
                  <a:srgbClr val="1D1D1B"/>
                </a:solidFill>
                <a:latin typeface="Arial" panose="020B0604020202020204" pitchFamily="34" charset="0"/>
                <a:cs typeface="Arial" panose="020B0604020202020204" pitchFamily="34" charset="0"/>
              </a:rPr>
              <a:t>pt</a:t>
            </a:r>
            <a:endParaRPr lang="en-LT" sz="1600" b="0" i="0">
              <a:latin typeface="Arial" panose="020B0604020202020204" pitchFamily="34" charset="0"/>
              <a:cs typeface="Arial" panose="020B0604020202020204" pitchFamily="34" charset="0"/>
            </a:endParaRPr>
          </a:p>
          <a:p>
            <a:pPr lvl="0"/>
            <a:endParaRPr lang="en-LT"/>
          </a:p>
        </p:txBody>
      </p:sp>
      <p:sp>
        <p:nvSpPr>
          <p:cNvPr id="77" name="Text Placeholder 11">
            <a:extLst>
              <a:ext uri="{FF2B5EF4-FFF2-40B4-BE49-F238E27FC236}">
                <a16:creationId xmlns:a16="http://schemas.microsoft.com/office/drawing/2014/main" id="{82B35308-22A3-B64B-8F5D-44C606AE100A}"/>
              </a:ext>
            </a:extLst>
          </p:cNvPr>
          <p:cNvSpPr>
            <a:spLocks noGrp="1"/>
          </p:cNvSpPr>
          <p:nvPr userDrawn="1">
            <p:ph type="body" sz="quarter" idx="12" hasCustomPrompt="1"/>
          </p:nvPr>
        </p:nvSpPr>
        <p:spPr>
          <a:xfrm>
            <a:off x="2174519" y="2368885"/>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79" name="Text Placeholder 9">
            <a:extLst>
              <a:ext uri="{FF2B5EF4-FFF2-40B4-BE49-F238E27FC236}">
                <a16:creationId xmlns:a16="http://schemas.microsoft.com/office/drawing/2014/main" id="{F330DBBC-A7A9-C940-9B87-503299E73E20}"/>
              </a:ext>
            </a:extLst>
          </p:cNvPr>
          <p:cNvSpPr>
            <a:spLocks noGrp="1"/>
          </p:cNvSpPr>
          <p:nvPr userDrawn="1">
            <p:ph type="body" sz="quarter" idx="13" hasCustomPrompt="1"/>
          </p:nvPr>
        </p:nvSpPr>
        <p:spPr>
          <a:xfrm>
            <a:off x="2186880" y="2905727"/>
            <a:ext cx="4307286" cy="27699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ysClr val="windowText" lastClr="000000"/>
                </a:solidFill>
                <a:latin typeface="Arial" panose="020B0604020202020204" pitchFamily="34" charset="0"/>
                <a:cs typeface="Arial" panose="020B0604020202020204" pitchFamily="34" charset="0"/>
              </a:defRPr>
            </a:lvl1pPr>
            <a:lvl2pPr marL="457200" indent="0">
              <a:buNone/>
              <a:defRPr sz="1600" b="0" i="0">
                <a:solidFill>
                  <a:sysClr val="windowText" lastClr="000000"/>
                </a:solidFill>
                <a:latin typeface="Arial" panose="020B0604020202020204" pitchFamily="34" charset="0"/>
                <a:cs typeface="Arial" panose="020B0604020202020204" pitchFamily="34" charset="0"/>
              </a:defRPr>
            </a:lvl2pPr>
            <a:lvl3pPr marL="914400" indent="0">
              <a:buNone/>
              <a:defRPr sz="1600" b="0" i="0">
                <a:solidFill>
                  <a:sysClr val="windowText" lastClr="000000"/>
                </a:solidFill>
                <a:latin typeface="Arial" panose="020B0604020202020204" pitchFamily="34" charset="0"/>
                <a:cs typeface="Arial" panose="020B0604020202020204" pitchFamily="34" charset="0"/>
              </a:defRPr>
            </a:lvl3pPr>
            <a:lvl4pPr marL="1371600" indent="0">
              <a:buNone/>
              <a:defRPr sz="1600" b="0" i="0">
                <a:solidFill>
                  <a:sysClr val="windowText" lastClr="000000"/>
                </a:solidFill>
                <a:latin typeface="Arial" panose="020B0604020202020204" pitchFamily="34" charset="0"/>
                <a:cs typeface="Arial" panose="020B0604020202020204" pitchFamily="34" charset="0"/>
              </a:defRPr>
            </a:lvl4pPr>
            <a:lvl5pPr marL="1828800" indent="0">
              <a:buNone/>
              <a:defRPr sz="16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rgbClr val="1D1D1B"/>
                </a:solidFill>
                <a:latin typeface="Arial" panose="020B0604020202020204" pitchFamily="34" charset="0"/>
                <a:cs typeface="Arial" panose="020B0604020202020204" pitchFamily="34" charset="0"/>
              </a:rPr>
              <a:t>Pavadinimas</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Arial</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regular</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16</a:t>
            </a:r>
            <a:r>
              <a:rPr lang="en-GB" sz="1600" b="0" i="0" spc="-25">
                <a:solidFill>
                  <a:srgbClr val="1D1D1B"/>
                </a:solidFill>
                <a:latin typeface="Arial" panose="020B0604020202020204" pitchFamily="34" charset="0"/>
                <a:cs typeface="Arial" panose="020B0604020202020204" pitchFamily="34" charset="0"/>
              </a:rPr>
              <a:t> </a:t>
            </a:r>
            <a:r>
              <a:rPr lang="en-GB" sz="1600" b="0" i="0" err="1">
                <a:solidFill>
                  <a:srgbClr val="1D1D1B"/>
                </a:solidFill>
                <a:latin typeface="Arial" panose="020B0604020202020204" pitchFamily="34" charset="0"/>
                <a:cs typeface="Arial" panose="020B0604020202020204" pitchFamily="34" charset="0"/>
              </a:rPr>
              <a:t>pt</a:t>
            </a:r>
            <a:endParaRPr lang="en-LT" sz="1600" b="0" i="0">
              <a:latin typeface="Arial" panose="020B0604020202020204" pitchFamily="34" charset="0"/>
              <a:cs typeface="Arial" panose="020B0604020202020204" pitchFamily="34" charset="0"/>
            </a:endParaRPr>
          </a:p>
          <a:p>
            <a:pPr lvl="0"/>
            <a:endParaRPr lang="en-LT"/>
          </a:p>
        </p:txBody>
      </p:sp>
      <p:sp>
        <p:nvSpPr>
          <p:cNvPr id="80" name="Text Placeholder 11">
            <a:extLst>
              <a:ext uri="{FF2B5EF4-FFF2-40B4-BE49-F238E27FC236}">
                <a16:creationId xmlns:a16="http://schemas.microsoft.com/office/drawing/2014/main" id="{12B7E726-916B-B34A-A186-DACA1ECB1D90}"/>
              </a:ext>
            </a:extLst>
          </p:cNvPr>
          <p:cNvSpPr>
            <a:spLocks noGrp="1"/>
          </p:cNvSpPr>
          <p:nvPr userDrawn="1">
            <p:ph type="body" sz="quarter" idx="14" hasCustomPrompt="1"/>
          </p:nvPr>
        </p:nvSpPr>
        <p:spPr>
          <a:xfrm>
            <a:off x="2186880" y="3241758"/>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81" name="Text Placeholder 9">
            <a:extLst>
              <a:ext uri="{FF2B5EF4-FFF2-40B4-BE49-F238E27FC236}">
                <a16:creationId xmlns:a16="http://schemas.microsoft.com/office/drawing/2014/main" id="{FEA40E15-A163-E84A-8257-7D5D112BD245}"/>
              </a:ext>
            </a:extLst>
          </p:cNvPr>
          <p:cNvSpPr>
            <a:spLocks noGrp="1"/>
          </p:cNvSpPr>
          <p:nvPr userDrawn="1">
            <p:ph type="body" sz="quarter" idx="15" hasCustomPrompt="1"/>
          </p:nvPr>
        </p:nvSpPr>
        <p:spPr>
          <a:xfrm>
            <a:off x="2174519" y="3823018"/>
            <a:ext cx="4307286" cy="27699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ysClr val="windowText" lastClr="000000"/>
                </a:solidFill>
                <a:latin typeface="Arial" panose="020B0604020202020204" pitchFamily="34" charset="0"/>
                <a:cs typeface="Arial" panose="020B0604020202020204" pitchFamily="34" charset="0"/>
              </a:defRPr>
            </a:lvl1pPr>
            <a:lvl2pPr marL="457200" indent="0">
              <a:buNone/>
              <a:defRPr sz="1600" b="0" i="0">
                <a:solidFill>
                  <a:sysClr val="windowText" lastClr="000000"/>
                </a:solidFill>
                <a:latin typeface="Arial" panose="020B0604020202020204" pitchFamily="34" charset="0"/>
                <a:cs typeface="Arial" panose="020B0604020202020204" pitchFamily="34" charset="0"/>
              </a:defRPr>
            </a:lvl2pPr>
            <a:lvl3pPr marL="914400" indent="0">
              <a:buNone/>
              <a:defRPr sz="1600" b="0" i="0">
                <a:solidFill>
                  <a:sysClr val="windowText" lastClr="000000"/>
                </a:solidFill>
                <a:latin typeface="Arial" panose="020B0604020202020204" pitchFamily="34" charset="0"/>
                <a:cs typeface="Arial" panose="020B0604020202020204" pitchFamily="34" charset="0"/>
              </a:defRPr>
            </a:lvl3pPr>
            <a:lvl4pPr marL="1371600" indent="0">
              <a:buNone/>
              <a:defRPr sz="1600" b="0" i="0">
                <a:solidFill>
                  <a:sysClr val="windowText" lastClr="000000"/>
                </a:solidFill>
                <a:latin typeface="Arial" panose="020B0604020202020204" pitchFamily="34" charset="0"/>
                <a:cs typeface="Arial" panose="020B0604020202020204" pitchFamily="34" charset="0"/>
              </a:defRPr>
            </a:lvl4pPr>
            <a:lvl5pPr marL="1828800" indent="0">
              <a:buNone/>
              <a:defRPr sz="16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rgbClr val="1D1D1B"/>
                </a:solidFill>
                <a:latin typeface="Arial" panose="020B0604020202020204" pitchFamily="34" charset="0"/>
                <a:cs typeface="Arial" panose="020B0604020202020204" pitchFamily="34" charset="0"/>
              </a:rPr>
              <a:t>Pavadinimas</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Arial</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regular</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16</a:t>
            </a:r>
            <a:r>
              <a:rPr lang="en-GB" sz="1600" b="0" i="0" spc="-25">
                <a:solidFill>
                  <a:srgbClr val="1D1D1B"/>
                </a:solidFill>
                <a:latin typeface="Arial" panose="020B0604020202020204" pitchFamily="34" charset="0"/>
                <a:cs typeface="Arial" panose="020B0604020202020204" pitchFamily="34" charset="0"/>
              </a:rPr>
              <a:t> </a:t>
            </a:r>
            <a:r>
              <a:rPr lang="en-GB" sz="1600" b="0" i="0" err="1">
                <a:solidFill>
                  <a:srgbClr val="1D1D1B"/>
                </a:solidFill>
                <a:latin typeface="Arial" panose="020B0604020202020204" pitchFamily="34" charset="0"/>
                <a:cs typeface="Arial" panose="020B0604020202020204" pitchFamily="34" charset="0"/>
              </a:rPr>
              <a:t>pt</a:t>
            </a:r>
            <a:endParaRPr lang="en-LT" sz="1600" b="0" i="0">
              <a:latin typeface="Arial" panose="020B0604020202020204" pitchFamily="34" charset="0"/>
              <a:cs typeface="Arial" panose="020B0604020202020204" pitchFamily="34" charset="0"/>
            </a:endParaRPr>
          </a:p>
          <a:p>
            <a:pPr lvl="0"/>
            <a:endParaRPr lang="en-LT"/>
          </a:p>
        </p:txBody>
      </p:sp>
      <p:sp>
        <p:nvSpPr>
          <p:cNvPr id="82" name="Text Placeholder 11">
            <a:extLst>
              <a:ext uri="{FF2B5EF4-FFF2-40B4-BE49-F238E27FC236}">
                <a16:creationId xmlns:a16="http://schemas.microsoft.com/office/drawing/2014/main" id="{F7A32B5B-49FF-B241-9883-BAE024F8EF21}"/>
              </a:ext>
            </a:extLst>
          </p:cNvPr>
          <p:cNvSpPr>
            <a:spLocks noGrp="1"/>
          </p:cNvSpPr>
          <p:nvPr userDrawn="1">
            <p:ph type="body" sz="quarter" idx="16" hasCustomPrompt="1"/>
          </p:nvPr>
        </p:nvSpPr>
        <p:spPr>
          <a:xfrm>
            <a:off x="2174519" y="4159049"/>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83" name="Text Placeholder 9">
            <a:extLst>
              <a:ext uri="{FF2B5EF4-FFF2-40B4-BE49-F238E27FC236}">
                <a16:creationId xmlns:a16="http://schemas.microsoft.com/office/drawing/2014/main" id="{4AE24140-C683-4340-8CBA-F97EC51BC04C}"/>
              </a:ext>
            </a:extLst>
          </p:cNvPr>
          <p:cNvSpPr>
            <a:spLocks noGrp="1"/>
          </p:cNvSpPr>
          <p:nvPr userDrawn="1">
            <p:ph type="body" sz="quarter" idx="17" hasCustomPrompt="1"/>
          </p:nvPr>
        </p:nvSpPr>
        <p:spPr>
          <a:xfrm>
            <a:off x="7682671" y="2032854"/>
            <a:ext cx="4307286" cy="27699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ysClr val="windowText" lastClr="000000"/>
                </a:solidFill>
                <a:latin typeface="Arial" panose="020B0604020202020204" pitchFamily="34" charset="0"/>
                <a:cs typeface="Arial" panose="020B0604020202020204" pitchFamily="34" charset="0"/>
              </a:defRPr>
            </a:lvl1pPr>
            <a:lvl2pPr marL="457200" indent="0">
              <a:buNone/>
              <a:defRPr sz="1600" b="0" i="0">
                <a:solidFill>
                  <a:sysClr val="windowText" lastClr="000000"/>
                </a:solidFill>
                <a:latin typeface="Arial" panose="020B0604020202020204" pitchFamily="34" charset="0"/>
                <a:cs typeface="Arial" panose="020B0604020202020204" pitchFamily="34" charset="0"/>
              </a:defRPr>
            </a:lvl2pPr>
            <a:lvl3pPr marL="914400" indent="0">
              <a:buNone/>
              <a:defRPr sz="1600" b="0" i="0">
                <a:solidFill>
                  <a:sysClr val="windowText" lastClr="000000"/>
                </a:solidFill>
                <a:latin typeface="Arial" panose="020B0604020202020204" pitchFamily="34" charset="0"/>
                <a:cs typeface="Arial" panose="020B0604020202020204" pitchFamily="34" charset="0"/>
              </a:defRPr>
            </a:lvl3pPr>
            <a:lvl4pPr marL="1371600" indent="0">
              <a:buNone/>
              <a:defRPr sz="1600" b="0" i="0">
                <a:solidFill>
                  <a:sysClr val="windowText" lastClr="000000"/>
                </a:solidFill>
                <a:latin typeface="Arial" panose="020B0604020202020204" pitchFamily="34" charset="0"/>
                <a:cs typeface="Arial" panose="020B0604020202020204" pitchFamily="34" charset="0"/>
              </a:defRPr>
            </a:lvl4pPr>
            <a:lvl5pPr marL="1828800" indent="0">
              <a:buNone/>
              <a:defRPr sz="16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rgbClr val="1D1D1B"/>
                </a:solidFill>
                <a:latin typeface="Arial" panose="020B0604020202020204" pitchFamily="34" charset="0"/>
                <a:cs typeface="Arial" panose="020B0604020202020204" pitchFamily="34" charset="0"/>
              </a:rPr>
              <a:t>Pavadinimas</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Arial</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regular</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16</a:t>
            </a:r>
            <a:r>
              <a:rPr lang="en-GB" sz="1600" b="0" i="0" spc="-25">
                <a:solidFill>
                  <a:srgbClr val="1D1D1B"/>
                </a:solidFill>
                <a:latin typeface="Arial" panose="020B0604020202020204" pitchFamily="34" charset="0"/>
                <a:cs typeface="Arial" panose="020B0604020202020204" pitchFamily="34" charset="0"/>
              </a:rPr>
              <a:t> </a:t>
            </a:r>
            <a:r>
              <a:rPr lang="en-GB" sz="1600" b="0" i="0" err="1">
                <a:solidFill>
                  <a:srgbClr val="1D1D1B"/>
                </a:solidFill>
                <a:latin typeface="Arial" panose="020B0604020202020204" pitchFamily="34" charset="0"/>
                <a:cs typeface="Arial" panose="020B0604020202020204" pitchFamily="34" charset="0"/>
              </a:rPr>
              <a:t>pt</a:t>
            </a:r>
            <a:endParaRPr lang="en-LT" sz="1600" b="0" i="0">
              <a:latin typeface="Arial" panose="020B0604020202020204" pitchFamily="34" charset="0"/>
              <a:cs typeface="Arial" panose="020B0604020202020204" pitchFamily="34" charset="0"/>
            </a:endParaRPr>
          </a:p>
          <a:p>
            <a:pPr lvl="0"/>
            <a:endParaRPr lang="en-LT"/>
          </a:p>
        </p:txBody>
      </p:sp>
      <p:sp>
        <p:nvSpPr>
          <p:cNvPr id="84" name="Text Placeholder 11">
            <a:extLst>
              <a:ext uri="{FF2B5EF4-FFF2-40B4-BE49-F238E27FC236}">
                <a16:creationId xmlns:a16="http://schemas.microsoft.com/office/drawing/2014/main" id="{32F5C755-E487-7147-9910-7BDDC5AA1564}"/>
              </a:ext>
            </a:extLst>
          </p:cNvPr>
          <p:cNvSpPr>
            <a:spLocks noGrp="1"/>
          </p:cNvSpPr>
          <p:nvPr userDrawn="1">
            <p:ph type="body" sz="quarter" idx="18" hasCustomPrompt="1"/>
          </p:nvPr>
        </p:nvSpPr>
        <p:spPr>
          <a:xfrm>
            <a:off x="7682671" y="2368885"/>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85" name="Text Placeholder 9">
            <a:extLst>
              <a:ext uri="{FF2B5EF4-FFF2-40B4-BE49-F238E27FC236}">
                <a16:creationId xmlns:a16="http://schemas.microsoft.com/office/drawing/2014/main" id="{1D744404-4C78-7B4C-97DA-FC4C931B8A1A}"/>
              </a:ext>
            </a:extLst>
          </p:cNvPr>
          <p:cNvSpPr>
            <a:spLocks noGrp="1"/>
          </p:cNvSpPr>
          <p:nvPr userDrawn="1">
            <p:ph type="body" sz="quarter" idx="19" hasCustomPrompt="1"/>
          </p:nvPr>
        </p:nvSpPr>
        <p:spPr>
          <a:xfrm>
            <a:off x="7695032" y="2905727"/>
            <a:ext cx="4307286" cy="27699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ysClr val="windowText" lastClr="000000"/>
                </a:solidFill>
                <a:latin typeface="Arial" panose="020B0604020202020204" pitchFamily="34" charset="0"/>
                <a:cs typeface="Arial" panose="020B0604020202020204" pitchFamily="34" charset="0"/>
              </a:defRPr>
            </a:lvl1pPr>
            <a:lvl2pPr marL="457200" indent="0">
              <a:buNone/>
              <a:defRPr sz="1600" b="0" i="0">
                <a:solidFill>
                  <a:sysClr val="windowText" lastClr="000000"/>
                </a:solidFill>
                <a:latin typeface="Arial" panose="020B0604020202020204" pitchFamily="34" charset="0"/>
                <a:cs typeface="Arial" panose="020B0604020202020204" pitchFamily="34" charset="0"/>
              </a:defRPr>
            </a:lvl2pPr>
            <a:lvl3pPr marL="914400" indent="0">
              <a:buNone/>
              <a:defRPr sz="1600" b="0" i="0">
                <a:solidFill>
                  <a:sysClr val="windowText" lastClr="000000"/>
                </a:solidFill>
                <a:latin typeface="Arial" panose="020B0604020202020204" pitchFamily="34" charset="0"/>
                <a:cs typeface="Arial" panose="020B0604020202020204" pitchFamily="34" charset="0"/>
              </a:defRPr>
            </a:lvl3pPr>
            <a:lvl4pPr marL="1371600" indent="0">
              <a:buNone/>
              <a:defRPr sz="1600" b="0" i="0">
                <a:solidFill>
                  <a:sysClr val="windowText" lastClr="000000"/>
                </a:solidFill>
                <a:latin typeface="Arial" panose="020B0604020202020204" pitchFamily="34" charset="0"/>
                <a:cs typeface="Arial" panose="020B0604020202020204" pitchFamily="34" charset="0"/>
              </a:defRPr>
            </a:lvl4pPr>
            <a:lvl5pPr marL="1828800" indent="0">
              <a:buNone/>
              <a:defRPr sz="16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rgbClr val="1D1D1B"/>
                </a:solidFill>
                <a:latin typeface="Arial" panose="020B0604020202020204" pitchFamily="34" charset="0"/>
                <a:cs typeface="Arial" panose="020B0604020202020204" pitchFamily="34" charset="0"/>
              </a:rPr>
              <a:t>Pavadinimas</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Arial</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regular</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16</a:t>
            </a:r>
            <a:r>
              <a:rPr lang="en-GB" sz="1600" b="0" i="0" spc="-25">
                <a:solidFill>
                  <a:srgbClr val="1D1D1B"/>
                </a:solidFill>
                <a:latin typeface="Arial" panose="020B0604020202020204" pitchFamily="34" charset="0"/>
                <a:cs typeface="Arial" panose="020B0604020202020204" pitchFamily="34" charset="0"/>
              </a:rPr>
              <a:t> </a:t>
            </a:r>
            <a:r>
              <a:rPr lang="en-GB" sz="1600" b="0" i="0" err="1">
                <a:solidFill>
                  <a:srgbClr val="1D1D1B"/>
                </a:solidFill>
                <a:latin typeface="Arial" panose="020B0604020202020204" pitchFamily="34" charset="0"/>
                <a:cs typeface="Arial" panose="020B0604020202020204" pitchFamily="34" charset="0"/>
              </a:rPr>
              <a:t>pt</a:t>
            </a:r>
            <a:endParaRPr lang="en-LT" sz="1600" b="0" i="0">
              <a:latin typeface="Arial" panose="020B0604020202020204" pitchFamily="34" charset="0"/>
              <a:cs typeface="Arial" panose="020B0604020202020204" pitchFamily="34" charset="0"/>
            </a:endParaRPr>
          </a:p>
          <a:p>
            <a:pPr lvl="0"/>
            <a:endParaRPr lang="en-LT"/>
          </a:p>
        </p:txBody>
      </p:sp>
      <p:sp>
        <p:nvSpPr>
          <p:cNvPr id="86" name="Text Placeholder 11">
            <a:extLst>
              <a:ext uri="{FF2B5EF4-FFF2-40B4-BE49-F238E27FC236}">
                <a16:creationId xmlns:a16="http://schemas.microsoft.com/office/drawing/2014/main" id="{8810010E-8338-F64D-87CC-2BC2FBC75544}"/>
              </a:ext>
            </a:extLst>
          </p:cNvPr>
          <p:cNvSpPr>
            <a:spLocks noGrp="1"/>
          </p:cNvSpPr>
          <p:nvPr userDrawn="1">
            <p:ph type="body" sz="quarter" idx="20" hasCustomPrompt="1"/>
          </p:nvPr>
        </p:nvSpPr>
        <p:spPr>
          <a:xfrm>
            <a:off x="7695032" y="3241758"/>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87" name="Text Placeholder 9">
            <a:extLst>
              <a:ext uri="{FF2B5EF4-FFF2-40B4-BE49-F238E27FC236}">
                <a16:creationId xmlns:a16="http://schemas.microsoft.com/office/drawing/2014/main" id="{C9F7A07E-0678-984A-9591-2C711BC024CE}"/>
              </a:ext>
            </a:extLst>
          </p:cNvPr>
          <p:cNvSpPr>
            <a:spLocks noGrp="1"/>
          </p:cNvSpPr>
          <p:nvPr userDrawn="1">
            <p:ph type="body" sz="quarter" idx="21" hasCustomPrompt="1"/>
          </p:nvPr>
        </p:nvSpPr>
        <p:spPr>
          <a:xfrm>
            <a:off x="7682671" y="3823018"/>
            <a:ext cx="4307286" cy="27699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ysClr val="windowText" lastClr="000000"/>
                </a:solidFill>
                <a:latin typeface="Arial" panose="020B0604020202020204" pitchFamily="34" charset="0"/>
                <a:cs typeface="Arial" panose="020B0604020202020204" pitchFamily="34" charset="0"/>
              </a:defRPr>
            </a:lvl1pPr>
            <a:lvl2pPr marL="457200" indent="0">
              <a:buNone/>
              <a:defRPr sz="1600" b="0" i="0">
                <a:solidFill>
                  <a:sysClr val="windowText" lastClr="000000"/>
                </a:solidFill>
                <a:latin typeface="Arial" panose="020B0604020202020204" pitchFamily="34" charset="0"/>
                <a:cs typeface="Arial" panose="020B0604020202020204" pitchFamily="34" charset="0"/>
              </a:defRPr>
            </a:lvl2pPr>
            <a:lvl3pPr marL="914400" indent="0">
              <a:buNone/>
              <a:defRPr sz="1600" b="0" i="0">
                <a:solidFill>
                  <a:sysClr val="windowText" lastClr="000000"/>
                </a:solidFill>
                <a:latin typeface="Arial" panose="020B0604020202020204" pitchFamily="34" charset="0"/>
                <a:cs typeface="Arial" panose="020B0604020202020204" pitchFamily="34" charset="0"/>
              </a:defRPr>
            </a:lvl3pPr>
            <a:lvl4pPr marL="1371600" indent="0">
              <a:buNone/>
              <a:defRPr sz="1600" b="0" i="0">
                <a:solidFill>
                  <a:sysClr val="windowText" lastClr="000000"/>
                </a:solidFill>
                <a:latin typeface="Arial" panose="020B0604020202020204" pitchFamily="34" charset="0"/>
                <a:cs typeface="Arial" panose="020B0604020202020204" pitchFamily="34" charset="0"/>
              </a:defRPr>
            </a:lvl4pPr>
            <a:lvl5pPr marL="1828800" indent="0">
              <a:buNone/>
              <a:defRPr sz="16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rgbClr val="1D1D1B"/>
                </a:solidFill>
                <a:latin typeface="Arial" panose="020B0604020202020204" pitchFamily="34" charset="0"/>
                <a:cs typeface="Arial" panose="020B0604020202020204" pitchFamily="34" charset="0"/>
              </a:rPr>
              <a:t>Pavadinimas</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Arial</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regular</a:t>
            </a:r>
            <a:r>
              <a:rPr lang="en-GB" sz="1600" b="0" i="0" spc="-25">
                <a:solidFill>
                  <a:srgbClr val="1D1D1B"/>
                </a:solidFill>
                <a:latin typeface="Arial" panose="020B0604020202020204" pitchFamily="34" charset="0"/>
                <a:cs typeface="Arial" panose="020B0604020202020204" pitchFamily="34" charset="0"/>
              </a:rPr>
              <a:t> </a:t>
            </a:r>
            <a:r>
              <a:rPr lang="en-GB" sz="1600" b="0" i="0">
                <a:solidFill>
                  <a:srgbClr val="1D1D1B"/>
                </a:solidFill>
                <a:latin typeface="Arial" panose="020B0604020202020204" pitchFamily="34" charset="0"/>
                <a:cs typeface="Arial" panose="020B0604020202020204" pitchFamily="34" charset="0"/>
              </a:rPr>
              <a:t>16</a:t>
            </a:r>
            <a:r>
              <a:rPr lang="en-GB" sz="1600" b="0" i="0" spc="-25">
                <a:solidFill>
                  <a:srgbClr val="1D1D1B"/>
                </a:solidFill>
                <a:latin typeface="Arial" panose="020B0604020202020204" pitchFamily="34" charset="0"/>
                <a:cs typeface="Arial" panose="020B0604020202020204" pitchFamily="34" charset="0"/>
              </a:rPr>
              <a:t> </a:t>
            </a:r>
            <a:r>
              <a:rPr lang="en-GB" sz="1600" b="0" i="0" err="1">
                <a:solidFill>
                  <a:srgbClr val="1D1D1B"/>
                </a:solidFill>
                <a:latin typeface="Arial" panose="020B0604020202020204" pitchFamily="34" charset="0"/>
                <a:cs typeface="Arial" panose="020B0604020202020204" pitchFamily="34" charset="0"/>
              </a:rPr>
              <a:t>pt</a:t>
            </a:r>
            <a:endParaRPr lang="en-LT" sz="1600" b="0" i="0">
              <a:latin typeface="Arial" panose="020B0604020202020204" pitchFamily="34" charset="0"/>
              <a:cs typeface="Arial" panose="020B0604020202020204" pitchFamily="34" charset="0"/>
            </a:endParaRPr>
          </a:p>
          <a:p>
            <a:pPr lvl="0"/>
            <a:endParaRPr lang="en-LT"/>
          </a:p>
        </p:txBody>
      </p:sp>
      <p:sp>
        <p:nvSpPr>
          <p:cNvPr id="88" name="Text Placeholder 11">
            <a:extLst>
              <a:ext uri="{FF2B5EF4-FFF2-40B4-BE49-F238E27FC236}">
                <a16:creationId xmlns:a16="http://schemas.microsoft.com/office/drawing/2014/main" id="{992F6DE1-5514-C943-A780-15F3D3A74380}"/>
              </a:ext>
            </a:extLst>
          </p:cNvPr>
          <p:cNvSpPr>
            <a:spLocks noGrp="1"/>
          </p:cNvSpPr>
          <p:nvPr userDrawn="1">
            <p:ph type="body" sz="quarter" idx="22" hasCustomPrompt="1"/>
          </p:nvPr>
        </p:nvSpPr>
        <p:spPr>
          <a:xfrm>
            <a:off x="7682671" y="4159049"/>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pic>
        <p:nvPicPr>
          <p:cNvPr id="65" name="Picture 64">
            <a:extLst>
              <a:ext uri="{FF2B5EF4-FFF2-40B4-BE49-F238E27FC236}">
                <a16:creationId xmlns:a16="http://schemas.microsoft.com/office/drawing/2014/main" id="{D0BEA001-5038-F54C-97C3-95A85B9390E1}"/>
              </a:ext>
            </a:extLst>
          </p:cNvPr>
          <p:cNvPicPr>
            <a:picLocks noChangeAspect="1"/>
          </p:cNvPicPr>
          <p:nvPr userDrawn="1"/>
        </p:nvPicPr>
        <p:blipFill>
          <a:blip r:embed="rId2"/>
          <a:stretch>
            <a:fillRect/>
          </a:stretch>
        </p:blipFill>
        <p:spPr>
          <a:xfrm>
            <a:off x="347221" y="5386518"/>
            <a:ext cx="1332000" cy="1332000"/>
          </a:xfrm>
          <a:prstGeom prst="rect">
            <a:avLst/>
          </a:prstGeom>
        </p:spPr>
      </p:pic>
      <p:sp>
        <p:nvSpPr>
          <p:cNvPr id="62" name="Picture Placeholder 6">
            <a:extLst>
              <a:ext uri="{FF2B5EF4-FFF2-40B4-BE49-F238E27FC236}">
                <a16:creationId xmlns:a16="http://schemas.microsoft.com/office/drawing/2014/main" id="{4C7EBBF8-13B0-234A-8897-19B02DFA5341}"/>
              </a:ext>
            </a:extLst>
          </p:cNvPr>
          <p:cNvSpPr>
            <a:spLocks noGrp="1"/>
          </p:cNvSpPr>
          <p:nvPr>
            <p:ph type="pic" sz="quarter" idx="27"/>
          </p:nvPr>
        </p:nvSpPr>
        <p:spPr>
          <a:xfrm>
            <a:off x="1444625" y="1993901"/>
            <a:ext cx="573088" cy="584200"/>
          </a:xfrm>
          <a:prstGeom prst="ellipse">
            <a:avLst/>
          </a:prstGeom>
        </p:spPr>
        <p:txBody>
          <a:bodyPr/>
          <a:lstStyle>
            <a:lvl1pPr marL="0" indent="0">
              <a:buNone/>
              <a:defRPr sz="1100">
                <a:solidFill>
                  <a:schemeClr val="tx2"/>
                </a:solidFill>
              </a:defRPr>
            </a:lvl1pPr>
          </a:lstStyle>
          <a:p>
            <a:endParaRPr lang="en-LT"/>
          </a:p>
        </p:txBody>
      </p:sp>
      <p:sp>
        <p:nvSpPr>
          <p:cNvPr id="64" name="Picture Placeholder 6">
            <a:extLst>
              <a:ext uri="{FF2B5EF4-FFF2-40B4-BE49-F238E27FC236}">
                <a16:creationId xmlns:a16="http://schemas.microsoft.com/office/drawing/2014/main" id="{69D73DC7-BD5C-1F47-8507-0B46890CC2D7}"/>
              </a:ext>
            </a:extLst>
          </p:cNvPr>
          <p:cNvSpPr>
            <a:spLocks noGrp="1"/>
          </p:cNvSpPr>
          <p:nvPr>
            <p:ph type="pic" sz="quarter" idx="28"/>
          </p:nvPr>
        </p:nvSpPr>
        <p:spPr>
          <a:xfrm>
            <a:off x="1444625" y="2922177"/>
            <a:ext cx="573088" cy="584200"/>
          </a:xfrm>
          <a:prstGeom prst="ellipse">
            <a:avLst/>
          </a:prstGeom>
        </p:spPr>
        <p:txBody>
          <a:bodyPr/>
          <a:lstStyle>
            <a:lvl1pPr marL="0" indent="0">
              <a:buNone/>
              <a:defRPr sz="1100">
                <a:solidFill>
                  <a:schemeClr val="tx2"/>
                </a:solidFill>
              </a:defRPr>
            </a:lvl1pPr>
          </a:lstStyle>
          <a:p>
            <a:endParaRPr lang="en-LT"/>
          </a:p>
        </p:txBody>
      </p:sp>
      <p:sp>
        <p:nvSpPr>
          <p:cNvPr id="66" name="Picture Placeholder 6">
            <a:extLst>
              <a:ext uri="{FF2B5EF4-FFF2-40B4-BE49-F238E27FC236}">
                <a16:creationId xmlns:a16="http://schemas.microsoft.com/office/drawing/2014/main" id="{1D33A083-AE28-484E-BEFD-6EBF9CF080D0}"/>
              </a:ext>
            </a:extLst>
          </p:cNvPr>
          <p:cNvSpPr>
            <a:spLocks noGrp="1"/>
          </p:cNvSpPr>
          <p:nvPr>
            <p:ph type="pic" sz="quarter" idx="29"/>
          </p:nvPr>
        </p:nvSpPr>
        <p:spPr>
          <a:xfrm>
            <a:off x="1472993" y="3867023"/>
            <a:ext cx="573088" cy="584200"/>
          </a:xfrm>
          <a:prstGeom prst="ellipse">
            <a:avLst/>
          </a:prstGeom>
        </p:spPr>
        <p:txBody>
          <a:bodyPr/>
          <a:lstStyle>
            <a:lvl1pPr marL="0" indent="0">
              <a:buNone/>
              <a:defRPr sz="1100">
                <a:solidFill>
                  <a:schemeClr val="tx2"/>
                </a:solidFill>
              </a:defRPr>
            </a:lvl1pPr>
          </a:lstStyle>
          <a:p>
            <a:endParaRPr lang="en-LT"/>
          </a:p>
        </p:txBody>
      </p:sp>
      <p:sp>
        <p:nvSpPr>
          <p:cNvPr id="67" name="Picture Placeholder 6">
            <a:extLst>
              <a:ext uri="{FF2B5EF4-FFF2-40B4-BE49-F238E27FC236}">
                <a16:creationId xmlns:a16="http://schemas.microsoft.com/office/drawing/2014/main" id="{1D8DE31C-12B6-D440-8A83-D9999FB8E454}"/>
              </a:ext>
            </a:extLst>
          </p:cNvPr>
          <p:cNvSpPr>
            <a:spLocks noGrp="1"/>
          </p:cNvSpPr>
          <p:nvPr>
            <p:ph type="pic" sz="quarter" idx="30"/>
          </p:nvPr>
        </p:nvSpPr>
        <p:spPr>
          <a:xfrm>
            <a:off x="6858628" y="3864496"/>
            <a:ext cx="573088" cy="584200"/>
          </a:xfrm>
          <a:prstGeom prst="ellipse">
            <a:avLst/>
          </a:prstGeom>
        </p:spPr>
        <p:txBody>
          <a:bodyPr/>
          <a:lstStyle>
            <a:lvl1pPr marL="0" indent="0">
              <a:buNone/>
              <a:defRPr sz="1100">
                <a:solidFill>
                  <a:schemeClr val="tx2"/>
                </a:solidFill>
              </a:defRPr>
            </a:lvl1pPr>
          </a:lstStyle>
          <a:p>
            <a:endParaRPr lang="en-LT"/>
          </a:p>
        </p:txBody>
      </p:sp>
      <p:sp>
        <p:nvSpPr>
          <p:cNvPr id="68" name="Picture Placeholder 6">
            <a:extLst>
              <a:ext uri="{FF2B5EF4-FFF2-40B4-BE49-F238E27FC236}">
                <a16:creationId xmlns:a16="http://schemas.microsoft.com/office/drawing/2014/main" id="{3B8227D5-ABAE-B741-9681-552ACCE30133}"/>
              </a:ext>
            </a:extLst>
          </p:cNvPr>
          <p:cNvSpPr>
            <a:spLocks noGrp="1"/>
          </p:cNvSpPr>
          <p:nvPr>
            <p:ph type="pic" sz="quarter" idx="31"/>
          </p:nvPr>
        </p:nvSpPr>
        <p:spPr>
          <a:xfrm>
            <a:off x="6840519" y="2917474"/>
            <a:ext cx="573088" cy="584200"/>
          </a:xfrm>
          <a:prstGeom prst="ellipse">
            <a:avLst/>
          </a:prstGeom>
        </p:spPr>
        <p:txBody>
          <a:bodyPr/>
          <a:lstStyle>
            <a:lvl1pPr marL="0" indent="0">
              <a:buNone/>
              <a:defRPr sz="1100">
                <a:solidFill>
                  <a:schemeClr val="tx2"/>
                </a:solidFill>
              </a:defRPr>
            </a:lvl1pPr>
          </a:lstStyle>
          <a:p>
            <a:endParaRPr lang="en-LT"/>
          </a:p>
        </p:txBody>
      </p:sp>
      <p:sp>
        <p:nvSpPr>
          <p:cNvPr id="69" name="Picture Placeholder 6">
            <a:extLst>
              <a:ext uri="{FF2B5EF4-FFF2-40B4-BE49-F238E27FC236}">
                <a16:creationId xmlns:a16="http://schemas.microsoft.com/office/drawing/2014/main" id="{3C66F287-7CFD-D440-882B-24B1FD75F013}"/>
              </a:ext>
            </a:extLst>
          </p:cNvPr>
          <p:cNvSpPr>
            <a:spLocks noGrp="1"/>
          </p:cNvSpPr>
          <p:nvPr>
            <p:ph type="pic" sz="quarter" idx="32"/>
          </p:nvPr>
        </p:nvSpPr>
        <p:spPr>
          <a:xfrm>
            <a:off x="6850007" y="2000459"/>
            <a:ext cx="573088" cy="584200"/>
          </a:xfrm>
          <a:prstGeom prst="ellipse">
            <a:avLst/>
          </a:prstGeom>
        </p:spPr>
        <p:txBody>
          <a:bodyPr/>
          <a:lstStyle>
            <a:lvl1pPr marL="0" indent="0">
              <a:buNone/>
              <a:defRPr sz="1100">
                <a:solidFill>
                  <a:schemeClr val="tx2"/>
                </a:solidFill>
              </a:defRPr>
            </a:lvl1pPr>
          </a:lstStyle>
          <a:p>
            <a:endParaRPr lang="en-LT"/>
          </a:p>
        </p:txBody>
      </p:sp>
      <p:sp>
        <p:nvSpPr>
          <p:cNvPr id="2" name="Slide Number Placeholder 1">
            <a:extLst>
              <a:ext uri="{FF2B5EF4-FFF2-40B4-BE49-F238E27FC236}">
                <a16:creationId xmlns:a16="http://schemas.microsoft.com/office/drawing/2014/main" id="{07073EA1-C4E6-9940-903A-CE7A8686A369}"/>
              </a:ext>
            </a:extLst>
          </p:cNvPr>
          <p:cNvSpPr>
            <a:spLocks noGrp="1"/>
          </p:cNvSpPr>
          <p:nvPr>
            <p:ph type="sldNum" sz="quarter" idx="33"/>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3265965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kirtukas">
    <p:bg>
      <p:bgPr>
        <a:solidFill>
          <a:schemeClr val="accent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55464618-9C33-E540-ACDE-27735D90155D}"/>
              </a:ext>
            </a:extLst>
          </p:cNvPr>
          <p:cNvPicPr>
            <a:picLocks noChangeAspect="1"/>
          </p:cNvPicPr>
          <p:nvPr userDrawn="1"/>
        </p:nvPicPr>
        <p:blipFill>
          <a:blip r:embed="rId2"/>
          <a:stretch>
            <a:fillRect/>
          </a:stretch>
        </p:blipFill>
        <p:spPr>
          <a:xfrm>
            <a:off x="6912245" y="1740100"/>
            <a:ext cx="4424608" cy="2837154"/>
          </a:xfrm>
          <a:prstGeom prst="rect">
            <a:avLst/>
          </a:prstGeom>
        </p:spPr>
      </p:pic>
      <p:pic>
        <p:nvPicPr>
          <p:cNvPr id="15" name="Picture 14">
            <a:extLst>
              <a:ext uri="{FF2B5EF4-FFF2-40B4-BE49-F238E27FC236}">
                <a16:creationId xmlns:a16="http://schemas.microsoft.com/office/drawing/2014/main" id="{9722152B-2D77-F440-9EB2-5CFACE901617}"/>
              </a:ext>
            </a:extLst>
          </p:cNvPr>
          <p:cNvPicPr>
            <a:picLocks noChangeAspect="1"/>
          </p:cNvPicPr>
          <p:nvPr userDrawn="1"/>
        </p:nvPicPr>
        <p:blipFill>
          <a:blip r:embed="rId3"/>
          <a:stretch>
            <a:fillRect/>
          </a:stretch>
        </p:blipFill>
        <p:spPr>
          <a:xfrm>
            <a:off x="7325972" y="3380011"/>
            <a:ext cx="952500" cy="914400"/>
          </a:xfrm>
          <a:prstGeom prst="rect">
            <a:avLst/>
          </a:prstGeom>
        </p:spPr>
      </p:pic>
      <p:sp>
        <p:nvSpPr>
          <p:cNvPr id="5" name="Text Placeholder 4">
            <a:extLst>
              <a:ext uri="{FF2B5EF4-FFF2-40B4-BE49-F238E27FC236}">
                <a16:creationId xmlns:a16="http://schemas.microsoft.com/office/drawing/2014/main" id="{0B89AC48-E845-1B4D-8807-ECA3275EAE93}"/>
              </a:ext>
            </a:extLst>
          </p:cNvPr>
          <p:cNvSpPr>
            <a:spLocks noGrp="1"/>
          </p:cNvSpPr>
          <p:nvPr>
            <p:ph type="body" sz="quarter" idx="11" hasCustomPrompt="1"/>
          </p:nvPr>
        </p:nvSpPr>
        <p:spPr>
          <a:xfrm>
            <a:off x="487579" y="3494311"/>
            <a:ext cx="5697537" cy="342900"/>
          </a:xfrm>
          <a:prstGeom prst="rect">
            <a:avLst/>
          </a:prstGeom>
        </p:spPr>
        <p:txBody>
          <a:bodyPr/>
          <a:lstStyle>
            <a:lvl1pPr marL="0" marR="0" indent="0" algn="l" defTabSz="914400" rtl="0" eaLnBrk="1" fontAlgn="auto" latinLnBrk="0" hangingPunct="1">
              <a:lnSpc>
                <a:spcPct val="100000"/>
              </a:lnSpc>
              <a:spcBef>
                <a:spcPts val="0"/>
              </a:spcBef>
              <a:spcAft>
                <a:spcPts val="0"/>
              </a:spcAft>
              <a:buClrTx/>
              <a:buSzTx/>
              <a:buFontTx/>
              <a:buNone/>
              <a:tabLst/>
              <a:defRPr sz="1400">
                <a:solidFill>
                  <a:sysClr val="windowText" lastClr="000000"/>
                </a:solidFill>
                <a:latin typeface="+mn-lt"/>
              </a:defRPr>
            </a:lvl1pPr>
            <a:lvl2pPr>
              <a:defRPr sz="1400">
                <a:solidFill>
                  <a:sysClr val="windowText" lastClr="000000"/>
                </a:solidFill>
                <a:latin typeface="+mn-lt"/>
              </a:defRPr>
            </a:lvl2pPr>
            <a:lvl3pPr>
              <a:defRPr sz="1400">
                <a:solidFill>
                  <a:sysClr val="windowText" lastClr="000000"/>
                </a:solidFill>
                <a:latin typeface="+mn-lt"/>
              </a:defRPr>
            </a:lvl3pPr>
            <a:lvl4pPr>
              <a:defRPr sz="1400">
                <a:solidFill>
                  <a:sysClr val="windowText" lastClr="000000"/>
                </a:solidFill>
                <a:latin typeface="+mn-lt"/>
              </a:defRPr>
            </a:lvl4pPr>
            <a:lvl5pPr>
              <a:defRPr sz="1400">
                <a:solidFill>
                  <a:sysClr val="windowText" lastClr="000000"/>
                </a:solidFill>
                <a:latin typeface="+mn-lt"/>
              </a:defRPr>
            </a:lvl5pPr>
          </a:lstStyle>
          <a:p>
            <a:r>
              <a:rPr lang="en-LT" sz="1400" b="0" i="0">
                <a:solidFill>
                  <a:schemeClr val="tx2"/>
                </a:solidFill>
                <a:latin typeface="Arial" panose="020B0604020202020204" pitchFamily="34" charset="0"/>
                <a:cs typeface="Arial" panose="020B0604020202020204" pitchFamily="34" charset="0"/>
              </a:rPr>
              <a:t>Papildomas tekstas </a:t>
            </a:r>
            <a:r>
              <a:rPr lang="en-GB" sz="1400" b="0" i="0">
                <a:solidFill>
                  <a:srgbClr val="1C1C19"/>
                </a:solidFill>
                <a:effectLst/>
                <a:latin typeface="Arial" panose="020B0604020202020204" pitchFamily="34" charset="0"/>
                <a:cs typeface="Arial" panose="020B0604020202020204" pitchFamily="34" charset="0"/>
              </a:rPr>
              <a:t>Arial regular 14 </a:t>
            </a:r>
            <a:r>
              <a:rPr lang="en-GB" sz="1400" b="0" i="0" err="1">
                <a:solidFill>
                  <a:srgbClr val="1C1C19"/>
                </a:solidFill>
                <a:effectLst/>
                <a:latin typeface="Arial" panose="020B0604020202020204" pitchFamily="34" charset="0"/>
                <a:cs typeface="Arial" panose="020B0604020202020204" pitchFamily="34" charset="0"/>
              </a:rPr>
              <a:t>pt</a:t>
            </a:r>
            <a:r>
              <a:rPr lang="en-GB" sz="1400" b="0" i="0">
                <a:solidFill>
                  <a:srgbClr val="1C1C19"/>
                </a:solidFill>
                <a:effectLst/>
                <a:latin typeface="Arial" panose="020B0604020202020204" pitchFamily="34" charset="0"/>
                <a:cs typeface="Arial" panose="020B0604020202020204" pitchFamily="34" charset="0"/>
              </a:rPr>
              <a:t> </a:t>
            </a:r>
            <a:endParaRPr lang="en-GB" sz="1400" b="0" i="0">
              <a:effectLst/>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LT" sz="1400" b="0" i="0">
              <a:solidFill>
                <a:schemeClr val="tx2"/>
              </a:solidFill>
              <a:latin typeface="Arial" panose="020B0604020202020204" pitchFamily="34" charset="0"/>
              <a:cs typeface="Arial" panose="020B0604020202020204" pitchFamily="34" charset="0"/>
            </a:endParaRPr>
          </a:p>
          <a:p>
            <a:pPr lvl="0"/>
            <a:endParaRPr lang="en-LT"/>
          </a:p>
        </p:txBody>
      </p:sp>
      <p:sp>
        <p:nvSpPr>
          <p:cNvPr id="4" name="Text Placeholder 3">
            <a:extLst>
              <a:ext uri="{FF2B5EF4-FFF2-40B4-BE49-F238E27FC236}">
                <a16:creationId xmlns:a16="http://schemas.microsoft.com/office/drawing/2014/main" id="{6554BAF6-7CBD-8541-BD7E-B60D58B81F62}"/>
              </a:ext>
            </a:extLst>
          </p:cNvPr>
          <p:cNvSpPr>
            <a:spLocks noGrp="1"/>
          </p:cNvSpPr>
          <p:nvPr>
            <p:ph type="body" sz="quarter" idx="12" hasCustomPrompt="1"/>
          </p:nvPr>
        </p:nvSpPr>
        <p:spPr>
          <a:xfrm>
            <a:off x="487133" y="2575166"/>
            <a:ext cx="5697537" cy="8413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2"/>
                </a:solidFill>
                <a:latin typeface="+mj-lt"/>
              </a:defRPr>
            </a:lvl1pPr>
            <a:lvl2pPr marL="457200" indent="0">
              <a:buNone/>
              <a:defRPr sz="2400">
                <a:solidFill>
                  <a:schemeClr val="tx2"/>
                </a:solidFill>
                <a:latin typeface="+mj-lt"/>
              </a:defRPr>
            </a:lvl2pPr>
            <a:lvl3pPr marL="914400" indent="0">
              <a:buNone/>
              <a:defRPr sz="2400">
                <a:solidFill>
                  <a:schemeClr val="tx2"/>
                </a:solidFill>
                <a:latin typeface="+mj-lt"/>
              </a:defRPr>
            </a:lvl3pPr>
            <a:lvl4pPr marL="1371600" indent="0">
              <a:buNone/>
              <a:defRPr sz="2400">
                <a:solidFill>
                  <a:schemeClr val="tx2"/>
                </a:solidFill>
                <a:latin typeface="+mj-lt"/>
              </a:defRPr>
            </a:lvl4pPr>
            <a:lvl5pPr marL="1828800" indent="0">
              <a:buNone/>
              <a:defRPr sz="2400">
                <a:solidFill>
                  <a:schemeClr val="tx2"/>
                </a:solidFill>
                <a:latin typeface="+mj-lt"/>
              </a:defRPr>
            </a:lvl5pPr>
          </a:lstStyle>
          <a:p>
            <a:pPr lvl="0"/>
            <a:r>
              <a:rPr lang="en-GB"/>
              <a:t>SKIRTUKAS ARIAL BLACK / CAPS LOCK 24 PT </a:t>
            </a:r>
          </a:p>
          <a:p>
            <a:pPr lvl="0"/>
            <a:endParaRPr lang="en-LT"/>
          </a:p>
        </p:txBody>
      </p:sp>
      <p:pic>
        <p:nvPicPr>
          <p:cNvPr id="10" name="Picture 9">
            <a:extLst>
              <a:ext uri="{FF2B5EF4-FFF2-40B4-BE49-F238E27FC236}">
                <a16:creationId xmlns:a16="http://schemas.microsoft.com/office/drawing/2014/main" id="{5C5315AD-C855-5A4A-91E4-25EB2EB5282E}"/>
              </a:ext>
            </a:extLst>
          </p:cNvPr>
          <p:cNvPicPr>
            <a:picLocks noChangeAspect="1"/>
          </p:cNvPicPr>
          <p:nvPr userDrawn="1"/>
        </p:nvPicPr>
        <p:blipFill>
          <a:blip r:embed="rId4"/>
          <a:stretch>
            <a:fillRect/>
          </a:stretch>
        </p:blipFill>
        <p:spPr>
          <a:xfrm>
            <a:off x="347221" y="5386518"/>
            <a:ext cx="1332000" cy="1332000"/>
          </a:xfrm>
          <a:prstGeom prst="rect">
            <a:avLst/>
          </a:prstGeom>
        </p:spPr>
      </p:pic>
      <p:sp>
        <p:nvSpPr>
          <p:cNvPr id="2" name="Slide Number Placeholder 1">
            <a:extLst>
              <a:ext uri="{FF2B5EF4-FFF2-40B4-BE49-F238E27FC236}">
                <a16:creationId xmlns:a16="http://schemas.microsoft.com/office/drawing/2014/main" id="{93F631DD-7C27-B34B-BCD1-305D78D04BD1}"/>
              </a:ext>
            </a:extLst>
          </p:cNvPr>
          <p:cNvSpPr>
            <a:spLocks noGrp="1"/>
          </p:cNvSpPr>
          <p:nvPr>
            <p:ph type="sldNum" sz="quarter" idx="13"/>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2624470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kirtukas 2">
    <p:bg>
      <p:bgPr>
        <a:solidFill>
          <a:schemeClr val="accent2"/>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4B87FEC5-84E4-6846-AE60-F22DC3057C56}"/>
              </a:ext>
            </a:extLst>
          </p:cNvPr>
          <p:cNvPicPr>
            <a:picLocks noChangeAspect="1"/>
          </p:cNvPicPr>
          <p:nvPr userDrawn="1"/>
        </p:nvPicPr>
        <p:blipFill>
          <a:blip r:embed="rId2"/>
          <a:stretch>
            <a:fillRect/>
          </a:stretch>
        </p:blipFill>
        <p:spPr>
          <a:xfrm>
            <a:off x="6933328" y="1753317"/>
            <a:ext cx="4424400" cy="2837019"/>
          </a:xfrm>
          <a:prstGeom prst="rect">
            <a:avLst/>
          </a:prstGeom>
        </p:spPr>
      </p:pic>
      <p:pic>
        <p:nvPicPr>
          <p:cNvPr id="16" name="Picture 15">
            <a:extLst>
              <a:ext uri="{FF2B5EF4-FFF2-40B4-BE49-F238E27FC236}">
                <a16:creationId xmlns:a16="http://schemas.microsoft.com/office/drawing/2014/main" id="{D4A84D70-DA22-F646-B51B-7B699EDD4672}"/>
              </a:ext>
            </a:extLst>
          </p:cNvPr>
          <p:cNvPicPr>
            <a:picLocks noChangeAspect="1"/>
          </p:cNvPicPr>
          <p:nvPr userDrawn="1"/>
        </p:nvPicPr>
        <p:blipFill>
          <a:blip r:embed="rId3"/>
          <a:stretch>
            <a:fillRect/>
          </a:stretch>
        </p:blipFill>
        <p:spPr>
          <a:xfrm>
            <a:off x="7303900" y="3413502"/>
            <a:ext cx="952500" cy="914400"/>
          </a:xfrm>
          <a:prstGeom prst="rect">
            <a:avLst/>
          </a:prstGeom>
        </p:spPr>
      </p:pic>
      <p:sp>
        <p:nvSpPr>
          <p:cNvPr id="3" name="Text Placeholder 2">
            <a:extLst>
              <a:ext uri="{FF2B5EF4-FFF2-40B4-BE49-F238E27FC236}">
                <a16:creationId xmlns:a16="http://schemas.microsoft.com/office/drawing/2014/main" id="{48B063C7-A012-3F4E-9B79-B8D3AEA1975B}"/>
              </a:ext>
            </a:extLst>
          </p:cNvPr>
          <p:cNvSpPr>
            <a:spLocks noGrp="1"/>
          </p:cNvSpPr>
          <p:nvPr>
            <p:ph type="body" sz="quarter" idx="10" hasCustomPrompt="1"/>
          </p:nvPr>
        </p:nvSpPr>
        <p:spPr>
          <a:xfrm>
            <a:off x="494387" y="2546350"/>
            <a:ext cx="5111750" cy="882650"/>
          </a:xfrm>
          <a:prstGeom prst="rect">
            <a:avLst/>
          </a:prstGeom>
        </p:spPr>
        <p:txBody>
          <a:bodyPr/>
          <a:lstStyle>
            <a:lvl1pPr marL="0" marR="0" indent="0" algn="l" defTabSz="914400" rtl="0" eaLnBrk="1" fontAlgn="auto" latinLnBrk="0" hangingPunct="1">
              <a:lnSpc>
                <a:spcPct val="100000"/>
              </a:lnSpc>
              <a:spcBef>
                <a:spcPts val="0"/>
              </a:spcBef>
              <a:spcAft>
                <a:spcPts val="0"/>
              </a:spcAft>
              <a:buClrTx/>
              <a:buSzTx/>
              <a:buFontTx/>
              <a:buNone/>
              <a:tabLst/>
              <a:defRPr sz="2400">
                <a:latin typeface="+mj-lt"/>
              </a:defRPr>
            </a:lvl1pPr>
            <a:lvl2pPr marL="457200" indent="0">
              <a:buNone/>
              <a:defRPr sz="2400">
                <a:latin typeface="+mj-lt"/>
              </a:defRPr>
            </a:lvl2pPr>
            <a:lvl3pPr marL="914400" indent="0">
              <a:buNone/>
              <a:defRPr sz="2400">
                <a:latin typeface="+mj-lt"/>
              </a:defRPr>
            </a:lvl3pPr>
            <a:lvl4pPr marL="1371600" indent="0">
              <a:buNone/>
              <a:defRPr sz="2400">
                <a:latin typeface="+mj-lt"/>
              </a:defRPr>
            </a:lvl4pPr>
            <a:lvl5pPr marL="1828800" indent="0">
              <a:buNone/>
              <a:defRPr sz="2400">
                <a:latin typeface="+mj-lt"/>
              </a:defRPr>
            </a:lvl5pPr>
          </a:lstStyle>
          <a:p>
            <a:r>
              <a:rPr lang="en-LT" sz="2400" b="1" i="0">
                <a:solidFill>
                  <a:schemeClr val="bg1"/>
                </a:solidFill>
                <a:latin typeface="Arial Black" panose="020B0604020202020204" pitchFamily="34" charset="0"/>
                <a:cs typeface="Arial Black" panose="020B0604020202020204" pitchFamily="34" charset="0"/>
              </a:rPr>
              <a:t>SKIRTUKAS </a:t>
            </a:r>
            <a:r>
              <a:rPr lang="en-GB" sz="2400" b="1" i="0">
                <a:solidFill>
                  <a:schemeClr val="bg1"/>
                </a:solidFill>
                <a:effectLst/>
                <a:latin typeface="Arial Black" panose="020B0604020202020204" pitchFamily="34" charset="0"/>
                <a:cs typeface="Arial Black" panose="020B0604020202020204" pitchFamily="34" charset="0"/>
              </a:rPr>
              <a:t>ARIAL BLACK / CAPS LOCK 24 PT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LT" sz="2400" b="1" i="0">
              <a:solidFill>
                <a:schemeClr val="bg1"/>
              </a:solidFill>
              <a:latin typeface="Arial Black" panose="020B0604020202020204" pitchFamily="34" charset="0"/>
              <a:cs typeface="Arial Black" panose="020B0604020202020204" pitchFamily="34" charset="0"/>
            </a:endParaRPr>
          </a:p>
          <a:p>
            <a:pPr lvl="0"/>
            <a:endParaRPr lang="en-LT"/>
          </a:p>
        </p:txBody>
      </p:sp>
      <p:sp>
        <p:nvSpPr>
          <p:cNvPr id="5" name="Text Placeholder 4">
            <a:extLst>
              <a:ext uri="{FF2B5EF4-FFF2-40B4-BE49-F238E27FC236}">
                <a16:creationId xmlns:a16="http://schemas.microsoft.com/office/drawing/2014/main" id="{45048404-154D-1E4F-BA98-8F19A9B295BE}"/>
              </a:ext>
            </a:extLst>
          </p:cNvPr>
          <p:cNvSpPr>
            <a:spLocks noGrp="1"/>
          </p:cNvSpPr>
          <p:nvPr>
            <p:ph type="body" sz="quarter" idx="11" hasCustomPrompt="1"/>
          </p:nvPr>
        </p:nvSpPr>
        <p:spPr>
          <a:xfrm>
            <a:off x="478889" y="3506081"/>
            <a:ext cx="5111750" cy="425450"/>
          </a:xfrm>
          <a:prstGeom prst="rect">
            <a:avLst/>
          </a:prstGeom>
        </p:spPr>
        <p:txBody>
          <a:bodyPr/>
          <a:lstStyle>
            <a:lvl1pPr marL="0" marR="0" indent="0" algn="l" defTabSz="914400" rtl="0" eaLnBrk="1" fontAlgn="auto" latinLnBrk="0" hangingPunct="1">
              <a:lnSpc>
                <a:spcPct val="100000"/>
              </a:lnSpc>
              <a:spcBef>
                <a:spcPts val="0"/>
              </a:spcBef>
              <a:spcAft>
                <a:spcPts val="0"/>
              </a:spcAft>
              <a:buClrTx/>
              <a:buSzTx/>
              <a:buFontTx/>
              <a:buNone/>
              <a:tabLst/>
              <a:defRPr sz="1400">
                <a:latin typeface="+mn-lt"/>
              </a:defRPr>
            </a:lvl1pPr>
            <a:lvl2pPr marL="457200" indent="0">
              <a:buNone/>
              <a:defRPr sz="1400">
                <a:latin typeface="+mn-lt"/>
              </a:defRPr>
            </a:lvl2pPr>
            <a:lvl3pPr marL="914400" indent="0">
              <a:buNone/>
              <a:defRPr sz="1400">
                <a:latin typeface="+mn-lt"/>
              </a:defRPr>
            </a:lvl3pPr>
            <a:lvl4pPr marL="1371600" indent="0">
              <a:buNone/>
              <a:defRPr sz="1400">
                <a:latin typeface="+mn-lt"/>
              </a:defRPr>
            </a:lvl4pPr>
            <a:lvl5pPr marL="1828800" indent="0">
              <a:buNone/>
              <a:defRPr sz="1400">
                <a:latin typeface="+mn-lt"/>
              </a:defRPr>
            </a:lvl5pPr>
          </a:lstStyle>
          <a:p>
            <a:r>
              <a:rPr lang="en-LT" sz="1400" b="0" i="0">
                <a:solidFill>
                  <a:schemeClr val="bg1"/>
                </a:solidFill>
                <a:latin typeface="Arial" panose="020B0604020202020204" pitchFamily="34" charset="0"/>
                <a:cs typeface="Arial" panose="020B0604020202020204" pitchFamily="34" charset="0"/>
              </a:rPr>
              <a:t>Papildomas tekstas </a:t>
            </a:r>
            <a:r>
              <a:rPr lang="en-GB" sz="1400" b="0" i="0">
                <a:solidFill>
                  <a:schemeClr val="bg1"/>
                </a:solidFill>
                <a:effectLst/>
                <a:latin typeface="Arial" panose="020B0604020202020204" pitchFamily="34" charset="0"/>
                <a:cs typeface="Arial" panose="020B0604020202020204" pitchFamily="34" charset="0"/>
              </a:rPr>
              <a:t>Arial regular 14 </a:t>
            </a:r>
            <a:r>
              <a:rPr lang="en-GB" sz="1400" b="0" i="0" err="1">
                <a:solidFill>
                  <a:schemeClr val="bg1"/>
                </a:solidFill>
                <a:effectLst/>
                <a:latin typeface="Arial" panose="020B0604020202020204" pitchFamily="34" charset="0"/>
                <a:cs typeface="Arial" panose="020B0604020202020204" pitchFamily="34" charset="0"/>
              </a:rPr>
              <a:t>pt</a:t>
            </a:r>
            <a:r>
              <a:rPr lang="en-GB" sz="1400" b="0" i="0">
                <a:solidFill>
                  <a:schemeClr val="bg1"/>
                </a:solidFill>
                <a:effectLst/>
                <a:latin typeface="Arial" panose="020B0604020202020204" pitchFamily="34" charset="0"/>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LT" sz="1400" b="0" i="0">
              <a:solidFill>
                <a:schemeClr val="bg1"/>
              </a:solidFill>
              <a:latin typeface="Arial" panose="020B0604020202020204" pitchFamily="34" charset="0"/>
              <a:cs typeface="Arial" panose="020B0604020202020204" pitchFamily="34" charset="0"/>
            </a:endParaRPr>
          </a:p>
          <a:p>
            <a:pPr lvl="0"/>
            <a:endParaRPr lang="en-LT"/>
          </a:p>
        </p:txBody>
      </p:sp>
      <p:pic>
        <p:nvPicPr>
          <p:cNvPr id="7" name="Picture 6">
            <a:extLst>
              <a:ext uri="{FF2B5EF4-FFF2-40B4-BE49-F238E27FC236}">
                <a16:creationId xmlns:a16="http://schemas.microsoft.com/office/drawing/2014/main" id="{F85DB3D4-8BAB-AF44-A9AC-6E2296E60E54}"/>
              </a:ext>
            </a:extLst>
          </p:cNvPr>
          <p:cNvPicPr>
            <a:picLocks noChangeAspect="1"/>
          </p:cNvPicPr>
          <p:nvPr userDrawn="1"/>
        </p:nvPicPr>
        <p:blipFill>
          <a:blip r:embed="rId4"/>
          <a:stretch>
            <a:fillRect/>
          </a:stretch>
        </p:blipFill>
        <p:spPr>
          <a:xfrm>
            <a:off x="337760" y="5371020"/>
            <a:ext cx="1332000" cy="1332000"/>
          </a:xfrm>
          <a:prstGeom prst="rect">
            <a:avLst/>
          </a:prstGeom>
        </p:spPr>
      </p:pic>
      <p:sp>
        <p:nvSpPr>
          <p:cNvPr id="2" name="Slide Number Placeholder 1">
            <a:extLst>
              <a:ext uri="{FF2B5EF4-FFF2-40B4-BE49-F238E27FC236}">
                <a16:creationId xmlns:a16="http://schemas.microsoft.com/office/drawing/2014/main" id="{A2E82614-4F31-7F41-8489-309E2CAE34B1}"/>
              </a:ext>
            </a:extLst>
          </p:cNvPr>
          <p:cNvSpPr>
            <a:spLocks noGrp="1"/>
          </p:cNvSpPr>
          <p:nvPr>
            <p:ph type="sldNum" sz="quarter" idx="12"/>
          </p:nvPr>
        </p:nvSpPr>
        <p:spPr/>
        <p:txBody>
          <a:bodyPr/>
          <a:lstStyle/>
          <a:p>
            <a:fld id="{F2B447DA-0A4F-7644-948C-71412AC2560D}" type="slidenum">
              <a:rPr lang="en-LT" smtClean="0"/>
              <a:t>‹#›</a:t>
            </a:fld>
            <a:endParaRPr lang="en-LT"/>
          </a:p>
        </p:txBody>
      </p:sp>
    </p:spTree>
    <p:extLst>
      <p:ext uri="{BB962C8B-B14F-4D97-AF65-F5344CB8AC3E}">
        <p14:creationId xmlns:p14="http://schemas.microsoft.com/office/powerpoint/2010/main" val="2766494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kirtukas su nuotrauka">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5044F239-408B-7B48-B88C-91726A263D54}"/>
              </a:ext>
            </a:extLst>
          </p:cNvPr>
          <p:cNvSpPr>
            <a:spLocks noGrp="1"/>
          </p:cNvSpPr>
          <p:nvPr>
            <p:ph type="pic" sz="quarter" idx="10"/>
          </p:nvPr>
        </p:nvSpPr>
        <p:spPr>
          <a:xfrm>
            <a:off x="0" y="0"/>
            <a:ext cx="12192000" cy="6858000"/>
          </a:xfrm>
          <a:prstGeom prst="rect">
            <a:avLst/>
          </a:prstGeom>
        </p:spPr>
        <p:txBody>
          <a:bodyPr/>
          <a:lstStyle>
            <a:lvl1pPr marL="0" indent="0" algn="ctr">
              <a:buNone/>
              <a:defRPr sz="1400">
                <a:solidFill>
                  <a:schemeClr val="tx2"/>
                </a:solidFill>
              </a:defRPr>
            </a:lvl1pPr>
          </a:lstStyle>
          <a:p>
            <a:endParaRPr lang="en-LT"/>
          </a:p>
          <a:p>
            <a:endParaRPr lang="en-LT"/>
          </a:p>
          <a:p>
            <a:endParaRPr lang="en-LT"/>
          </a:p>
          <a:p>
            <a:endParaRPr lang="en-LT"/>
          </a:p>
          <a:p>
            <a:endParaRPr lang="en-LT"/>
          </a:p>
          <a:p>
            <a:endParaRPr lang="en-LT"/>
          </a:p>
          <a:p>
            <a:endParaRPr lang="en-LT"/>
          </a:p>
          <a:p>
            <a:endParaRPr lang="en-LT"/>
          </a:p>
          <a:p>
            <a:endParaRPr lang="en-LT"/>
          </a:p>
          <a:p>
            <a:endParaRPr lang="en-LT"/>
          </a:p>
          <a:p>
            <a:endParaRPr lang="en-LT"/>
          </a:p>
          <a:p>
            <a:endParaRPr lang="en-LT"/>
          </a:p>
        </p:txBody>
      </p:sp>
      <p:sp>
        <p:nvSpPr>
          <p:cNvPr id="8" name="Text Placeholder 5">
            <a:extLst>
              <a:ext uri="{FF2B5EF4-FFF2-40B4-BE49-F238E27FC236}">
                <a16:creationId xmlns:a16="http://schemas.microsoft.com/office/drawing/2014/main" id="{FA21DDFC-A0E3-7C44-A3B4-DCB32F6D410C}"/>
              </a:ext>
            </a:extLst>
          </p:cNvPr>
          <p:cNvSpPr>
            <a:spLocks noGrp="1"/>
          </p:cNvSpPr>
          <p:nvPr>
            <p:ph type="body" sz="quarter" idx="21" hasCustomPrompt="1"/>
          </p:nvPr>
        </p:nvSpPr>
        <p:spPr>
          <a:xfrm>
            <a:off x="5266109" y="4104000"/>
            <a:ext cx="1690778" cy="436562"/>
          </a:xfrm>
          <a:prstGeom prst="rect">
            <a:avLst/>
          </a:prstGeom>
        </p:spPr>
        <p:txBody>
          <a:bodyPr/>
          <a:lstStyle>
            <a:lvl1pPr marL="0" indent="0" algn="ctr">
              <a:buNone/>
              <a:defRPr sz="1200">
                <a:solidFill>
                  <a:schemeClr val="tx2"/>
                </a:solidFill>
                <a:latin typeface="+mn-lt"/>
              </a:defRPr>
            </a:lvl1pPr>
          </a:lstStyle>
          <a:p>
            <a:pPr lvl="0"/>
            <a:r>
              <a:rPr lang="en-GB" err="1"/>
              <a:t>Į</a:t>
            </a:r>
            <a:r>
              <a:rPr lang="en-LT"/>
              <a:t>kelkite nespalvotą nuotrauką</a:t>
            </a:r>
          </a:p>
        </p:txBody>
      </p:sp>
      <p:pic>
        <p:nvPicPr>
          <p:cNvPr id="11" name="Picture 10">
            <a:extLst>
              <a:ext uri="{FF2B5EF4-FFF2-40B4-BE49-F238E27FC236}">
                <a16:creationId xmlns:a16="http://schemas.microsoft.com/office/drawing/2014/main" id="{34665A37-7092-9E49-ABA0-74B3FEDF0EC6}"/>
              </a:ext>
            </a:extLst>
          </p:cNvPr>
          <p:cNvPicPr>
            <a:picLocks noChangeAspect="1"/>
          </p:cNvPicPr>
          <p:nvPr userDrawn="1"/>
        </p:nvPicPr>
        <p:blipFill>
          <a:blip r:embed="rId2"/>
          <a:stretch>
            <a:fillRect/>
          </a:stretch>
        </p:blipFill>
        <p:spPr>
          <a:xfrm>
            <a:off x="325315" y="5402016"/>
            <a:ext cx="1332000" cy="1332000"/>
          </a:xfrm>
          <a:prstGeom prst="rect">
            <a:avLst/>
          </a:prstGeom>
        </p:spPr>
      </p:pic>
      <p:sp>
        <p:nvSpPr>
          <p:cNvPr id="3" name="Text Placeholder 2">
            <a:extLst>
              <a:ext uri="{FF2B5EF4-FFF2-40B4-BE49-F238E27FC236}">
                <a16:creationId xmlns:a16="http://schemas.microsoft.com/office/drawing/2014/main" id="{99F8B8EF-2798-2D4C-BAC3-910C6C992A4B}"/>
              </a:ext>
            </a:extLst>
          </p:cNvPr>
          <p:cNvSpPr>
            <a:spLocks noGrp="1"/>
          </p:cNvSpPr>
          <p:nvPr>
            <p:ph type="body" sz="quarter" idx="23" hasCustomPrompt="1"/>
          </p:nvPr>
        </p:nvSpPr>
        <p:spPr>
          <a:xfrm>
            <a:off x="487581" y="2574925"/>
            <a:ext cx="5697537" cy="8413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latin typeface="+mj-lt"/>
              </a:defRPr>
            </a:lvl1pPr>
            <a:lvl2pPr marL="457200" indent="0">
              <a:buNone/>
              <a:defRPr sz="2400">
                <a:latin typeface="+mj-lt"/>
              </a:defRPr>
            </a:lvl2pPr>
            <a:lvl3pPr marL="914400" indent="0">
              <a:buNone/>
              <a:defRPr sz="2400">
                <a:latin typeface="+mj-lt"/>
              </a:defRPr>
            </a:lvl3pPr>
            <a:lvl4pPr marL="1371600" indent="0">
              <a:buNone/>
              <a:defRPr sz="2400">
                <a:latin typeface="+mj-lt"/>
              </a:defRPr>
            </a:lvl4pPr>
            <a:lvl5pPr marL="1828800" indent="0">
              <a:buNone/>
              <a:defRPr sz="2400">
                <a:latin typeface="+mj-lt"/>
              </a:defRPr>
            </a:lvl5pPr>
          </a:lstStyle>
          <a:p>
            <a:pPr lvl="0"/>
            <a:r>
              <a:rPr lang="en-GB"/>
              <a:t>SKIRTUKAS ARIAL BLACK / CAPS LOCK 24 PT </a:t>
            </a:r>
          </a:p>
          <a:p>
            <a:pPr lvl="0"/>
            <a:endParaRPr lang="en-LT"/>
          </a:p>
        </p:txBody>
      </p:sp>
      <p:sp>
        <p:nvSpPr>
          <p:cNvPr id="12" name="Text Placeholder 4">
            <a:extLst>
              <a:ext uri="{FF2B5EF4-FFF2-40B4-BE49-F238E27FC236}">
                <a16:creationId xmlns:a16="http://schemas.microsoft.com/office/drawing/2014/main" id="{3B21A87C-FD18-5246-855F-4AEE52625EE6}"/>
              </a:ext>
            </a:extLst>
          </p:cNvPr>
          <p:cNvSpPr>
            <a:spLocks noGrp="1"/>
          </p:cNvSpPr>
          <p:nvPr>
            <p:ph type="body" sz="quarter" idx="11" hasCustomPrompt="1"/>
          </p:nvPr>
        </p:nvSpPr>
        <p:spPr>
          <a:xfrm>
            <a:off x="487581" y="3470189"/>
            <a:ext cx="5697537" cy="465138"/>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atin typeface="+mn-lt"/>
              </a:defRPr>
            </a:lvl1pPr>
            <a:lvl2pPr marL="457200" indent="0" algn="ctr">
              <a:buNone/>
              <a:defRPr sz="1400">
                <a:latin typeface="+mn-lt"/>
              </a:defRPr>
            </a:lvl2pPr>
            <a:lvl3pPr marL="914400" indent="0" algn="ctr">
              <a:buNone/>
              <a:defRPr sz="1400">
                <a:latin typeface="+mn-lt"/>
              </a:defRPr>
            </a:lvl3pPr>
            <a:lvl4pPr marL="1371600" indent="0" algn="ctr">
              <a:buNone/>
              <a:defRPr sz="1400">
                <a:latin typeface="+mn-lt"/>
              </a:defRPr>
            </a:lvl4pPr>
            <a:lvl5pPr marL="1828800" indent="0" algn="ctr">
              <a:buNone/>
              <a:defRPr sz="1400">
                <a:latin typeface="+mn-lt"/>
              </a:defRPr>
            </a:lvl5pPr>
          </a:lstStyle>
          <a:p>
            <a:pPr lvl="0"/>
            <a:r>
              <a:rPr lang="en-GB" err="1"/>
              <a:t>Papildomas</a:t>
            </a:r>
            <a:r>
              <a:rPr lang="en-GB"/>
              <a:t> </a:t>
            </a:r>
            <a:r>
              <a:rPr lang="en-GB" err="1"/>
              <a:t>tekstas</a:t>
            </a:r>
            <a:r>
              <a:rPr lang="en-GB"/>
              <a:t> Arial regular 14 </a:t>
            </a:r>
            <a:r>
              <a:rPr lang="en-GB" err="1"/>
              <a:t>pt</a:t>
            </a:r>
            <a:r>
              <a:rPr lang="en-GB"/>
              <a:t> </a:t>
            </a:r>
          </a:p>
        </p:txBody>
      </p:sp>
      <p:sp>
        <p:nvSpPr>
          <p:cNvPr id="2" name="Slide Number Placeholder 1">
            <a:extLst>
              <a:ext uri="{FF2B5EF4-FFF2-40B4-BE49-F238E27FC236}">
                <a16:creationId xmlns:a16="http://schemas.microsoft.com/office/drawing/2014/main" id="{0D5E72EE-8BF1-5C48-9A5C-2960621FE741}"/>
              </a:ext>
            </a:extLst>
          </p:cNvPr>
          <p:cNvSpPr>
            <a:spLocks noGrp="1"/>
          </p:cNvSpPr>
          <p:nvPr>
            <p:ph type="sldNum" sz="quarter" idx="24"/>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8302093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kirtukas 3">
    <p:spTree>
      <p:nvGrpSpPr>
        <p:cNvPr id="1" name=""/>
        <p:cNvGrpSpPr/>
        <p:nvPr/>
      </p:nvGrpSpPr>
      <p:grpSpPr>
        <a:xfrm>
          <a:off x="0" y="0"/>
          <a:ext cx="0" cy="0"/>
          <a:chOff x="0" y="0"/>
          <a:chExt cx="0" cy="0"/>
        </a:xfrm>
      </p:grpSpPr>
      <p:sp>
        <p:nvSpPr>
          <p:cNvPr id="18" name="object 7">
            <a:extLst>
              <a:ext uri="{FF2B5EF4-FFF2-40B4-BE49-F238E27FC236}">
                <a16:creationId xmlns:a16="http://schemas.microsoft.com/office/drawing/2014/main" id="{A4A50861-5613-E64B-AA6C-4A37ECC10F4F}"/>
              </a:ext>
            </a:extLst>
          </p:cNvPr>
          <p:cNvSpPr/>
          <p:nvPr userDrawn="1"/>
        </p:nvSpPr>
        <p:spPr>
          <a:xfrm>
            <a:off x="0" y="2497364"/>
            <a:ext cx="6843395" cy="1097280"/>
          </a:xfrm>
          <a:custGeom>
            <a:avLst/>
            <a:gdLst/>
            <a:ahLst/>
            <a:cxnLst/>
            <a:rect l="l" t="t" r="r" b="b"/>
            <a:pathLst>
              <a:path w="6843395" h="1097279">
                <a:moveTo>
                  <a:pt x="6843065" y="548487"/>
                </a:moveTo>
                <a:lnTo>
                  <a:pt x="6841045" y="501167"/>
                </a:lnTo>
                <a:lnTo>
                  <a:pt x="6835114" y="454964"/>
                </a:lnTo>
                <a:lnTo>
                  <a:pt x="6825437" y="410032"/>
                </a:lnTo>
                <a:lnTo>
                  <a:pt x="6812166" y="366560"/>
                </a:lnTo>
                <a:lnTo>
                  <a:pt x="6795478" y="324688"/>
                </a:lnTo>
                <a:lnTo>
                  <a:pt x="6775526" y="284607"/>
                </a:lnTo>
                <a:lnTo>
                  <a:pt x="6752476" y="246456"/>
                </a:lnTo>
                <a:lnTo>
                  <a:pt x="6726504" y="210413"/>
                </a:lnTo>
                <a:lnTo>
                  <a:pt x="6697764" y="176644"/>
                </a:lnTo>
                <a:lnTo>
                  <a:pt x="6666433" y="145300"/>
                </a:lnTo>
                <a:lnTo>
                  <a:pt x="6632664" y="116573"/>
                </a:lnTo>
                <a:lnTo>
                  <a:pt x="6596621" y="90601"/>
                </a:lnTo>
                <a:lnTo>
                  <a:pt x="6558470" y="67551"/>
                </a:lnTo>
                <a:lnTo>
                  <a:pt x="6518376" y="47599"/>
                </a:lnTo>
                <a:lnTo>
                  <a:pt x="6476517" y="30911"/>
                </a:lnTo>
                <a:lnTo>
                  <a:pt x="6433045" y="17640"/>
                </a:lnTo>
                <a:lnTo>
                  <a:pt x="6388113" y="7962"/>
                </a:lnTo>
                <a:lnTo>
                  <a:pt x="6341910" y="2032"/>
                </a:lnTo>
                <a:lnTo>
                  <a:pt x="6294590" y="12"/>
                </a:lnTo>
                <a:lnTo>
                  <a:pt x="0" y="0"/>
                </a:lnTo>
                <a:lnTo>
                  <a:pt x="0" y="1096937"/>
                </a:lnTo>
                <a:lnTo>
                  <a:pt x="6294285" y="1096937"/>
                </a:lnTo>
                <a:lnTo>
                  <a:pt x="6294590" y="1096949"/>
                </a:lnTo>
                <a:lnTo>
                  <a:pt x="6341910" y="1094943"/>
                </a:lnTo>
                <a:lnTo>
                  <a:pt x="6388113" y="1089012"/>
                </a:lnTo>
                <a:lnTo>
                  <a:pt x="6433032" y="1079334"/>
                </a:lnTo>
                <a:lnTo>
                  <a:pt x="6476517" y="1066063"/>
                </a:lnTo>
                <a:lnTo>
                  <a:pt x="6518376" y="1049362"/>
                </a:lnTo>
                <a:lnTo>
                  <a:pt x="6558470" y="1029423"/>
                </a:lnTo>
                <a:lnTo>
                  <a:pt x="6596608" y="1006373"/>
                </a:lnTo>
                <a:lnTo>
                  <a:pt x="6632651" y="980401"/>
                </a:lnTo>
                <a:lnTo>
                  <a:pt x="6666420" y="951661"/>
                </a:lnTo>
                <a:lnTo>
                  <a:pt x="6697764" y="920330"/>
                </a:lnTo>
                <a:lnTo>
                  <a:pt x="6726504" y="886561"/>
                </a:lnTo>
                <a:lnTo>
                  <a:pt x="6752476" y="850519"/>
                </a:lnTo>
                <a:lnTo>
                  <a:pt x="6775513" y="812368"/>
                </a:lnTo>
                <a:lnTo>
                  <a:pt x="6795465" y="772287"/>
                </a:lnTo>
                <a:lnTo>
                  <a:pt x="6812166" y="730415"/>
                </a:lnTo>
                <a:lnTo>
                  <a:pt x="6825437" y="686943"/>
                </a:lnTo>
                <a:lnTo>
                  <a:pt x="6835114" y="642023"/>
                </a:lnTo>
                <a:lnTo>
                  <a:pt x="6841045" y="595820"/>
                </a:lnTo>
                <a:lnTo>
                  <a:pt x="6843065" y="548487"/>
                </a:lnTo>
                <a:close/>
              </a:path>
            </a:pathLst>
          </a:custGeom>
          <a:solidFill>
            <a:srgbClr val="A3C837"/>
          </a:solidFill>
        </p:spPr>
        <p:txBody>
          <a:bodyPr wrap="square" lIns="0" tIns="0" rIns="0" bIns="0" rtlCol="0"/>
          <a:lstStyle/>
          <a:p>
            <a:endParaRPr/>
          </a:p>
        </p:txBody>
      </p:sp>
      <p:grpSp>
        <p:nvGrpSpPr>
          <p:cNvPr id="19" name="object 9">
            <a:extLst>
              <a:ext uri="{FF2B5EF4-FFF2-40B4-BE49-F238E27FC236}">
                <a16:creationId xmlns:a16="http://schemas.microsoft.com/office/drawing/2014/main" id="{25C5560F-CE5C-E640-8CB1-0102461842C4}"/>
              </a:ext>
            </a:extLst>
          </p:cNvPr>
          <p:cNvGrpSpPr/>
          <p:nvPr userDrawn="1"/>
        </p:nvGrpSpPr>
        <p:grpSpPr>
          <a:xfrm>
            <a:off x="9185565" y="4724399"/>
            <a:ext cx="3007102" cy="1710511"/>
            <a:chOff x="8340097" y="4214507"/>
            <a:chExt cx="2493562" cy="1351924"/>
          </a:xfrm>
        </p:grpSpPr>
        <p:sp>
          <p:nvSpPr>
            <p:cNvPr id="20" name="object 10">
              <a:extLst>
                <a:ext uri="{FF2B5EF4-FFF2-40B4-BE49-F238E27FC236}">
                  <a16:creationId xmlns:a16="http://schemas.microsoft.com/office/drawing/2014/main" id="{684931B2-ED51-BC41-9D7F-BD0A1935F127}"/>
                </a:ext>
              </a:extLst>
            </p:cNvPr>
            <p:cNvSpPr/>
            <p:nvPr/>
          </p:nvSpPr>
          <p:spPr>
            <a:xfrm>
              <a:off x="8942629" y="4214507"/>
              <a:ext cx="1891030" cy="1351915"/>
            </a:xfrm>
            <a:custGeom>
              <a:avLst/>
              <a:gdLst/>
              <a:ahLst/>
              <a:cxnLst/>
              <a:rect l="l" t="t" r="r" b="b"/>
              <a:pathLst>
                <a:path w="1891029" h="1351914">
                  <a:moveTo>
                    <a:pt x="1890471" y="0"/>
                  </a:moveTo>
                  <a:lnTo>
                    <a:pt x="1890471" y="1351622"/>
                  </a:lnTo>
                  <a:lnTo>
                    <a:pt x="0" y="1351622"/>
                  </a:lnTo>
                  <a:lnTo>
                    <a:pt x="0" y="0"/>
                  </a:lnTo>
                  <a:lnTo>
                    <a:pt x="1890471" y="0"/>
                  </a:lnTo>
                  <a:close/>
                </a:path>
              </a:pathLst>
            </a:custGeom>
            <a:solidFill>
              <a:srgbClr val="A3C837"/>
            </a:solidFill>
          </p:spPr>
          <p:txBody>
            <a:bodyPr wrap="square" lIns="0" tIns="0" rIns="0" bIns="0" rtlCol="0"/>
            <a:lstStyle/>
            <a:p>
              <a:endParaRPr/>
            </a:p>
          </p:txBody>
        </p:sp>
        <p:sp>
          <p:nvSpPr>
            <p:cNvPr id="21" name="object 11">
              <a:extLst>
                <a:ext uri="{FF2B5EF4-FFF2-40B4-BE49-F238E27FC236}">
                  <a16:creationId xmlns:a16="http://schemas.microsoft.com/office/drawing/2014/main" id="{AC46150E-4301-D44C-8706-4E695F29BE40}"/>
                </a:ext>
              </a:extLst>
            </p:cNvPr>
            <p:cNvSpPr/>
            <p:nvPr/>
          </p:nvSpPr>
          <p:spPr>
            <a:xfrm>
              <a:off x="8340097" y="4214516"/>
              <a:ext cx="1351915" cy="1351915"/>
            </a:xfrm>
            <a:custGeom>
              <a:avLst/>
              <a:gdLst/>
              <a:ahLst/>
              <a:cxnLst/>
              <a:rect l="l" t="t" r="r" b="b"/>
              <a:pathLst>
                <a:path w="1351915" h="1351914">
                  <a:moveTo>
                    <a:pt x="675805" y="0"/>
                  </a:moveTo>
                  <a:lnTo>
                    <a:pt x="627541" y="1696"/>
                  </a:lnTo>
                  <a:lnTo>
                    <a:pt x="580193" y="6711"/>
                  </a:lnTo>
                  <a:lnTo>
                    <a:pt x="533876" y="14928"/>
                  </a:lnTo>
                  <a:lnTo>
                    <a:pt x="488703" y="26234"/>
                  </a:lnTo>
                  <a:lnTo>
                    <a:pt x="444790" y="40514"/>
                  </a:lnTo>
                  <a:lnTo>
                    <a:pt x="402249" y="57654"/>
                  </a:lnTo>
                  <a:lnTo>
                    <a:pt x="361197" y="77540"/>
                  </a:lnTo>
                  <a:lnTo>
                    <a:pt x="321746" y="100057"/>
                  </a:lnTo>
                  <a:lnTo>
                    <a:pt x="284012" y="125091"/>
                  </a:lnTo>
                  <a:lnTo>
                    <a:pt x="248109" y="152527"/>
                  </a:lnTo>
                  <a:lnTo>
                    <a:pt x="214151" y="182252"/>
                  </a:lnTo>
                  <a:lnTo>
                    <a:pt x="182252" y="214151"/>
                  </a:lnTo>
                  <a:lnTo>
                    <a:pt x="152527" y="248109"/>
                  </a:lnTo>
                  <a:lnTo>
                    <a:pt x="125091" y="284012"/>
                  </a:lnTo>
                  <a:lnTo>
                    <a:pt x="100057" y="321746"/>
                  </a:lnTo>
                  <a:lnTo>
                    <a:pt x="77540" y="361197"/>
                  </a:lnTo>
                  <a:lnTo>
                    <a:pt x="57654" y="402249"/>
                  </a:lnTo>
                  <a:lnTo>
                    <a:pt x="40514" y="444790"/>
                  </a:lnTo>
                  <a:lnTo>
                    <a:pt x="26234" y="488703"/>
                  </a:lnTo>
                  <a:lnTo>
                    <a:pt x="14928" y="533876"/>
                  </a:lnTo>
                  <a:lnTo>
                    <a:pt x="6711" y="580193"/>
                  </a:lnTo>
                  <a:lnTo>
                    <a:pt x="1696" y="627541"/>
                  </a:lnTo>
                  <a:lnTo>
                    <a:pt x="0" y="675805"/>
                  </a:lnTo>
                  <a:lnTo>
                    <a:pt x="1696" y="724068"/>
                  </a:lnTo>
                  <a:lnTo>
                    <a:pt x="6711" y="771416"/>
                  </a:lnTo>
                  <a:lnTo>
                    <a:pt x="14928" y="817733"/>
                  </a:lnTo>
                  <a:lnTo>
                    <a:pt x="26234" y="862906"/>
                  </a:lnTo>
                  <a:lnTo>
                    <a:pt x="40514" y="906820"/>
                  </a:lnTo>
                  <a:lnTo>
                    <a:pt x="57654" y="949360"/>
                  </a:lnTo>
                  <a:lnTo>
                    <a:pt x="77540" y="990413"/>
                  </a:lnTo>
                  <a:lnTo>
                    <a:pt x="100057" y="1029864"/>
                  </a:lnTo>
                  <a:lnTo>
                    <a:pt x="125091" y="1067598"/>
                  </a:lnTo>
                  <a:lnTo>
                    <a:pt x="152527" y="1103501"/>
                  </a:lnTo>
                  <a:lnTo>
                    <a:pt x="182252" y="1137460"/>
                  </a:lnTo>
                  <a:lnTo>
                    <a:pt x="214151" y="1169359"/>
                  </a:lnTo>
                  <a:lnTo>
                    <a:pt x="248109" y="1199084"/>
                  </a:lnTo>
                  <a:lnTo>
                    <a:pt x="284012" y="1226521"/>
                  </a:lnTo>
                  <a:lnTo>
                    <a:pt x="321746" y="1251556"/>
                  </a:lnTo>
                  <a:lnTo>
                    <a:pt x="361197" y="1274074"/>
                  </a:lnTo>
                  <a:lnTo>
                    <a:pt x="402249" y="1293960"/>
                  </a:lnTo>
                  <a:lnTo>
                    <a:pt x="444790" y="1311101"/>
                  </a:lnTo>
                  <a:lnTo>
                    <a:pt x="488703" y="1325383"/>
                  </a:lnTo>
                  <a:lnTo>
                    <a:pt x="533876" y="1336690"/>
                  </a:lnTo>
                  <a:lnTo>
                    <a:pt x="580193" y="1344908"/>
                  </a:lnTo>
                  <a:lnTo>
                    <a:pt x="627541" y="1349924"/>
                  </a:lnTo>
                  <a:lnTo>
                    <a:pt x="675805" y="1351622"/>
                  </a:lnTo>
                  <a:lnTo>
                    <a:pt x="724068" y="1349926"/>
                  </a:lnTo>
                  <a:lnTo>
                    <a:pt x="771416" y="1344911"/>
                  </a:lnTo>
                  <a:lnTo>
                    <a:pt x="817733" y="1336694"/>
                  </a:lnTo>
                  <a:lnTo>
                    <a:pt x="862906" y="1325388"/>
                  </a:lnTo>
                  <a:lnTo>
                    <a:pt x="906820" y="1311108"/>
                  </a:lnTo>
                  <a:lnTo>
                    <a:pt x="949360" y="1293968"/>
                  </a:lnTo>
                  <a:lnTo>
                    <a:pt x="990413" y="1274082"/>
                  </a:lnTo>
                  <a:lnTo>
                    <a:pt x="1029863" y="1251564"/>
                  </a:lnTo>
                  <a:lnTo>
                    <a:pt x="1067597" y="1226530"/>
                  </a:lnTo>
                  <a:lnTo>
                    <a:pt x="1103500" y="1199093"/>
                  </a:lnTo>
                  <a:lnTo>
                    <a:pt x="1137458" y="1169368"/>
                  </a:lnTo>
                  <a:lnTo>
                    <a:pt x="1169357" y="1137469"/>
                  </a:lnTo>
                  <a:lnTo>
                    <a:pt x="1199082" y="1103511"/>
                  </a:lnTo>
                  <a:lnTo>
                    <a:pt x="1226518" y="1067607"/>
                  </a:lnTo>
                  <a:lnTo>
                    <a:pt x="1251552" y="1029872"/>
                  </a:lnTo>
                  <a:lnTo>
                    <a:pt x="1274069" y="990421"/>
                  </a:lnTo>
                  <a:lnTo>
                    <a:pt x="1293955" y="949368"/>
                  </a:lnTo>
                  <a:lnTo>
                    <a:pt x="1311095" y="906826"/>
                  </a:lnTo>
                  <a:lnTo>
                    <a:pt x="1325376" y="862912"/>
                  </a:lnTo>
                  <a:lnTo>
                    <a:pt x="1336681" y="817738"/>
                  </a:lnTo>
                  <a:lnTo>
                    <a:pt x="1344899" y="771419"/>
                  </a:lnTo>
                  <a:lnTo>
                    <a:pt x="1349913" y="724070"/>
                  </a:lnTo>
                  <a:lnTo>
                    <a:pt x="1351610" y="675805"/>
                  </a:lnTo>
                  <a:lnTo>
                    <a:pt x="1349913" y="627542"/>
                  </a:lnTo>
                  <a:lnTo>
                    <a:pt x="1344899" y="580196"/>
                  </a:lnTo>
                  <a:lnTo>
                    <a:pt x="1336681" y="533880"/>
                  </a:lnTo>
                  <a:lnTo>
                    <a:pt x="1325376" y="488708"/>
                  </a:lnTo>
                  <a:lnTo>
                    <a:pt x="1311095" y="444795"/>
                  </a:lnTo>
                  <a:lnTo>
                    <a:pt x="1293955" y="402255"/>
                  </a:lnTo>
                  <a:lnTo>
                    <a:pt x="1274069" y="361202"/>
                  </a:lnTo>
                  <a:lnTo>
                    <a:pt x="1251552" y="321752"/>
                  </a:lnTo>
                  <a:lnTo>
                    <a:pt x="1226518" y="284018"/>
                  </a:lnTo>
                  <a:lnTo>
                    <a:pt x="1199082" y="248114"/>
                  </a:lnTo>
                  <a:lnTo>
                    <a:pt x="1169357" y="214156"/>
                  </a:lnTo>
                  <a:lnTo>
                    <a:pt x="1137458" y="182257"/>
                  </a:lnTo>
                  <a:lnTo>
                    <a:pt x="1103500" y="152532"/>
                  </a:lnTo>
                  <a:lnTo>
                    <a:pt x="1067597" y="125094"/>
                  </a:lnTo>
                  <a:lnTo>
                    <a:pt x="1029863" y="100060"/>
                  </a:lnTo>
                  <a:lnTo>
                    <a:pt x="990413" y="77542"/>
                  </a:lnTo>
                  <a:lnTo>
                    <a:pt x="949360" y="57656"/>
                  </a:lnTo>
                  <a:lnTo>
                    <a:pt x="906820" y="40515"/>
                  </a:lnTo>
                  <a:lnTo>
                    <a:pt x="862906" y="26235"/>
                  </a:lnTo>
                  <a:lnTo>
                    <a:pt x="817733" y="14928"/>
                  </a:lnTo>
                  <a:lnTo>
                    <a:pt x="771416" y="6711"/>
                  </a:lnTo>
                  <a:lnTo>
                    <a:pt x="724068" y="1696"/>
                  </a:lnTo>
                  <a:lnTo>
                    <a:pt x="675805" y="0"/>
                  </a:lnTo>
                  <a:close/>
                </a:path>
              </a:pathLst>
            </a:custGeom>
            <a:solidFill>
              <a:srgbClr val="57585B"/>
            </a:solidFill>
          </p:spPr>
          <p:txBody>
            <a:bodyPr wrap="square" lIns="0" tIns="0" rIns="0" bIns="0" rtlCol="0"/>
            <a:lstStyle/>
            <a:p>
              <a:endParaRPr/>
            </a:p>
          </p:txBody>
        </p:sp>
        <p:sp>
          <p:nvSpPr>
            <p:cNvPr id="22" name="object 12">
              <a:extLst>
                <a:ext uri="{FF2B5EF4-FFF2-40B4-BE49-F238E27FC236}">
                  <a16:creationId xmlns:a16="http://schemas.microsoft.com/office/drawing/2014/main" id="{DDC32989-A83A-CB4E-9F10-DF7E2253E7AB}"/>
                </a:ext>
              </a:extLst>
            </p:cNvPr>
            <p:cNvSpPr/>
            <p:nvPr/>
          </p:nvSpPr>
          <p:spPr>
            <a:xfrm>
              <a:off x="8808997" y="4652238"/>
              <a:ext cx="515620" cy="440055"/>
            </a:xfrm>
            <a:custGeom>
              <a:avLst/>
              <a:gdLst/>
              <a:ahLst/>
              <a:cxnLst/>
              <a:rect l="l" t="t" r="r" b="b"/>
              <a:pathLst>
                <a:path w="515620" h="440054">
                  <a:moveTo>
                    <a:pt x="83464" y="439940"/>
                  </a:moveTo>
                  <a:lnTo>
                    <a:pt x="431660" y="439940"/>
                  </a:lnTo>
                  <a:lnTo>
                    <a:pt x="464070" y="434155"/>
                  </a:lnTo>
                  <a:lnTo>
                    <a:pt x="490608" y="418403"/>
                  </a:lnTo>
                  <a:lnTo>
                    <a:pt x="508539" y="395090"/>
                  </a:lnTo>
                  <a:lnTo>
                    <a:pt x="515124" y="366623"/>
                  </a:lnTo>
                  <a:lnTo>
                    <a:pt x="508539" y="338149"/>
                  </a:lnTo>
                  <a:lnTo>
                    <a:pt x="490608" y="314833"/>
                  </a:lnTo>
                  <a:lnTo>
                    <a:pt x="464070" y="299079"/>
                  </a:lnTo>
                  <a:lnTo>
                    <a:pt x="431660" y="293293"/>
                  </a:lnTo>
                  <a:lnTo>
                    <a:pt x="83464" y="293293"/>
                  </a:lnTo>
                  <a:lnTo>
                    <a:pt x="51059" y="287508"/>
                  </a:lnTo>
                  <a:lnTo>
                    <a:pt x="24520" y="271756"/>
                  </a:lnTo>
                  <a:lnTo>
                    <a:pt x="6586" y="248443"/>
                  </a:lnTo>
                  <a:lnTo>
                    <a:pt x="0" y="219976"/>
                  </a:lnTo>
                  <a:lnTo>
                    <a:pt x="6586" y="191502"/>
                  </a:lnTo>
                  <a:lnTo>
                    <a:pt x="24520" y="168186"/>
                  </a:lnTo>
                  <a:lnTo>
                    <a:pt x="51059" y="152432"/>
                  </a:lnTo>
                  <a:lnTo>
                    <a:pt x="83464" y="146646"/>
                  </a:lnTo>
                  <a:lnTo>
                    <a:pt x="431660" y="146646"/>
                  </a:lnTo>
                  <a:lnTo>
                    <a:pt x="464070" y="140861"/>
                  </a:lnTo>
                  <a:lnTo>
                    <a:pt x="490608" y="125109"/>
                  </a:lnTo>
                  <a:lnTo>
                    <a:pt x="508539" y="101796"/>
                  </a:lnTo>
                  <a:lnTo>
                    <a:pt x="515124" y="73329"/>
                  </a:lnTo>
                  <a:lnTo>
                    <a:pt x="508539" y="44860"/>
                  </a:lnTo>
                  <a:lnTo>
                    <a:pt x="490608" y="21543"/>
                  </a:lnTo>
                  <a:lnTo>
                    <a:pt x="464070" y="5787"/>
                  </a:lnTo>
                  <a:lnTo>
                    <a:pt x="431660" y="0"/>
                  </a:lnTo>
                  <a:lnTo>
                    <a:pt x="83464" y="0"/>
                  </a:lnTo>
                </a:path>
              </a:pathLst>
            </a:custGeom>
            <a:ln w="15874">
              <a:solidFill>
                <a:srgbClr val="FFFFFF"/>
              </a:solidFill>
            </a:ln>
          </p:spPr>
          <p:txBody>
            <a:bodyPr wrap="square" lIns="0" tIns="0" rIns="0" bIns="0" rtlCol="0"/>
            <a:lstStyle/>
            <a:p>
              <a:endParaRPr/>
            </a:p>
          </p:txBody>
        </p:sp>
        <p:pic>
          <p:nvPicPr>
            <p:cNvPr id="23" name="object 13">
              <a:extLst>
                <a:ext uri="{FF2B5EF4-FFF2-40B4-BE49-F238E27FC236}">
                  <a16:creationId xmlns:a16="http://schemas.microsoft.com/office/drawing/2014/main" id="{CE03020A-675A-7B42-A623-4DAC9B6D031C}"/>
                </a:ext>
              </a:extLst>
            </p:cNvPr>
            <p:cNvPicPr/>
            <p:nvPr/>
          </p:nvPicPr>
          <p:blipFill>
            <a:blip r:embed="rId2" cstate="print"/>
            <a:stretch>
              <a:fillRect/>
            </a:stretch>
          </p:blipFill>
          <p:spPr>
            <a:xfrm>
              <a:off x="8770479" y="4586290"/>
              <a:ext cx="121497" cy="131914"/>
            </a:xfrm>
            <a:prstGeom prst="rect">
              <a:avLst/>
            </a:prstGeom>
          </p:spPr>
        </p:pic>
        <p:pic>
          <p:nvPicPr>
            <p:cNvPr id="24" name="object 14">
              <a:extLst>
                <a:ext uri="{FF2B5EF4-FFF2-40B4-BE49-F238E27FC236}">
                  <a16:creationId xmlns:a16="http://schemas.microsoft.com/office/drawing/2014/main" id="{E5D08FA6-3E65-5741-96B6-EA9CDB35BC1B}"/>
                </a:ext>
              </a:extLst>
            </p:cNvPr>
            <p:cNvPicPr/>
            <p:nvPr/>
          </p:nvPicPr>
          <p:blipFill>
            <a:blip r:embed="rId3" cstate="print"/>
            <a:stretch>
              <a:fillRect/>
            </a:stretch>
          </p:blipFill>
          <p:spPr>
            <a:xfrm>
              <a:off x="8770479" y="5024278"/>
              <a:ext cx="121497" cy="131914"/>
            </a:xfrm>
            <a:prstGeom prst="rect">
              <a:avLst/>
            </a:prstGeom>
          </p:spPr>
        </p:pic>
      </p:grpSp>
      <p:sp>
        <p:nvSpPr>
          <p:cNvPr id="13" name="Text Placeholder 3">
            <a:extLst>
              <a:ext uri="{FF2B5EF4-FFF2-40B4-BE49-F238E27FC236}">
                <a16:creationId xmlns:a16="http://schemas.microsoft.com/office/drawing/2014/main" id="{48196CA6-F07E-A84F-912F-9CC07780AEC7}"/>
              </a:ext>
            </a:extLst>
          </p:cNvPr>
          <p:cNvSpPr>
            <a:spLocks noGrp="1"/>
          </p:cNvSpPr>
          <p:nvPr>
            <p:ph type="body" sz="quarter" idx="22" hasCustomPrompt="1"/>
          </p:nvPr>
        </p:nvSpPr>
        <p:spPr>
          <a:xfrm>
            <a:off x="487133" y="2575166"/>
            <a:ext cx="5944664" cy="8413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2"/>
                </a:solidFill>
                <a:latin typeface="+mj-lt"/>
              </a:defRPr>
            </a:lvl1pPr>
            <a:lvl2pPr marL="457200" indent="0">
              <a:buNone/>
              <a:defRPr sz="2400">
                <a:solidFill>
                  <a:schemeClr val="tx2"/>
                </a:solidFill>
                <a:latin typeface="+mj-lt"/>
              </a:defRPr>
            </a:lvl2pPr>
            <a:lvl3pPr marL="914400" indent="0">
              <a:buNone/>
              <a:defRPr sz="2400">
                <a:solidFill>
                  <a:schemeClr val="tx2"/>
                </a:solidFill>
                <a:latin typeface="+mj-lt"/>
              </a:defRPr>
            </a:lvl3pPr>
            <a:lvl4pPr marL="1371600" indent="0">
              <a:buNone/>
              <a:defRPr sz="2400">
                <a:solidFill>
                  <a:schemeClr val="tx2"/>
                </a:solidFill>
                <a:latin typeface="+mj-lt"/>
              </a:defRPr>
            </a:lvl4pPr>
            <a:lvl5pPr marL="1828800" indent="0">
              <a:buNone/>
              <a:defRPr sz="2400">
                <a:solidFill>
                  <a:schemeClr val="tx2"/>
                </a:solidFill>
                <a:latin typeface="+mj-lt"/>
              </a:defRPr>
            </a:lvl5pPr>
          </a:lstStyle>
          <a:p>
            <a:pPr lvl="0"/>
            <a:r>
              <a:rPr lang="en-GB"/>
              <a:t>SKIRTUKAS ARIAL BLACK / CAPS LOCK 24 PT </a:t>
            </a:r>
          </a:p>
          <a:p>
            <a:pPr lvl="0"/>
            <a:endParaRPr lang="en-LT"/>
          </a:p>
        </p:txBody>
      </p:sp>
      <p:pic>
        <p:nvPicPr>
          <p:cNvPr id="26" name="Picture 25">
            <a:extLst>
              <a:ext uri="{FF2B5EF4-FFF2-40B4-BE49-F238E27FC236}">
                <a16:creationId xmlns:a16="http://schemas.microsoft.com/office/drawing/2014/main" id="{CDFFFFCC-FF20-024D-BE0D-74035EC7F970}"/>
              </a:ext>
            </a:extLst>
          </p:cNvPr>
          <p:cNvPicPr>
            <a:picLocks noChangeAspect="1"/>
          </p:cNvPicPr>
          <p:nvPr userDrawn="1"/>
        </p:nvPicPr>
        <p:blipFill>
          <a:blip r:embed="rId4"/>
          <a:stretch>
            <a:fillRect/>
          </a:stretch>
        </p:blipFill>
        <p:spPr>
          <a:xfrm>
            <a:off x="325315" y="5402016"/>
            <a:ext cx="1332000" cy="1332000"/>
          </a:xfrm>
          <a:prstGeom prst="rect">
            <a:avLst/>
          </a:prstGeom>
        </p:spPr>
      </p:pic>
      <p:sp>
        <p:nvSpPr>
          <p:cNvPr id="2" name="Slide Number Placeholder 1">
            <a:extLst>
              <a:ext uri="{FF2B5EF4-FFF2-40B4-BE49-F238E27FC236}">
                <a16:creationId xmlns:a16="http://schemas.microsoft.com/office/drawing/2014/main" id="{FF86DE3A-3434-2345-9019-29222C817DBB}"/>
              </a:ext>
            </a:extLst>
          </p:cNvPr>
          <p:cNvSpPr>
            <a:spLocks noGrp="1"/>
          </p:cNvSpPr>
          <p:nvPr>
            <p:ph type="sldNum" sz="quarter" idx="23"/>
          </p:nvPr>
        </p:nvSpPr>
        <p:spPr>
          <a:xfrm>
            <a:off x="11687175" y="6457953"/>
            <a:ext cx="400050" cy="371475"/>
          </a:xfrm>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41345177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mos skaidrė">
    <p:spTree>
      <p:nvGrpSpPr>
        <p:cNvPr id="1" name=""/>
        <p:cNvGrpSpPr/>
        <p:nvPr/>
      </p:nvGrpSpPr>
      <p:grpSpPr>
        <a:xfrm>
          <a:off x="0" y="0"/>
          <a:ext cx="0" cy="0"/>
          <a:chOff x="0" y="0"/>
          <a:chExt cx="0" cy="0"/>
        </a:xfrm>
      </p:grpSpPr>
      <p:sp>
        <p:nvSpPr>
          <p:cNvPr id="20" name="object 2">
            <a:extLst>
              <a:ext uri="{FF2B5EF4-FFF2-40B4-BE49-F238E27FC236}">
                <a16:creationId xmlns:a16="http://schemas.microsoft.com/office/drawing/2014/main" id="{1318B213-4FB4-534D-BD71-3D015F891225}"/>
              </a:ext>
            </a:extLst>
          </p:cNvPr>
          <p:cNvSpPr/>
          <p:nvPr userDrawn="1"/>
        </p:nvSpPr>
        <p:spPr>
          <a:xfrm>
            <a:off x="0" y="212305"/>
            <a:ext cx="6843395" cy="1097280"/>
          </a:xfrm>
          <a:custGeom>
            <a:avLst/>
            <a:gdLst/>
            <a:ahLst/>
            <a:cxnLst/>
            <a:rect l="l" t="t" r="r" b="b"/>
            <a:pathLst>
              <a:path w="6843395" h="1097280">
                <a:moveTo>
                  <a:pt x="6843065" y="548474"/>
                </a:moveTo>
                <a:lnTo>
                  <a:pt x="6841045" y="501154"/>
                </a:lnTo>
                <a:lnTo>
                  <a:pt x="6835114" y="454939"/>
                </a:lnTo>
                <a:lnTo>
                  <a:pt x="6825437" y="410019"/>
                </a:lnTo>
                <a:lnTo>
                  <a:pt x="6812166" y="366547"/>
                </a:lnTo>
                <a:lnTo>
                  <a:pt x="6795478" y="324675"/>
                </a:lnTo>
                <a:lnTo>
                  <a:pt x="6775526" y="284594"/>
                </a:lnTo>
                <a:lnTo>
                  <a:pt x="6752476" y="246443"/>
                </a:lnTo>
                <a:lnTo>
                  <a:pt x="6726504" y="210400"/>
                </a:lnTo>
                <a:lnTo>
                  <a:pt x="6697764" y="176631"/>
                </a:lnTo>
                <a:lnTo>
                  <a:pt x="6666433" y="145300"/>
                </a:lnTo>
                <a:lnTo>
                  <a:pt x="6632664" y="116560"/>
                </a:lnTo>
                <a:lnTo>
                  <a:pt x="6596621" y="90589"/>
                </a:lnTo>
                <a:lnTo>
                  <a:pt x="6558470" y="67551"/>
                </a:lnTo>
                <a:lnTo>
                  <a:pt x="6518376" y="47599"/>
                </a:lnTo>
                <a:lnTo>
                  <a:pt x="6476517" y="30899"/>
                </a:lnTo>
                <a:lnTo>
                  <a:pt x="6433045" y="17640"/>
                </a:lnTo>
                <a:lnTo>
                  <a:pt x="6388113" y="7950"/>
                </a:lnTo>
                <a:lnTo>
                  <a:pt x="6341910" y="2019"/>
                </a:lnTo>
                <a:lnTo>
                  <a:pt x="6294590" y="12"/>
                </a:lnTo>
                <a:lnTo>
                  <a:pt x="0" y="0"/>
                </a:lnTo>
                <a:lnTo>
                  <a:pt x="0" y="1096937"/>
                </a:lnTo>
                <a:lnTo>
                  <a:pt x="6294285" y="1096937"/>
                </a:lnTo>
                <a:lnTo>
                  <a:pt x="6294590" y="1096949"/>
                </a:lnTo>
                <a:lnTo>
                  <a:pt x="6341910" y="1094930"/>
                </a:lnTo>
                <a:lnTo>
                  <a:pt x="6388113" y="1088999"/>
                </a:lnTo>
                <a:lnTo>
                  <a:pt x="6433032" y="1079322"/>
                </a:lnTo>
                <a:lnTo>
                  <a:pt x="6476517" y="1066050"/>
                </a:lnTo>
                <a:lnTo>
                  <a:pt x="6518376" y="1049362"/>
                </a:lnTo>
                <a:lnTo>
                  <a:pt x="6558470" y="1029411"/>
                </a:lnTo>
                <a:lnTo>
                  <a:pt x="6596608" y="1006373"/>
                </a:lnTo>
                <a:lnTo>
                  <a:pt x="6632651" y="980389"/>
                </a:lnTo>
                <a:lnTo>
                  <a:pt x="6666420" y="951661"/>
                </a:lnTo>
                <a:lnTo>
                  <a:pt x="6697764" y="920318"/>
                </a:lnTo>
                <a:lnTo>
                  <a:pt x="6726504" y="886548"/>
                </a:lnTo>
                <a:lnTo>
                  <a:pt x="6752476" y="850506"/>
                </a:lnTo>
                <a:lnTo>
                  <a:pt x="6775513" y="812355"/>
                </a:lnTo>
                <a:lnTo>
                  <a:pt x="6795465" y="772274"/>
                </a:lnTo>
                <a:lnTo>
                  <a:pt x="6812166" y="730402"/>
                </a:lnTo>
                <a:lnTo>
                  <a:pt x="6825437" y="686930"/>
                </a:lnTo>
                <a:lnTo>
                  <a:pt x="6835114" y="642010"/>
                </a:lnTo>
                <a:lnTo>
                  <a:pt x="6841045" y="595795"/>
                </a:lnTo>
                <a:lnTo>
                  <a:pt x="6843065" y="548474"/>
                </a:lnTo>
                <a:close/>
              </a:path>
            </a:pathLst>
          </a:custGeom>
          <a:solidFill>
            <a:srgbClr val="A3C837"/>
          </a:solidFill>
        </p:spPr>
        <p:txBody>
          <a:bodyPr wrap="square" lIns="0" tIns="0" rIns="0" bIns="0" rtlCol="0"/>
          <a:lstStyle/>
          <a:p>
            <a:endParaRPr/>
          </a:p>
        </p:txBody>
      </p:sp>
      <p:sp>
        <p:nvSpPr>
          <p:cNvPr id="3" name="Text Placeholder 2">
            <a:extLst>
              <a:ext uri="{FF2B5EF4-FFF2-40B4-BE49-F238E27FC236}">
                <a16:creationId xmlns:a16="http://schemas.microsoft.com/office/drawing/2014/main" id="{1BAA61F8-32E1-7144-B08F-047838961B5E}"/>
              </a:ext>
            </a:extLst>
          </p:cNvPr>
          <p:cNvSpPr>
            <a:spLocks noGrp="1"/>
          </p:cNvSpPr>
          <p:nvPr>
            <p:ph type="body" sz="quarter" idx="10" hasCustomPrompt="1"/>
          </p:nvPr>
        </p:nvSpPr>
        <p:spPr>
          <a:xfrm>
            <a:off x="480768" y="341313"/>
            <a:ext cx="6152507" cy="752475"/>
          </a:xfrm>
          <a:prstGeom prst="rect">
            <a:avLst/>
          </a:prstGeom>
        </p:spPr>
        <p:txBody>
          <a:bodyPr/>
          <a:lstStyle>
            <a:lvl1pPr marL="0" indent="0">
              <a:buNone/>
              <a:defRPr sz="2400">
                <a:solidFill>
                  <a:sysClr val="windowText" lastClr="000000"/>
                </a:solidFill>
                <a:latin typeface="+mj-lt"/>
              </a:defRPr>
            </a:lvl1pPr>
            <a:lvl2pPr marL="457200" indent="0">
              <a:buNone/>
              <a:defRPr sz="2400">
                <a:solidFill>
                  <a:sysClr val="windowText" lastClr="000000"/>
                </a:solidFill>
                <a:latin typeface="+mj-lt"/>
              </a:defRPr>
            </a:lvl2pPr>
            <a:lvl3pPr marL="914400" indent="0">
              <a:buNone/>
              <a:defRPr sz="2400">
                <a:solidFill>
                  <a:sysClr val="windowText" lastClr="000000"/>
                </a:solidFill>
                <a:latin typeface="+mj-lt"/>
              </a:defRPr>
            </a:lvl3pPr>
            <a:lvl4pPr marL="1371600" indent="0">
              <a:buNone/>
              <a:defRPr sz="2400">
                <a:solidFill>
                  <a:sysClr val="windowText" lastClr="000000"/>
                </a:solidFill>
                <a:latin typeface="+mj-lt"/>
              </a:defRPr>
            </a:lvl4pPr>
            <a:lvl5pPr marL="1828800" indent="0">
              <a:buNone/>
              <a:defRPr sz="2400">
                <a:solidFill>
                  <a:sysClr val="windowText" lastClr="000000"/>
                </a:solidFill>
                <a:latin typeface="+mj-lt"/>
              </a:defRPr>
            </a:lvl5pPr>
          </a:lstStyle>
          <a:p>
            <a:pPr lvl="0"/>
            <a:r>
              <a:rPr lang="en-GB" sz="2400">
                <a:solidFill>
                  <a:srgbClr val="1D1D1B"/>
                </a:solidFill>
              </a:rPr>
              <a:t>PAVADINIMAS ARIAL BLACK</a:t>
            </a:r>
            <a:r>
              <a:rPr lang="en-GB" sz="2400" spc="-20">
                <a:solidFill>
                  <a:srgbClr val="1D1D1B"/>
                </a:solidFill>
              </a:rPr>
              <a:t> </a:t>
            </a:r>
            <a:r>
              <a:rPr lang="en-GB" sz="2400">
                <a:solidFill>
                  <a:srgbClr val="1D1D1B"/>
                </a:solidFill>
              </a:rPr>
              <a:t>/</a:t>
            </a:r>
            <a:r>
              <a:rPr lang="en-GB" sz="2400" spc="-20">
                <a:solidFill>
                  <a:srgbClr val="1D1D1B"/>
                </a:solidFill>
              </a:rPr>
              <a:t> </a:t>
            </a:r>
            <a:r>
              <a:rPr lang="en-GB" sz="2400">
                <a:solidFill>
                  <a:srgbClr val="1D1D1B"/>
                </a:solidFill>
              </a:rPr>
              <a:t>CAPS</a:t>
            </a:r>
            <a:r>
              <a:rPr lang="en-GB" sz="2400" spc="-20">
                <a:solidFill>
                  <a:srgbClr val="1D1D1B"/>
                </a:solidFill>
              </a:rPr>
              <a:t> </a:t>
            </a:r>
            <a:r>
              <a:rPr lang="en-GB" sz="2400">
                <a:solidFill>
                  <a:srgbClr val="1D1D1B"/>
                </a:solidFill>
              </a:rPr>
              <a:t>LOCK</a:t>
            </a:r>
            <a:r>
              <a:rPr lang="en-GB" sz="2400" spc="-20">
                <a:solidFill>
                  <a:srgbClr val="1D1D1B"/>
                </a:solidFill>
              </a:rPr>
              <a:t> </a:t>
            </a:r>
            <a:r>
              <a:rPr lang="en-GB" sz="2400">
                <a:solidFill>
                  <a:srgbClr val="1D1D1B"/>
                </a:solidFill>
              </a:rPr>
              <a:t>24</a:t>
            </a:r>
            <a:r>
              <a:rPr lang="en-GB" sz="2400" spc="-20">
                <a:solidFill>
                  <a:srgbClr val="1D1D1B"/>
                </a:solidFill>
              </a:rPr>
              <a:t> </a:t>
            </a:r>
            <a:r>
              <a:rPr lang="en-GB" sz="2400">
                <a:solidFill>
                  <a:srgbClr val="1D1D1B"/>
                </a:solidFill>
              </a:rPr>
              <a:t>PT</a:t>
            </a:r>
            <a:endParaRPr lang="en-LT"/>
          </a:p>
        </p:txBody>
      </p:sp>
      <p:sp>
        <p:nvSpPr>
          <p:cNvPr id="5" name="Text Placeholder 4">
            <a:extLst>
              <a:ext uri="{FF2B5EF4-FFF2-40B4-BE49-F238E27FC236}">
                <a16:creationId xmlns:a16="http://schemas.microsoft.com/office/drawing/2014/main" id="{9510BB13-7A3E-D242-9049-44F6BEA3B7E3}"/>
              </a:ext>
            </a:extLst>
          </p:cNvPr>
          <p:cNvSpPr>
            <a:spLocks noGrp="1"/>
          </p:cNvSpPr>
          <p:nvPr>
            <p:ph type="body" sz="quarter" idx="11" hasCustomPrompt="1"/>
          </p:nvPr>
        </p:nvSpPr>
        <p:spPr>
          <a:xfrm>
            <a:off x="496729" y="1914524"/>
            <a:ext cx="4943176" cy="48242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b="1" i="0">
                <a:solidFill>
                  <a:sysClr val="windowText" lastClr="000000"/>
                </a:solidFill>
                <a:latin typeface="Arial" panose="020B0604020202020204" pitchFamily="34" charset="0"/>
                <a:cs typeface="Arial" panose="020B0604020202020204" pitchFamily="34" charset="0"/>
              </a:defRPr>
            </a:lvl1pPr>
            <a:lvl2pPr marL="457200" indent="0">
              <a:buNone/>
              <a:defRPr sz="1800" b="1" i="0">
                <a:solidFill>
                  <a:sysClr val="windowText" lastClr="000000"/>
                </a:solidFill>
                <a:latin typeface="Arial" panose="020B0604020202020204" pitchFamily="34" charset="0"/>
                <a:cs typeface="Arial" panose="020B0604020202020204" pitchFamily="34" charset="0"/>
              </a:defRPr>
            </a:lvl2pPr>
            <a:lvl3pPr marL="914400" indent="0">
              <a:buNone/>
              <a:defRPr sz="1800" b="1" i="0">
                <a:solidFill>
                  <a:sysClr val="windowText" lastClr="000000"/>
                </a:solidFill>
                <a:latin typeface="Arial" panose="020B0604020202020204" pitchFamily="34" charset="0"/>
                <a:cs typeface="Arial" panose="020B0604020202020204" pitchFamily="34" charset="0"/>
              </a:defRPr>
            </a:lvl3pPr>
            <a:lvl4pPr marL="1371600" indent="0">
              <a:buNone/>
              <a:defRPr sz="1800" b="1" i="0">
                <a:solidFill>
                  <a:sysClr val="windowText" lastClr="000000"/>
                </a:solidFill>
                <a:latin typeface="Arial" panose="020B0604020202020204" pitchFamily="34" charset="0"/>
                <a:cs typeface="Arial" panose="020B0604020202020204" pitchFamily="34" charset="0"/>
              </a:defRPr>
            </a:lvl4pPr>
            <a:lvl5pPr marL="1828800" indent="0">
              <a:buNone/>
              <a:defRPr sz="1800" b="1"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800" b="1" i="0" kern="1200" err="1">
                <a:solidFill>
                  <a:schemeClr val="tx2"/>
                </a:solidFill>
                <a:effectLst/>
                <a:latin typeface="Arial" panose="020B0604020202020204" pitchFamily="34" charset="0"/>
                <a:ea typeface="+mn-ea"/>
                <a:cs typeface="Arial" panose="020B0604020202020204" pitchFamily="34" charset="0"/>
              </a:rPr>
              <a:t>Tekstas</a:t>
            </a:r>
            <a:r>
              <a:rPr lang="en-GB" sz="1800" b="1" i="0" kern="1200">
                <a:solidFill>
                  <a:schemeClr val="tx2"/>
                </a:solidFill>
                <a:effectLst/>
                <a:latin typeface="Arial" panose="020B0604020202020204" pitchFamily="34" charset="0"/>
                <a:ea typeface="+mn-ea"/>
                <a:cs typeface="Arial" panose="020B0604020202020204" pitchFamily="34" charset="0"/>
              </a:rPr>
              <a:t> Arial bold 18pt. </a:t>
            </a:r>
            <a:endParaRPr lang="en-GB" sz="1800" b="1" i="0">
              <a:solidFill>
                <a:schemeClr val="tx2"/>
              </a:solidFill>
              <a:latin typeface="Arial" panose="020B0604020202020204" pitchFamily="34" charset="0"/>
              <a:cs typeface="Arial" panose="020B0604020202020204" pitchFamily="34" charset="0"/>
            </a:endParaRPr>
          </a:p>
          <a:p>
            <a:pPr lvl="0"/>
            <a:endParaRPr lang="en-LT"/>
          </a:p>
        </p:txBody>
      </p:sp>
      <p:sp>
        <p:nvSpPr>
          <p:cNvPr id="9" name="Text Placeholder 8">
            <a:extLst>
              <a:ext uri="{FF2B5EF4-FFF2-40B4-BE49-F238E27FC236}">
                <a16:creationId xmlns:a16="http://schemas.microsoft.com/office/drawing/2014/main" id="{EEA34C37-7E4E-D44A-80C5-868B8942FE94}"/>
              </a:ext>
            </a:extLst>
          </p:cNvPr>
          <p:cNvSpPr>
            <a:spLocks noGrp="1"/>
          </p:cNvSpPr>
          <p:nvPr>
            <p:ph type="body" sz="quarter" idx="13" hasCustomPrompt="1"/>
          </p:nvPr>
        </p:nvSpPr>
        <p:spPr>
          <a:xfrm>
            <a:off x="511766" y="2564267"/>
            <a:ext cx="5584234" cy="280555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latin typeface="+mn-lt"/>
              </a:defRPr>
            </a:lvl1pPr>
            <a:lvl2pPr marL="457200" indent="0">
              <a:buNone/>
              <a:defRPr sz="1400">
                <a:solidFill>
                  <a:sysClr val="windowText" lastClr="000000"/>
                </a:solidFill>
                <a:latin typeface="+mn-lt"/>
              </a:defRPr>
            </a:lvl2pPr>
            <a:lvl3pPr marL="914400" indent="0">
              <a:buNone/>
              <a:defRPr sz="1400">
                <a:solidFill>
                  <a:sysClr val="windowText" lastClr="000000"/>
                </a:solidFill>
                <a:latin typeface="+mn-lt"/>
              </a:defRPr>
            </a:lvl3pPr>
            <a:lvl4pPr marL="1371600" indent="0">
              <a:buNone/>
              <a:defRPr sz="1400">
                <a:solidFill>
                  <a:sysClr val="windowText" lastClr="000000"/>
                </a:solidFill>
                <a:latin typeface="+mn-lt"/>
              </a:defRPr>
            </a:lvl4pPr>
            <a:lvl5pPr marL="1828800" indent="0">
              <a:buNone/>
              <a:defRPr sz="1400">
                <a:solidFill>
                  <a:sysClr val="windowText" lastClr="000000"/>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sed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nonummy</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nibh</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euismod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tincidunt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laoreet</a:t>
            </a:r>
            <a:r>
              <a:rPr lang="en-GB" sz="1400" b="0" i="0">
                <a:solidFill>
                  <a:srgbClr val="1C1C19"/>
                </a:solidFill>
                <a:effectLst/>
                <a:latin typeface="Arial" panose="020B0604020202020204" pitchFamily="34" charset="0"/>
                <a:cs typeface="Arial" panose="020B0604020202020204" pitchFamily="34" charset="0"/>
              </a:rPr>
              <a:t> dolore magna </a:t>
            </a:r>
            <a:r>
              <a:rPr lang="en-GB" sz="1400" b="0" i="0" err="1">
                <a:solidFill>
                  <a:srgbClr val="1C1C19"/>
                </a:solidFill>
                <a:effectLst/>
                <a:latin typeface="Arial" panose="020B0604020202020204" pitchFamily="34" charset="0"/>
                <a:cs typeface="Arial" panose="020B0604020202020204" pitchFamily="34" charset="0"/>
              </a:rPr>
              <a:t>aliquam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erat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volutpat</a:t>
            </a:r>
            <a:r>
              <a:rPr lang="en-GB" sz="1400" b="0" i="0">
                <a:solidFill>
                  <a:srgbClr val="1C1C19"/>
                </a:solidFill>
                <a:effectLst/>
                <a:latin typeface="Arial" panose="020B0604020202020204" pitchFamily="34" charset="0"/>
                <a:cs typeface="Arial" panose="020B0604020202020204" pitchFamily="34" charset="0"/>
              </a:rPr>
              <a:t>. Ut </a:t>
            </a:r>
            <a:r>
              <a:rPr lang="en-GB" sz="1400" b="0" i="0" err="1">
                <a:solidFill>
                  <a:srgbClr val="1C1C19"/>
                </a:solidFill>
                <a:effectLst/>
                <a:latin typeface="Arial" panose="020B0604020202020204" pitchFamily="34" charset="0"/>
                <a:cs typeface="Arial" panose="020B0604020202020204" pitchFamily="34" charset="0"/>
              </a:rPr>
              <a:t>wisi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enim</a:t>
            </a:r>
            <a:r>
              <a:rPr lang="en-GB" sz="1400" b="0" i="0">
                <a:solidFill>
                  <a:srgbClr val="1C1C19"/>
                </a:solidFill>
                <a:effectLst/>
                <a:latin typeface="Arial" panose="020B0604020202020204" pitchFamily="34" charset="0"/>
                <a:cs typeface="Arial" panose="020B0604020202020204" pitchFamily="34" charset="0"/>
              </a:rPr>
              <a:t> ad minim </a:t>
            </a:r>
            <a:r>
              <a:rPr lang="en-GB" sz="1400" b="0" i="0" err="1">
                <a:solidFill>
                  <a:srgbClr val="1C1C19"/>
                </a:solidFill>
                <a:effectLst/>
                <a:latin typeface="Arial" panose="020B0604020202020204" pitchFamily="34" charset="0"/>
                <a:cs typeface="Arial" panose="020B0604020202020204" pitchFamily="34" charset="0"/>
              </a:rPr>
              <a:t>veniam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quis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nostrud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exerci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tation</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ullamcorper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suscipit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lobortis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nisl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aliquip</a:t>
            </a:r>
            <a:r>
              <a:rPr lang="en-GB" sz="1400" b="0" i="0">
                <a:solidFill>
                  <a:srgbClr val="1C1C19"/>
                </a:solidFill>
                <a:effectLst/>
                <a:latin typeface="Arial" panose="020B0604020202020204" pitchFamily="34" charset="0"/>
                <a:cs typeface="Arial" panose="020B0604020202020204" pitchFamily="34" charset="0"/>
              </a:rPr>
              <a:t> ex </a:t>
            </a:r>
            <a:r>
              <a:rPr lang="en-GB" sz="1400" b="0" i="0" err="1">
                <a:solidFill>
                  <a:srgbClr val="1C1C19"/>
                </a:solidFill>
                <a:effectLst/>
                <a:latin typeface="Arial" panose="020B0604020202020204" pitchFamily="34" charset="0"/>
                <a:cs typeface="Arial" panose="020B0604020202020204" pitchFamily="34" charset="0"/>
              </a:rPr>
              <a:t>ea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commodo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 </a:t>
            </a:r>
            <a:r>
              <a:rPr lang="en-GB" sz="1400" b="0" i="0" err="1">
                <a:solidFill>
                  <a:srgbClr val="1C1C19"/>
                </a:solidFill>
                <a:effectLst/>
                <a:latin typeface="Arial" panose="020B0604020202020204" pitchFamily="34" charset="0"/>
                <a:cs typeface="Arial" panose="020B0604020202020204" pitchFamily="34" charset="0"/>
              </a:rPr>
              <a:t>accumsan</a:t>
            </a:r>
            <a:r>
              <a:rPr lang="en-GB" sz="1400" b="0" i="0">
                <a:solidFill>
                  <a:srgbClr val="1C1C19"/>
                </a:solidFill>
                <a:effectLst/>
                <a:latin typeface="Arial" panose="020B0604020202020204" pitchFamily="34" charset="0"/>
                <a:cs typeface="Arial" panose="020B0604020202020204" pitchFamily="34" charset="0"/>
              </a:rPr>
              <a:t> et </a:t>
            </a:r>
            <a:r>
              <a:rPr lang="en-GB" sz="1400" b="0" i="0" err="1">
                <a:solidFill>
                  <a:srgbClr val="1C1C19"/>
                </a:solidFill>
                <a:effectLst/>
                <a:latin typeface="Arial" panose="020B0604020202020204" pitchFamily="34" charset="0"/>
                <a:cs typeface="Arial" panose="020B0604020202020204" pitchFamily="34" charset="0"/>
              </a:rPr>
              <a:t>iusto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odio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dignissim</a:t>
            </a:r>
            <a:r>
              <a:rPr lang="en-GB" sz="1400" b="0" i="0">
                <a:solidFill>
                  <a:srgbClr val="1C1C19"/>
                </a:solidFill>
                <a:effectLst/>
                <a:latin typeface="Arial" panose="020B0604020202020204" pitchFamily="34" charset="0"/>
                <a:cs typeface="Arial" panose="020B0604020202020204" pitchFamily="34" charset="0"/>
              </a:rPr>
              <a:t> qui </a:t>
            </a:r>
            <a:r>
              <a:rPr lang="en-GB" sz="1400" b="0" i="0" err="1">
                <a:solidFill>
                  <a:srgbClr val="1C1C19"/>
                </a:solidFill>
                <a:effectLst/>
                <a:latin typeface="Arial" panose="020B0604020202020204" pitchFamily="34" charset="0"/>
                <a:cs typeface="Arial" panose="020B0604020202020204" pitchFamily="34" charset="0"/>
              </a:rPr>
              <a:t>blandit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praesent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luptatum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zzril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delenit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augue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duis</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feugait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a:t>
            </a:r>
            <a:endParaRPr lang="en-LT"/>
          </a:p>
        </p:txBody>
      </p:sp>
      <p:sp>
        <p:nvSpPr>
          <p:cNvPr id="22" name="Text Placeholder 8">
            <a:extLst>
              <a:ext uri="{FF2B5EF4-FFF2-40B4-BE49-F238E27FC236}">
                <a16:creationId xmlns:a16="http://schemas.microsoft.com/office/drawing/2014/main" id="{F30597A9-64EC-404A-A449-3EFD3BEB7607}"/>
              </a:ext>
            </a:extLst>
          </p:cNvPr>
          <p:cNvSpPr>
            <a:spLocks noGrp="1"/>
          </p:cNvSpPr>
          <p:nvPr>
            <p:ph type="body" sz="quarter" idx="14" hasCustomPrompt="1"/>
          </p:nvPr>
        </p:nvSpPr>
        <p:spPr>
          <a:xfrm>
            <a:off x="6415984" y="2564267"/>
            <a:ext cx="5584234" cy="280555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latin typeface="+mn-lt"/>
              </a:defRPr>
            </a:lvl1pPr>
            <a:lvl2pPr marL="457200" indent="0">
              <a:buNone/>
              <a:defRPr sz="1400">
                <a:solidFill>
                  <a:sysClr val="windowText" lastClr="000000"/>
                </a:solidFill>
                <a:latin typeface="+mn-lt"/>
              </a:defRPr>
            </a:lvl2pPr>
            <a:lvl3pPr marL="914400" indent="0">
              <a:buNone/>
              <a:defRPr sz="1400">
                <a:solidFill>
                  <a:sysClr val="windowText" lastClr="000000"/>
                </a:solidFill>
                <a:latin typeface="+mn-lt"/>
              </a:defRPr>
            </a:lvl3pPr>
            <a:lvl4pPr marL="1371600" indent="0">
              <a:buNone/>
              <a:defRPr sz="1400">
                <a:solidFill>
                  <a:sysClr val="windowText" lastClr="000000"/>
                </a:solidFill>
                <a:latin typeface="+mn-lt"/>
              </a:defRPr>
            </a:lvl4pPr>
            <a:lvl5pPr marL="1828800" indent="0">
              <a:buNone/>
              <a:defRPr sz="1400">
                <a:solidFill>
                  <a:sysClr val="windowText" lastClr="000000"/>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sed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nonummy</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nibh</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euismod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tincidunt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laoreet</a:t>
            </a:r>
            <a:r>
              <a:rPr lang="en-GB" sz="1400" b="0" i="0">
                <a:solidFill>
                  <a:srgbClr val="1C1C19"/>
                </a:solidFill>
                <a:effectLst/>
                <a:latin typeface="Arial" panose="020B0604020202020204" pitchFamily="34" charset="0"/>
                <a:cs typeface="Arial" panose="020B0604020202020204" pitchFamily="34" charset="0"/>
              </a:rPr>
              <a:t> dolore magna </a:t>
            </a:r>
            <a:r>
              <a:rPr lang="en-GB" sz="1400" b="0" i="0" err="1">
                <a:solidFill>
                  <a:srgbClr val="1C1C19"/>
                </a:solidFill>
                <a:effectLst/>
                <a:latin typeface="Arial" panose="020B0604020202020204" pitchFamily="34" charset="0"/>
                <a:cs typeface="Arial" panose="020B0604020202020204" pitchFamily="34" charset="0"/>
              </a:rPr>
              <a:t>aliquam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erat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volutpat</a:t>
            </a:r>
            <a:r>
              <a:rPr lang="en-GB" sz="1400" b="0" i="0">
                <a:solidFill>
                  <a:srgbClr val="1C1C19"/>
                </a:solidFill>
                <a:effectLst/>
                <a:latin typeface="Arial" panose="020B0604020202020204" pitchFamily="34" charset="0"/>
                <a:cs typeface="Arial" panose="020B0604020202020204" pitchFamily="34" charset="0"/>
              </a:rPr>
              <a:t>. Ut </a:t>
            </a:r>
            <a:r>
              <a:rPr lang="en-GB" sz="1400" b="0" i="0" err="1">
                <a:solidFill>
                  <a:srgbClr val="1C1C19"/>
                </a:solidFill>
                <a:effectLst/>
                <a:latin typeface="Arial" panose="020B0604020202020204" pitchFamily="34" charset="0"/>
                <a:cs typeface="Arial" panose="020B0604020202020204" pitchFamily="34" charset="0"/>
              </a:rPr>
              <a:t>wisi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enim</a:t>
            </a:r>
            <a:r>
              <a:rPr lang="en-GB" sz="1400" b="0" i="0">
                <a:solidFill>
                  <a:srgbClr val="1C1C19"/>
                </a:solidFill>
                <a:effectLst/>
                <a:latin typeface="Arial" panose="020B0604020202020204" pitchFamily="34" charset="0"/>
                <a:cs typeface="Arial" panose="020B0604020202020204" pitchFamily="34" charset="0"/>
              </a:rPr>
              <a:t> ad minim </a:t>
            </a:r>
            <a:r>
              <a:rPr lang="en-GB" sz="1400" b="0" i="0" err="1">
                <a:solidFill>
                  <a:srgbClr val="1C1C19"/>
                </a:solidFill>
                <a:effectLst/>
                <a:latin typeface="Arial" panose="020B0604020202020204" pitchFamily="34" charset="0"/>
                <a:cs typeface="Arial" panose="020B0604020202020204" pitchFamily="34" charset="0"/>
              </a:rPr>
              <a:t>veniam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quis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nostrud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exerci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tation</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ullamcorper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suscipit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lobortis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nisl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aliquip</a:t>
            </a:r>
            <a:r>
              <a:rPr lang="en-GB" sz="1400" b="0" i="0">
                <a:solidFill>
                  <a:srgbClr val="1C1C19"/>
                </a:solidFill>
                <a:effectLst/>
                <a:latin typeface="Arial" panose="020B0604020202020204" pitchFamily="34" charset="0"/>
                <a:cs typeface="Arial" panose="020B0604020202020204" pitchFamily="34" charset="0"/>
              </a:rPr>
              <a:t> ex </a:t>
            </a:r>
            <a:r>
              <a:rPr lang="en-GB" sz="1400" b="0" i="0" err="1">
                <a:solidFill>
                  <a:srgbClr val="1C1C19"/>
                </a:solidFill>
                <a:effectLst/>
                <a:latin typeface="Arial" panose="020B0604020202020204" pitchFamily="34" charset="0"/>
                <a:cs typeface="Arial" panose="020B0604020202020204" pitchFamily="34" charset="0"/>
              </a:rPr>
              <a:t>ea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commodo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 </a:t>
            </a:r>
            <a:r>
              <a:rPr lang="en-GB" sz="1400" b="0" i="0" err="1">
                <a:solidFill>
                  <a:srgbClr val="1C1C19"/>
                </a:solidFill>
                <a:effectLst/>
                <a:latin typeface="Arial" panose="020B0604020202020204" pitchFamily="34" charset="0"/>
                <a:cs typeface="Arial" panose="020B0604020202020204" pitchFamily="34" charset="0"/>
              </a:rPr>
              <a:t>accumsan</a:t>
            </a:r>
            <a:r>
              <a:rPr lang="en-GB" sz="1400" b="0" i="0">
                <a:solidFill>
                  <a:srgbClr val="1C1C19"/>
                </a:solidFill>
                <a:effectLst/>
                <a:latin typeface="Arial" panose="020B0604020202020204" pitchFamily="34" charset="0"/>
                <a:cs typeface="Arial" panose="020B0604020202020204" pitchFamily="34" charset="0"/>
              </a:rPr>
              <a:t> et </a:t>
            </a:r>
            <a:r>
              <a:rPr lang="en-GB" sz="1400" b="0" i="0" err="1">
                <a:solidFill>
                  <a:srgbClr val="1C1C19"/>
                </a:solidFill>
                <a:effectLst/>
                <a:latin typeface="Arial" panose="020B0604020202020204" pitchFamily="34" charset="0"/>
                <a:cs typeface="Arial" panose="020B0604020202020204" pitchFamily="34" charset="0"/>
              </a:rPr>
              <a:t>iusto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odio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dignissim</a:t>
            </a:r>
            <a:r>
              <a:rPr lang="en-GB" sz="1400" b="0" i="0">
                <a:solidFill>
                  <a:srgbClr val="1C1C19"/>
                </a:solidFill>
                <a:effectLst/>
                <a:latin typeface="Arial" panose="020B0604020202020204" pitchFamily="34" charset="0"/>
                <a:cs typeface="Arial" panose="020B0604020202020204" pitchFamily="34" charset="0"/>
              </a:rPr>
              <a:t> qui </a:t>
            </a:r>
            <a:r>
              <a:rPr lang="en-GB" sz="1400" b="0" i="0" err="1">
                <a:solidFill>
                  <a:srgbClr val="1C1C19"/>
                </a:solidFill>
                <a:effectLst/>
                <a:latin typeface="Arial" panose="020B0604020202020204" pitchFamily="34" charset="0"/>
                <a:cs typeface="Arial" panose="020B0604020202020204" pitchFamily="34" charset="0"/>
              </a:rPr>
              <a:t>blandit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praesent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luptatum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zzril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delenit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augue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duis</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feugait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a:t>
            </a:r>
            <a:endParaRPr lang="en-LT"/>
          </a:p>
        </p:txBody>
      </p:sp>
      <p:sp>
        <p:nvSpPr>
          <p:cNvPr id="23" name="Text Placeholder 4">
            <a:extLst>
              <a:ext uri="{FF2B5EF4-FFF2-40B4-BE49-F238E27FC236}">
                <a16:creationId xmlns:a16="http://schemas.microsoft.com/office/drawing/2014/main" id="{A74EF2BC-D5BE-5D46-A3A5-10FBAA52E9BD}"/>
              </a:ext>
            </a:extLst>
          </p:cNvPr>
          <p:cNvSpPr>
            <a:spLocks noGrp="1"/>
          </p:cNvSpPr>
          <p:nvPr>
            <p:ph type="body" sz="quarter" idx="15" hasCustomPrompt="1"/>
          </p:nvPr>
        </p:nvSpPr>
        <p:spPr>
          <a:xfrm>
            <a:off x="6397903" y="1903635"/>
            <a:ext cx="4943176" cy="48242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b="1" i="0">
                <a:solidFill>
                  <a:sysClr val="windowText" lastClr="000000"/>
                </a:solidFill>
                <a:latin typeface="Arial" panose="020B0604020202020204" pitchFamily="34" charset="0"/>
                <a:cs typeface="Arial" panose="020B0604020202020204" pitchFamily="34" charset="0"/>
              </a:defRPr>
            </a:lvl1pPr>
            <a:lvl2pPr marL="457200" indent="0">
              <a:buNone/>
              <a:defRPr sz="1800" b="1" i="0">
                <a:solidFill>
                  <a:sysClr val="windowText" lastClr="000000"/>
                </a:solidFill>
                <a:latin typeface="Arial" panose="020B0604020202020204" pitchFamily="34" charset="0"/>
                <a:cs typeface="Arial" panose="020B0604020202020204" pitchFamily="34" charset="0"/>
              </a:defRPr>
            </a:lvl2pPr>
            <a:lvl3pPr marL="914400" indent="0">
              <a:buNone/>
              <a:defRPr sz="1800" b="1" i="0">
                <a:solidFill>
                  <a:sysClr val="windowText" lastClr="000000"/>
                </a:solidFill>
                <a:latin typeface="Arial" panose="020B0604020202020204" pitchFamily="34" charset="0"/>
                <a:cs typeface="Arial" panose="020B0604020202020204" pitchFamily="34" charset="0"/>
              </a:defRPr>
            </a:lvl3pPr>
            <a:lvl4pPr marL="1371600" indent="0">
              <a:buNone/>
              <a:defRPr sz="1800" b="1" i="0">
                <a:solidFill>
                  <a:sysClr val="windowText" lastClr="000000"/>
                </a:solidFill>
                <a:latin typeface="Arial" panose="020B0604020202020204" pitchFamily="34" charset="0"/>
                <a:cs typeface="Arial" panose="020B0604020202020204" pitchFamily="34" charset="0"/>
              </a:defRPr>
            </a:lvl4pPr>
            <a:lvl5pPr marL="1828800" indent="0">
              <a:buNone/>
              <a:defRPr sz="1800" b="1"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800" b="1" i="0" kern="1200" err="1">
                <a:solidFill>
                  <a:schemeClr val="tx2"/>
                </a:solidFill>
                <a:effectLst/>
                <a:latin typeface="Arial" panose="020B0604020202020204" pitchFamily="34" charset="0"/>
                <a:ea typeface="+mn-ea"/>
                <a:cs typeface="Arial" panose="020B0604020202020204" pitchFamily="34" charset="0"/>
              </a:rPr>
              <a:t>Tekstas</a:t>
            </a:r>
            <a:r>
              <a:rPr lang="en-GB" sz="1800" b="1" i="0" kern="1200">
                <a:solidFill>
                  <a:schemeClr val="tx2"/>
                </a:solidFill>
                <a:effectLst/>
                <a:latin typeface="Arial" panose="020B0604020202020204" pitchFamily="34" charset="0"/>
                <a:ea typeface="+mn-ea"/>
                <a:cs typeface="Arial" panose="020B0604020202020204" pitchFamily="34" charset="0"/>
              </a:rPr>
              <a:t> Arial bold 18pt. </a:t>
            </a:r>
            <a:endParaRPr lang="en-GB" sz="1800" b="1" i="0">
              <a:solidFill>
                <a:schemeClr val="tx2"/>
              </a:solidFill>
              <a:latin typeface="Arial" panose="020B0604020202020204" pitchFamily="34" charset="0"/>
              <a:cs typeface="Arial" panose="020B0604020202020204" pitchFamily="34" charset="0"/>
            </a:endParaRPr>
          </a:p>
          <a:p>
            <a:pPr lvl="0"/>
            <a:endParaRPr lang="en-LT"/>
          </a:p>
        </p:txBody>
      </p:sp>
      <p:pic>
        <p:nvPicPr>
          <p:cNvPr id="25" name="Picture 24">
            <a:extLst>
              <a:ext uri="{FF2B5EF4-FFF2-40B4-BE49-F238E27FC236}">
                <a16:creationId xmlns:a16="http://schemas.microsoft.com/office/drawing/2014/main" id="{9A99FEA7-380F-DB46-B4F9-349C607CA0CA}"/>
              </a:ext>
            </a:extLst>
          </p:cNvPr>
          <p:cNvPicPr>
            <a:picLocks noChangeAspect="1"/>
          </p:cNvPicPr>
          <p:nvPr userDrawn="1"/>
        </p:nvPicPr>
        <p:blipFill>
          <a:blip r:embed="rId2"/>
          <a:stretch>
            <a:fillRect/>
          </a:stretch>
        </p:blipFill>
        <p:spPr>
          <a:xfrm>
            <a:off x="325315" y="5402016"/>
            <a:ext cx="1332000" cy="1332000"/>
          </a:xfrm>
          <a:prstGeom prst="rect">
            <a:avLst/>
          </a:prstGeom>
        </p:spPr>
      </p:pic>
      <p:sp>
        <p:nvSpPr>
          <p:cNvPr id="2" name="Slide Number Placeholder 1">
            <a:extLst>
              <a:ext uri="{FF2B5EF4-FFF2-40B4-BE49-F238E27FC236}">
                <a16:creationId xmlns:a16="http://schemas.microsoft.com/office/drawing/2014/main" id="{D362D9BE-774D-DB45-8A67-C85669800311}"/>
              </a:ext>
            </a:extLst>
          </p:cNvPr>
          <p:cNvSpPr>
            <a:spLocks noGrp="1"/>
          </p:cNvSpPr>
          <p:nvPr>
            <p:ph type="sldNum" sz="quarter" idx="16"/>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31293412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mos skaidrė 2">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503DB0F-9320-CF4F-82E2-0B682EB49502}"/>
              </a:ext>
            </a:extLst>
          </p:cNvPr>
          <p:cNvSpPr/>
          <p:nvPr userDrawn="1"/>
        </p:nvSpPr>
        <p:spPr>
          <a:xfrm>
            <a:off x="9454551" y="4974357"/>
            <a:ext cx="2737449" cy="15872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11" name="Oval 10">
            <a:extLst>
              <a:ext uri="{FF2B5EF4-FFF2-40B4-BE49-F238E27FC236}">
                <a16:creationId xmlns:a16="http://schemas.microsoft.com/office/drawing/2014/main" id="{DAFB2F5A-C523-0449-BAF3-982A370B69D9}"/>
              </a:ext>
            </a:extLst>
          </p:cNvPr>
          <p:cNvSpPr/>
          <p:nvPr userDrawn="1"/>
        </p:nvSpPr>
        <p:spPr>
          <a:xfrm>
            <a:off x="8609162" y="4989872"/>
            <a:ext cx="1690778" cy="15872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16" name="Picture Placeholder 15">
            <a:extLst>
              <a:ext uri="{FF2B5EF4-FFF2-40B4-BE49-F238E27FC236}">
                <a16:creationId xmlns:a16="http://schemas.microsoft.com/office/drawing/2014/main" id="{E48392D9-AA2F-D04C-8E4B-BCDFB63DBE52}"/>
              </a:ext>
            </a:extLst>
          </p:cNvPr>
          <p:cNvSpPr>
            <a:spLocks noGrp="1"/>
          </p:cNvSpPr>
          <p:nvPr>
            <p:ph type="pic" sz="quarter" idx="10"/>
          </p:nvPr>
        </p:nvSpPr>
        <p:spPr>
          <a:xfrm>
            <a:off x="8609162" y="4974117"/>
            <a:ext cx="1690778" cy="1587500"/>
          </a:xfrm>
          <a:prstGeom prst="ellipse">
            <a:avLst/>
          </a:prstGeom>
          <a:noFill/>
          <a:ln>
            <a:solidFill>
              <a:schemeClr val="accent1">
                <a:shade val="50000"/>
              </a:schemeClr>
            </a:solidFill>
          </a:ln>
        </p:spPr>
        <p:txBody>
          <a:bodyPr/>
          <a:lstStyle>
            <a:lvl1pPr marL="0" indent="0" algn="ctr">
              <a:buNone/>
              <a:defRPr sz="1200">
                <a:solidFill>
                  <a:schemeClr val="tx2"/>
                </a:solidFill>
              </a:defRPr>
            </a:lvl1pPr>
          </a:lstStyle>
          <a:p>
            <a:endParaRPr lang="en-GB"/>
          </a:p>
          <a:p>
            <a:endParaRPr lang="en-GB"/>
          </a:p>
          <a:p>
            <a:endParaRPr lang="en-LT"/>
          </a:p>
        </p:txBody>
      </p:sp>
      <p:sp>
        <p:nvSpPr>
          <p:cNvPr id="17" name="object 2">
            <a:extLst>
              <a:ext uri="{FF2B5EF4-FFF2-40B4-BE49-F238E27FC236}">
                <a16:creationId xmlns:a16="http://schemas.microsoft.com/office/drawing/2014/main" id="{CC4BBF01-AED9-6C4F-AFE9-B152ECC7CC47}"/>
              </a:ext>
            </a:extLst>
          </p:cNvPr>
          <p:cNvSpPr/>
          <p:nvPr userDrawn="1"/>
        </p:nvSpPr>
        <p:spPr>
          <a:xfrm>
            <a:off x="0" y="212305"/>
            <a:ext cx="6843395" cy="1097280"/>
          </a:xfrm>
          <a:custGeom>
            <a:avLst/>
            <a:gdLst/>
            <a:ahLst/>
            <a:cxnLst/>
            <a:rect l="l" t="t" r="r" b="b"/>
            <a:pathLst>
              <a:path w="6843395" h="1097280">
                <a:moveTo>
                  <a:pt x="6843065" y="548474"/>
                </a:moveTo>
                <a:lnTo>
                  <a:pt x="6841045" y="501154"/>
                </a:lnTo>
                <a:lnTo>
                  <a:pt x="6835114" y="454939"/>
                </a:lnTo>
                <a:lnTo>
                  <a:pt x="6825437" y="410019"/>
                </a:lnTo>
                <a:lnTo>
                  <a:pt x="6812166" y="366547"/>
                </a:lnTo>
                <a:lnTo>
                  <a:pt x="6795478" y="324675"/>
                </a:lnTo>
                <a:lnTo>
                  <a:pt x="6775526" y="284594"/>
                </a:lnTo>
                <a:lnTo>
                  <a:pt x="6752476" y="246443"/>
                </a:lnTo>
                <a:lnTo>
                  <a:pt x="6726504" y="210400"/>
                </a:lnTo>
                <a:lnTo>
                  <a:pt x="6697764" y="176631"/>
                </a:lnTo>
                <a:lnTo>
                  <a:pt x="6666433" y="145300"/>
                </a:lnTo>
                <a:lnTo>
                  <a:pt x="6632664" y="116560"/>
                </a:lnTo>
                <a:lnTo>
                  <a:pt x="6596621" y="90589"/>
                </a:lnTo>
                <a:lnTo>
                  <a:pt x="6558470" y="67551"/>
                </a:lnTo>
                <a:lnTo>
                  <a:pt x="6518376" y="47599"/>
                </a:lnTo>
                <a:lnTo>
                  <a:pt x="6476517" y="30899"/>
                </a:lnTo>
                <a:lnTo>
                  <a:pt x="6433045" y="17640"/>
                </a:lnTo>
                <a:lnTo>
                  <a:pt x="6388113" y="7950"/>
                </a:lnTo>
                <a:lnTo>
                  <a:pt x="6341910" y="2019"/>
                </a:lnTo>
                <a:lnTo>
                  <a:pt x="6294590" y="12"/>
                </a:lnTo>
                <a:lnTo>
                  <a:pt x="0" y="0"/>
                </a:lnTo>
                <a:lnTo>
                  <a:pt x="0" y="1096937"/>
                </a:lnTo>
                <a:lnTo>
                  <a:pt x="6294285" y="1096937"/>
                </a:lnTo>
                <a:lnTo>
                  <a:pt x="6294590" y="1096949"/>
                </a:lnTo>
                <a:lnTo>
                  <a:pt x="6341910" y="1094930"/>
                </a:lnTo>
                <a:lnTo>
                  <a:pt x="6388113" y="1088999"/>
                </a:lnTo>
                <a:lnTo>
                  <a:pt x="6433032" y="1079322"/>
                </a:lnTo>
                <a:lnTo>
                  <a:pt x="6476517" y="1066050"/>
                </a:lnTo>
                <a:lnTo>
                  <a:pt x="6518376" y="1049362"/>
                </a:lnTo>
                <a:lnTo>
                  <a:pt x="6558470" y="1029411"/>
                </a:lnTo>
                <a:lnTo>
                  <a:pt x="6596608" y="1006373"/>
                </a:lnTo>
                <a:lnTo>
                  <a:pt x="6632651" y="980389"/>
                </a:lnTo>
                <a:lnTo>
                  <a:pt x="6666420" y="951661"/>
                </a:lnTo>
                <a:lnTo>
                  <a:pt x="6697764" y="920318"/>
                </a:lnTo>
                <a:lnTo>
                  <a:pt x="6726504" y="886548"/>
                </a:lnTo>
                <a:lnTo>
                  <a:pt x="6752476" y="850506"/>
                </a:lnTo>
                <a:lnTo>
                  <a:pt x="6775513" y="812355"/>
                </a:lnTo>
                <a:lnTo>
                  <a:pt x="6795465" y="772274"/>
                </a:lnTo>
                <a:lnTo>
                  <a:pt x="6812166" y="730402"/>
                </a:lnTo>
                <a:lnTo>
                  <a:pt x="6825437" y="686930"/>
                </a:lnTo>
                <a:lnTo>
                  <a:pt x="6835114" y="642010"/>
                </a:lnTo>
                <a:lnTo>
                  <a:pt x="6841045" y="595795"/>
                </a:lnTo>
                <a:lnTo>
                  <a:pt x="6843065" y="548474"/>
                </a:lnTo>
                <a:close/>
              </a:path>
            </a:pathLst>
          </a:custGeom>
          <a:solidFill>
            <a:srgbClr val="A3C837"/>
          </a:solidFill>
        </p:spPr>
        <p:txBody>
          <a:bodyPr wrap="square" lIns="0" tIns="0" rIns="0" bIns="0" rtlCol="0"/>
          <a:lstStyle/>
          <a:p>
            <a:endParaRPr/>
          </a:p>
        </p:txBody>
      </p:sp>
      <p:sp>
        <p:nvSpPr>
          <p:cNvPr id="14" name="Text Placeholder 2">
            <a:extLst>
              <a:ext uri="{FF2B5EF4-FFF2-40B4-BE49-F238E27FC236}">
                <a16:creationId xmlns:a16="http://schemas.microsoft.com/office/drawing/2014/main" id="{F9B99C18-06CD-954B-94B2-25B3BC80C7AA}"/>
              </a:ext>
            </a:extLst>
          </p:cNvPr>
          <p:cNvSpPr>
            <a:spLocks noGrp="1"/>
          </p:cNvSpPr>
          <p:nvPr>
            <p:ph type="body" sz="quarter" idx="11" hasCustomPrompt="1"/>
          </p:nvPr>
        </p:nvSpPr>
        <p:spPr>
          <a:xfrm>
            <a:off x="480770" y="341313"/>
            <a:ext cx="6362625" cy="752475"/>
          </a:xfrm>
          <a:prstGeom prst="rect">
            <a:avLst/>
          </a:prstGeom>
        </p:spPr>
        <p:txBody>
          <a:bodyPr/>
          <a:lstStyle>
            <a:lvl1pPr marL="0" indent="0">
              <a:buNone/>
              <a:defRPr sz="2400">
                <a:solidFill>
                  <a:sysClr val="windowText" lastClr="000000"/>
                </a:solidFill>
                <a:latin typeface="+mj-lt"/>
              </a:defRPr>
            </a:lvl1pPr>
            <a:lvl2pPr marL="457200" indent="0">
              <a:buNone/>
              <a:defRPr sz="2400">
                <a:solidFill>
                  <a:sysClr val="windowText" lastClr="000000"/>
                </a:solidFill>
                <a:latin typeface="+mj-lt"/>
              </a:defRPr>
            </a:lvl2pPr>
            <a:lvl3pPr marL="914400" indent="0">
              <a:buNone/>
              <a:defRPr sz="2400">
                <a:solidFill>
                  <a:sysClr val="windowText" lastClr="000000"/>
                </a:solidFill>
                <a:latin typeface="+mj-lt"/>
              </a:defRPr>
            </a:lvl3pPr>
            <a:lvl4pPr marL="1371600" indent="0">
              <a:buNone/>
              <a:defRPr sz="2400">
                <a:solidFill>
                  <a:sysClr val="windowText" lastClr="000000"/>
                </a:solidFill>
                <a:latin typeface="+mj-lt"/>
              </a:defRPr>
            </a:lvl4pPr>
            <a:lvl5pPr marL="1828800" indent="0">
              <a:buNone/>
              <a:defRPr sz="2400">
                <a:solidFill>
                  <a:sysClr val="windowText" lastClr="000000"/>
                </a:solidFill>
                <a:latin typeface="+mj-lt"/>
              </a:defRPr>
            </a:lvl5pPr>
          </a:lstStyle>
          <a:p>
            <a:pPr lvl="0"/>
            <a:r>
              <a:rPr lang="en-GB" sz="2400">
                <a:solidFill>
                  <a:srgbClr val="1D1D1B"/>
                </a:solidFill>
              </a:rPr>
              <a:t>PAVADINIMAS ARIAL BLACK</a:t>
            </a:r>
            <a:r>
              <a:rPr lang="en-GB" sz="2400" spc="-20">
                <a:solidFill>
                  <a:srgbClr val="1D1D1B"/>
                </a:solidFill>
              </a:rPr>
              <a:t> </a:t>
            </a:r>
            <a:r>
              <a:rPr lang="en-GB" sz="2400">
                <a:solidFill>
                  <a:srgbClr val="1D1D1B"/>
                </a:solidFill>
              </a:rPr>
              <a:t>/</a:t>
            </a:r>
            <a:r>
              <a:rPr lang="en-GB" sz="2400" spc="-20">
                <a:solidFill>
                  <a:srgbClr val="1D1D1B"/>
                </a:solidFill>
              </a:rPr>
              <a:t> </a:t>
            </a:r>
            <a:r>
              <a:rPr lang="en-GB" sz="2400">
                <a:solidFill>
                  <a:srgbClr val="1D1D1B"/>
                </a:solidFill>
              </a:rPr>
              <a:t>CAPS</a:t>
            </a:r>
            <a:r>
              <a:rPr lang="en-GB" sz="2400" spc="-20">
                <a:solidFill>
                  <a:srgbClr val="1D1D1B"/>
                </a:solidFill>
              </a:rPr>
              <a:t> </a:t>
            </a:r>
            <a:r>
              <a:rPr lang="en-GB" sz="2400">
                <a:solidFill>
                  <a:srgbClr val="1D1D1B"/>
                </a:solidFill>
              </a:rPr>
              <a:t>LOCK</a:t>
            </a:r>
            <a:r>
              <a:rPr lang="en-GB" sz="2400" spc="-20">
                <a:solidFill>
                  <a:srgbClr val="1D1D1B"/>
                </a:solidFill>
              </a:rPr>
              <a:t> </a:t>
            </a:r>
            <a:r>
              <a:rPr lang="en-GB" sz="2400">
                <a:solidFill>
                  <a:srgbClr val="1D1D1B"/>
                </a:solidFill>
              </a:rPr>
              <a:t>24</a:t>
            </a:r>
            <a:r>
              <a:rPr lang="en-GB" sz="2400" spc="-20">
                <a:solidFill>
                  <a:srgbClr val="1D1D1B"/>
                </a:solidFill>
              </a:rPr>
              <a:t> </a:t>
            </a:r>
            <a:r>
              <a:rPr lang="en-GB" sz="2400">
                <a:solidFill>
                  <a:srgbClr val="1D1D1B"/>
                </a:solidFill>
              </a:rPr>
              <a:t>PT</a:t>
            </a:r>
            <a:endParaRPr lang="en-LT"/>
          </a:p>
        </p:txBody>
      </p:sp>
      <p:sp>
        <p:nvSpPr>
          <p:cNvPr id="3" name="Text Placeholder 2">
            <a:extLst>
              <a:ext uri="{FF2B5EF4-FFF2-40B4-BE49-F238E27FC236}">
                <a16:creationId xmlns:a16="http://schemas.microsoft.com/office/drawing/2014/main" id="{6D9075B9-F003-CF4D-ADB1-B96B84B58A57}"/>
              </a:ext>
            </a:extLst>
          </p:cNvPr>
          <p:cNvSpPr>
            <a:spLocks noGrp="1"/>
          </p:cNvSpPr>
          <p:nvPr>
            <p:ph type="body" sz="quarter" idx="12" hasCustomPrompt="1"/>
          </p:nvPr>
        </p:nvSpPr>
        <p:spPr>
          <a:xfrm>
            <a:off x="494236" y="1934329"/>
            <a:ext cx="10890250" cy="14636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tx2"/>
                </a:solidFill>
                <a:latin typeface="+mn-lt"/>
              </a:defRPr>
            </a:lvl1pPr>
            <a:lvl2pPr marL="457200" indent="0" algn="l">
              <a:buNone/>
              <a:defRPr sz="1400">
                <a:solidFill>
                  <a:schemeClr val="tx2"/>
                </a:solidFill>
                <a:latin typeface="+mn-lt"/>
              </a:defRPr>
            </a:lvl2pPr>
            <a:lvl3pPr marL="914400" indent="0" algn="l">
              <a:buNone/>
              <a:defRPr sz="1400">
                <a:solidFill>
                  <a:schemeClr val="tx2"/>
                </a:solidFill>
                <a:latin typeface="+mn-lt"/>
              </a:defRPr>
            </a:lvl3pPr>
            <a:lvl4pPr marL="1371600" indent="0" algn="l">
              <a:buNone/>
              <a:defRPr sz="1400">
                <a:solidFill>
                  <a:schemeClr val="tx2"/>
                </a:solidFill>
                <a:latin typeface="+mn-lt"/>
              </a:defRPr>
            </a:lvl4pPr>
            <a:lvl5pPr marL="1828800" indent="0" algn="l">
              <a:buNone/>
              <a:defRPr sz="1400">
                <a:solidFill>
                  <a:schemeClr val="tx2"/>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sed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nonummy</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nibh</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euismod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tincidunt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laoreet</a:t>
            </a:r>
            <a:r>
              <a:rPr lang="en-GB" sz="1400" b="0" i="0">
                <a:solidFill>
                  <a:srgbClr val="1C1C19"/>
                </a:solidFill>
                <a:effectLst/>
                <a:latin typeface="Arial" panose="020B0604020202020204" pitchFamily="34" charset="0"/>
                <a:cs typeface="Arial" panose="020B0604020202020204" pitchFamily="34" charset="0"/>
              </a:rPr>
              <a:t> dolore magna </a:t>
            </a:r>
            <a:r>
              <a:rPr lang="en-GB" sz="1400" b="0" i="0" err="1">
                <a:solidFill>
                  <a:srgbClr val="1C1C19"/>
                </a:solidFill>
                <a:effectLst/>
                <a:latin typeface="Arial" panose="020B0604020202020204" pitchFamily="34" charset="0"/>
                <a:cs typeface="Arial" panose="020B0604020202020204" pitchFamily="34" charset="0"/>
              </a:rPr>
              <a:t>aliquam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erat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volutpat</a:t>
            </a:r>
            <a:r>
              <a:rPr lang="en-GB" sz="1400" b="0" i="0">
                <a:solidFill>
                  <a:srgbClr val="1C1C19"/>
                </a:solidFill>
                <a:effectLst/>
                <a:latin typeface="Arial" panose="020B0604020202020204" pitchFamily="34" charset="0"/>
                <a:cs typeface="Arial" panose="020B0604020202020204" pitchFamily="34" charset="0"/>
              </a:rPr>
              <a:t>. Ut </a:t>
            </a:r>
            <a:r>
              <a:rPr lang="en-GB" sz="1400" b="0" i="0" err="1">
                <a:solidFill>
                  <a:srgbClr val="1C1C19"/>
                </a:solidFill>
                <a:effectLst/>
                <a:latin typeface="Arial" panose="020B0604020202020204" pitchFamily="34" charset="0"/>
                <a:cs typeface="Arial" panose="020B0604020202020204" pitchFamily="34" charset="0"/>
              </a:rPr>
              <a:t>wisi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enim</a:t>
            </a:r>
            <a:r>
              <a:rPr lang="en-GB" sz="1400" b="0" i="0">
                <a:solidFill>
                  <a:srgbClr val="1C1C19"/>
                </a:solidFill>
                <a:effectLst/>
                <a:latin typeface="Arial" panose="020B0604020202020204" pitchFamily="34" charset="0"/>
                <a:cs typeface="Arial" panose="020B0604020202020204" pitchFamily="34" charset="0"/>
              </a:rPr>
              <a:t> ad minim </a:t>
            </a:r>
            <a:r>
              <a:rPr lang="en-GB" sz="1400" b="0" i="0" err="1">
                <a:solidFill>
                  <a:srgbClr val="1C1C19"/>
                </a:solidFill>
                <a:effectLst/>
                <a:latin typeface="Arial" panose="020B0604020202020204" pitchFamily="34" charset="0"/>
                <a:cs typeface="Arial" panose="020B0604020202020204" pitchFamily="34" charset="0"/>
              </a:rPr>
              <a:t>veniam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quis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nostrud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exerci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tation</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ullamcorper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suscipit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lobortis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nisl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aliquip</a:t>
            </a:r>
            <a:r>
              <a:rPr lang="en-GB" sz="1400" b="0" i="0">
                <a:solidFill>
                  <a:srgbClr val="1C1C19"/>
                </a:solidFill>
                <a:effectLst/>
                <a:latin typeface="Arial" panose="020B0604020202020204" pitchFamily="34" charset="0"/>
                <a:cs typeface="Arial" panose="020B0604020202020204" pitchFamily="34" charset="0"/>
              </a:rPr>
              <a:t> ex </a:t>
            </a:r>
            <a:r>
              <a:rPr lang="en-GB" sz="1400" b="0" i="0" err="1">
                <a:solidFill>
                  <a:srgbClr val="1C1C19"/>
                </a:solidFill>
                <a:effectLst/>
                <a:latin typeface="Arial" panose="020B0604020202020204" pitchFamily="34" charset="0"/>
                <a:cs typeface="Arial" panose="020B0604020202020204" pitchFamily="34" charset="0"/>
              </a:rPr>
              <a:t>ea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commodo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 </a:t>
            </a:r>
            <a:r>
              <a:rPr lang="en-GB" sz="1400" b="0" i="0" err="1">
                <a:solidFill>
                  <a:srgbClr val="1C1C19"/>
                </a:solidFill>
                <a:effectLst/>
                <a:latin typeface="Arial" panose="020B0604020202020204" pitchFamily="34" charset="0"/>
                <a:cs typeface="Arial" panose="020B0604020202020204" pitchFamily="34" charset="0"/>
              </a:rPr>
              <a:t>accumsan</a:t>
            </a:r>
            <a:r>
              <a:rPr lang="en-GB" sz="1400" b="0" i="0">
                <a:solidFill>
                  <a:srgbClr val="1C1C19"/>
                </a:solidFill>
                <a:effectLst/>
                <a:latin typeface="Arial" panose="020B0604020202020204" pitchFamily="34" charset="0"/>
                <a:cs typeface="Arial" panose="020B0604020202020204" pitchFamily="34" charset="0"/>
              </a:rPr>
              <a:t> et </a:t>
            </a:r>
            <a:r>
              <a:rPr lang="en-GB" sz="1400" b="0" i="0" err="1">
                <a:solidFill>
                  <a:srgbClr val="1C1C19"/>
                </a:solidFill>
                <a:effectLst/>
                <a:latin typeface="Arial" panose="020B0604020202020204" pitchFamily="34" charset="0"/>
                <a:cs typeface="Arial" panose="020B0604020202020204" pitchFamily="34" charset="0"/>
              </a:rPr>
              <a:t>iusto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odio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dignissim</a:t>
            </a:r>
            <a:r>
              <a:rPr lang="en-GB" sz="1400" b="0" i="0">
                <a:solidFill>
                  <a:srgbClr val="1C1C19"/>
                </a:solidFill>
                <a:effectLst/>
                <a:latin typeface="Arial" panose="020B0604020202020204" pitchFamily="34" charset="0"/>
                <a:cs typeface="Arial" panose="020B0604020202020204" pitchFamily="34" charset="0"/>
              </a:rPr>
              <a:t> qui </a:t>
            </a:r>
            <a:r>
              <a:rPr lang="en-GB" sz="1400" b="0" i="0" err="1">
                <a:solidFill>
                  <a:srgbClr val="1C1C19"/>
                </a:solidFill>
                <a:effectLst/>
                <a:latin typeface="Arial" panose="020B0604020202020204" pitchFamily="34" charset="0"/>
                <a:cs typeface="Arial" panose="020B0604020202020204" pitchFamily="34" charset="0"/>
              </a:rPr>
              <a:t>blandit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praesent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luptatum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zzril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delenit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augue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duis</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feugait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 </a:t>
            </a:r>
            <a:r>
              <a:rPr lang="en-GB" sz="1400" b="0" i="0" err="1">
                <a:solidFill>
                  <a:srgbClr val="1C1C19"/>
                </a:solidFill>
                <a:effectLst/>
                <a:latin typeface="Arial" panose="020B0604020202020204" pitchFamily="34" charset="0"/>
                <a:cs typeface="Arial" panose="020B0604020202020204" pitchFamily="34" charset="0"/>
              </a:rPr>
              <a:t>accumsan</a:t>
            </a:r>
            <a:r>
              <a:rPr lang="en-GB" sz="1400" b="0" i="0">
                <a:solidFill>
                  <a:srgbClr val="1C1C19"/>
                </a:solidFill>
                <a:effectLst/>
                <a:latin typeface="Arial" panose="020B0604020202020204" pitchFamily="34" charset="0"/>
                <a:cs typeface="Arial" panose="020B0604020202020204" pitchFamily="34" charset="0"/>
              </a:rPr>
              <a:t> et </a:t>
            </a:r>
            <a:r>
              <a:rPr lang="en-GB" sz="1400" b="0" i="0" err="1">
                <a:solidFill>
                  <a:srgbClr val="1C1C19"/>
                </a:solidFill>
                <a:effectLst/>
                <a:latin typeface="Arial" panose="020B0604020202020204" pitchFamily="34" charset="0"/>
                <a:cs typeface="Arial" panose="020B0604020202020204" pitchFamily="34" charset="0"/>
              </a:rPr>
              <a:t>iusto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odio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dignissim</a:t>
            </a:r>
            <a:r>
              <a:rPr lang="en-GB" sz="1400" b="0" i="0">
                <a:solidFill>
                  <a:srgbClr val="1C1C19"/>
                </a:solidFill>
                <a:effectLst/>
                <a:latin typeface="Arial" panose="020B0604020202020204" pitchFamily="34" charset="0"/>
                <a:cs typeface="Arial" panose="020B0604020202020204" pitchFamily="34" charset="0"/>
              </a:rPr>
              <a:t> qui </a:t>
            </a:r>
            <a:r>
              <a:rPr lang="en-GB" sz="1400" b="0" i="0" err="1">
                <a:solidFill>
                  <a:srgbClr val="1C1C19"/>
                </a:solidFill>
                <a:effectLst/>
                <a:latin typeface="Arial" panose="020B0604020202020204" pitchFamily="34" charset="0"/>
                <a:cs typeface="Arial" panose="020B0604020202020204" pitchFamily="34" charset="0"/>
              </a:rPr>
              <a:t>blandit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praesent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luptatum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zzril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delenit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augue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duis</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feugait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a:t>
            </a:r>
            <a:r>
              <a:rPr lang="en-GB" sz="1400" b="0" i="0">
                <a:solidFill>
                  <a:srgbClr val="1C1C19"/>
                </a:solidFill>
                <a:effectLst/>
                <a:latin typeface="Arial" panose="020B0604020202020204" pitchFamily="34" charset="0"/>
                <a:cs typeface="Arial" panose="020B0604020202020204" pitchFamily="34" charset="0"/>
              </a:rPr>
              <a:t>. </a:t>
            </a:r>
            <a:endParaRPr lang="en-GB" sz="1400" b="0" i="0">
              <a:latin typeface="Arial" panose="020B0604020202020204" pitchFamily="34" charset="0"/>
              <a:cs typeface="Arial" panose="020B0604020202020204" pitchFamily="34" charset="0"/>
            </a:endParaRPr>
          </a:p>
          <a:p>
            <a:pPr lvl="0"/>
            <a:endParaRPr lang="en-LT"/>
          </a:p>
        </p:txBody>
      </p:sp>
      <p:sp>
        <p:nvSpPr>
          <p:cNvPr id="7" name="Text Placeholder 6">
            <a:extLst>
              <a:ext uri="{FF2B5EF4-FFF2-40B4-BE49-F238E27FC236}">
                <a16:creationId xmlns:a16="http://schemas.microsoft.com/office/drawing/2014/main" id="{1DD98E5D-B7BA-7146-A042-3A787131EF16}"/>
              </a:ext>
            </a:extLst>
          </p:cNvPr>
          <p:cNvSpPr>
            <a:spLocks noGrp="1"/>
          </p:cNvSpPr>
          <p:nvPr>
            <p:ph type="body" sz="quarter" idx="13" hasCustomPrompt="1"/>
          </p:nvPr>
        </p:nvSpPr>
        <p:spPr>
          <a:xfrm>
            <a:off x="494010" y="3843229"/>
            <a:ext cx="10890250" cy="926051"/>
          </a:xfrm>
          <a:prstGeom prst="rect">
            <a:avLst/>
          </a:prstGeom>
        </p:spPr>
        <p:txBody>
          <a:bodyPr/>
          <a:lstStyle>
            <a:lvl1pPr marL="0" indent="0">
              <a:buNone/>
              <a:defRPr sz="1400">
                <a:solidFill>
                  <a:sysClr val="windowText" lastClr="000000"/>
                </a:solidFill>
                <a:latin typeface="+mn-lt"/>
              </a:defRPr>
            </a:lvl1pPr>
            <a:lvl2pPr marL="457200" indent="0">
              <a:buNone/>
              <a:defRPr sz="1400">
                <a:solidFill>
                  <a:sysClr val="windowText" lastClr="000000"/>
                </a:solidFill>
                <a:latin typeface="+mn-lt"/>
              </a:defRPr>
            </a:lvl2pPr>
            <a:lvl3pPr marL="914400" indent="0">
              <a:buNone/>
              <a:defRPr sz="1400">
                <a:solidFill>
                  <a:sysClr val="windowText" lastClr="000000"/>
                </a:solidFill>
                <a:latin typeface="+mn-lt"/>
              </a:defRPr>
            </a:lvl3pPr>
            <a:lvl4pPr marL="1371600" indent="0">
              <a:buNone/>
              <a:defRPr sz="1400">
                <a:solidFill>
                  <a:sysClr val="windowText" lastClr="000000"/>
                </a:solidFill>
                <a:latin typeface="+mn-lt"/>
              </a:defRPr>
            </a:lvl4pPr>
            <a:lvl5pPr marL="1828800" indent="0">
              <a:buNone/>
              <a:defRPr sz="1400">
                <a:solidFill>
                  <a:sysClr val="windowText" lastClr="000000"/>
                </a:solidFill>
                <a:latin typeface="+mn-lt"/>
              </a:defRPr>
            </a:lvl5pPr>
          </a:lstStyle>
          <a:p>
            <a:pPr algn="just"/>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sed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nonummy</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nibh</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euismod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tincidunt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laoreet</a:t>
            </a:r>
            <a:r>
              <a:rPr lang="en-GB" sz="1400" b="0" i="0">
                <a:solidFill>
                  <a:srgbClr val="1C1C19"/>
                </a:solidFill>
                <a:effectLst/>
                <a:latin typeface="Arial" panose="020B0604020202020204" pitchFamily="34" charset="0"/>
                <a:cs typeface="Arial" panose="020B0604020202020204" pitchFamily="34" charset="0"/>
              </a:rPr>
              <a:t> dolore magna </a:t>
            </a:r>
            <a:r>
              <a:rPr lang="en-GB" sz="1400" b="0" i="0" err="1">
                <a:solidFill>
                  <a:srgbClr val="1C1C19"/>
                </a:solidFill>
                <a:effectLst/>
                <a:latin typeface="Arial" panose="020B0604020202020204" pitchFamily="34" charset="0"/>
                <a:cs typeface="Arial" panose="020B0604020202020204" pitchFamily="34" charset="0"/>
              </a:rPr>
              <a:t>aliquam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erat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volutpat</a:t>
            </a:r>
            <a:r>
              <a:rPr lang="en-GB" sz="1400" b="0" i="0">
                <a:solidFill>
                  <a:srgbClr val="1C1C19"/>
                </a:solidFill>
                <a:effectLst/>
                <a:latin typeface="Arial" panose="020B0604020202020204" pitchFamily="34" charset="0"/>
                <a:cs typeface="Arial" panose="020B0604020202020204" pitchFamily="34" charset="0"/>
              </a:rPr>
              <a:t>. Ut </a:t>
            </a:r>
            <a:r>
              <a:rPr lang="en-GB" sz="1400" b="0" i="0" err="1">
                <a:solidFill>
                  <a:srgbClr val="1C1C19"/>
                </a:solidFill>
                <a:effectLst/>
                <a:latin typeface="Arial" panose="020B0604020202020204" pitchFamily="34" charset="0"/>
                <a:cs typeface="Arial" panose="020B0604020202020204" pitchFamily="34" charset="0"/>
              </a:rPr>
              <a:t>wisi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enim</a:t>
            </a:r>
            <a:r>
              <a:rPr lang="en-GB" sz="1400" b="0" i="0">
                <a:solidFill>
                  <a:srgbClr val="1C1C19"/>
                </a:solidFill>
                <a:effectLst/>
                <a:latin typeface="Arial" panose="020B0604020202020204" pitchFamily="34" charset="0"/>
                <a:cs typeface="Arial" panose="020B0604020202020204" pitchFamily="34" charset="0"/>
              </a:rPr>
              <a:t> ad minim </a:t>
            </a:r>
            <a:r>
              <a:rPr lang="en-GB" sz="1400" b="0" i="0" err="1">
                <a:solidFill>
                  <a:srgbClr val="1C1C19"/>
                </a:solidFill>
                <a:effectLst/>
                <a:latin typeface="Arial" panose="020B0604020202020204" pitchFamily="34" charset="0"/>
                <a:cs typeface="Arial" panose="020B0604020202020204" pitchFamily="34" charset="0"/>
              </a:rPr>
              <a:t>veniam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quis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nostrud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exerci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tation</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ullamcorper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suscipit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lobortis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nisl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aliquip</a:t>
            </a:r>
            <a:r>
              <a:rPr lang="en-GB" sz="1400" b="0" i="0">
                <a:solidFill>
                  <a:srgbClr val="1C1C19"/>
                </a:solidFill>
                <a:effectLst/>
                <a:latin typeface="Arial" panose="020B0604020202020204" pitchFamily="34" charset="0"/>
                <a:cs typeface="Arial" panose="020B0604020202020204" pitchFamily="34" charset="0"/>
              </a:rPr>
              <a:t> ex </a:t>
            </a:r>
            <a:r>
              <a:rPr lang="en-GB" sz="1400" b="0" i="0" err="1">
                <a:solidFill>
                  <a:srgbClr val="1C1C19"/>
                </a:solidFill>
                <a:effectLst/>
                <a:latin typeface="Arial" panose="020B0604020202020204" pitchFamily="34" charset="0"/>
                <a:cs typeface="Arial" panose="020B0604020202020204" pitchFamily="34" charset="0"/>
              </a:rPr>
              <a:t>ea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commodo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a:t>
            </a:r>
            <a:endParaRPr lang="en-LT" sz="1400" b="0" i="0">
              <a:latin typeface="Avenir Book" panose="02000503020000020003" pitchFamily="2" charset="0"/>
            </a:endParaRPr>
          </a:p>
          <a:p>
            <a:endParaRPr lang="en-LT" sz="1400" b="0" i="0">
              <a:latin typeface="Avenir Book" panose="02000503020000020003" pitchFamily="2" charset="0"/>
            </a:endParaRPr>
          </a:p>
          <a:p>
            <a:pPr lvl="0"/>
            <a:endParaRPr lang="en-LT"/>
          </a:p>
        </p:txBody>
      </p:sp>
      <p:sp>
        <p:nvSpPr>
          <p:cNvPr id="12" name="Text Placeholder 5">
            <a:extLst>
              <a:ext uri="{FF2B5EF4-FFF2-40B4-BE49-F238E27FC236}">
                <a16:creationId xmlns:a16="http://schemas.microsoft.com/office/drawing/2014/main" id="{B101E300-06A2-ED4C-9416-83324F78DDE4}"/>
              </a:ext>
            </a:extLst>
          </p:cNvPr>
          <p:cNvSpPr>
            <a:spLocks noGrp="1"/>
          </p:cNvSpPr>
          <p:nvPr>
            <p:ph type="body" sz="quarter" idx="21" hasCustomPrompt="1"/>
          </p:nvPr>
        </p:nvSpPr>
        <p:spPr>
          <a:xfrm>
            <a:off x="8709803" y="5997156"/>
            <a:ext cx="1690778" cy="436562"/>
          </a:xfrm>
          <a:prstGeom prst="rect">
            <a:avLst/>
          </a:prstGeom>
        </p:spPr>
        <p:txBody>
          <a:bodyPr/>
          <a:lstStyle>
            <a:lvl1pPr marL="0" indent="0">
              <a:buNone/>
              <a:defRPr sz="1200">
                <a:solidFill>
                  <a:schemeClr val="tx2"/>
                </a:solidFill>
                <a:latin typeface="+mn-lt"/>
              </a:defRPr>
            </a:lvl1pPr>
          </a:lstStyle>
          <a:p>
            <a:pPr lvl="0"/>
            <a:r>
              <a:rPr lang="en-GB" err="1"/>
              <a:t>Į</a:t>
            </a:r>
            <a:r>
              <a:rPr lang="en-LT"/>
              <a:t>kelkite nespalvotą nuotrauką arba pav.</a:t>
            </a:r>
          </a:p>
        </p:txBody>
      </p:sp>
      <p:pic>
        <p:nvPicPr>
          <p:cNvPr id="22" name="Picture 21">
            <a:extLst>
              <a:ext uri="{FF2B5EF4-FFF2-40B4-BE49-F238E27FC236}">
                <a16:creationId xmlns:a16="http://schemas.microsoft.com/office/drawing/2014/main" id="{DCC10CAB-DFAD-5447-90C8-6D2C06D398C0}"/>
              </a:ext>
            </a:extLst>
          </p:cNvPr>
          <p:cNvPicPr>
            <a:picLocks noChangeAspect="1"/>
          </p:cNvPicPr>
          <p:nvPr userDrawn="1"/>
        </p:nvPicPr>
        <p:blipFill>
          <a:blip r:embed="rId2"/>
          <a:stretch>
            <a:fillRect/>
          </a:stretch>
        </p:blipFill>
        <p:spPr>
          <a:xfrm>
            <a:off x="325315" y="5402016"/>
            <a:ext cx="1332000" cy="1332000"/>
          </a:xfrm>
          <a:prstGeom prst="rect">
            <a:avLst/>
          </a:prstGeom>
        </p:spPr>
      </p:pic>
      <p:sp>
        <p:nvSpPr>
          <p:cNvPr id="2" name="Slide Number Placeholder 1">
            <a:extLst>
              <a:ext uri="{FF2B5EF4-FFF2-40B4-BE49-F238E27FC236}">
                <a16:creationId xmlns:a16="http://schemas.microsoft.com/office/drawing/2014/main" id="{4540D30B-8A79-E04E-B897-868BE857D9EF}"/>
              </a:ext>
            </a:extLst>
          </p:cNvPr>
          <p:cNvSpPr>
            <a:spLocks noGrp="1"/>
          </p:cNvSpPr>
          <p:nvPr>
            <p:ph type="sldNum" sz="quarter" idx="22"/>
          </p:nvPr>
        </p:nvSpPr>
        <p:spPr>
          <a:xfrm>
            <a:off x="11687175" y="6486529"/>
            <a:ext cx="400050" cy="371475"/>
          </a:xfrm>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25702327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emos skaidrė 3">
    <p:spTree>
      <p:nvGrpSpPr>
        <p:cNvPr id="1" name=""/>
        <p:cNvGrpSpPr/>
        <p:nvPr/>
      </p:nvGrpSpPr>
      <p:grpSpPr>
        <a:xfrm>
          <a:off x="0" y="0"/>
          <a:ext cx="0" cy="0"/>
          <a:chOff x="0" y="0"/>
          <a:chExt cx="0" cy="0"/>
        </a:xfrm>
      </p:grpSpPr>
      <p:sp>
        <p:nvSpPr>
          <p:cNvPr id="14" name="object 2">
            <a:extLst>
              <a:ext uri="{FF2B5EF4-FFF2-40B4-BE49-F238E27FC236}">
                <a16:creationId xmlns:a16="http://schemas.microsoft.com/office/drawing/2014/main" id="{A770DBCC-F6AB-A240-8F5D-600EB55234F1}"/>
              </a:ext>
            </a:extLst>
          </p:cNvPr>
          <p:cNvSpPr/>
          <p:nvPr userDrawn="1"/>
        </p:nvSpPr>
        <p:spPr>
          <a:xfrm>
            <a:off x="0" y="1376704"/>
            <a:ext cx="12192000" cy="5481295"/>
          </a:xfrm>
          <a:custGeom>
            <a:avLst/>
            <a:gdLst/>
            <a:ahLst/>
            <a:cxnLst/>
            <a:rect l="l" t="t" r="r" b="b"/>
            <a:pathLst>
              <a:path w="10833100" h="4719320">
                <a:moveTo>
                  <a:pt x="10833100" y="0"/>
                </a:moveTo>
                <a:lnTo>
                  <a:pt x="0" y="0"/>
                </a:lnTo>
                <a:lnTo>
                  <a:pt x="0" y="4719294"/>
                </a:lnTo>
                <a:lnTo>
                  <a:pt x="10833100" y="4719294"/>
                </a:lnTo>
                <a:lnTo>
                  <a:pt x="10833100" y="0"/>
                </a:lnTo>
                <a:close/>
              </a:path>
            </a:pathLst>
          </a:custGeom>
          <a:solidFill>
            <a:srgbClr val="A3C837"/>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prstClr val="black"/>
              </a:solidFill>
              <a:effectLst/>
              <a:uLnTx/>
              <a:uFillTx/>
            </a:endParaRPr>
          </a:p>
        </p:txBody>
      </p:sp>
      <p:sp>
        <p:nvSpPr>
          <p:cNvPr id="7" name="Text Placeholder 2">
            <a:extLst>
              <a:ext uri="{FF2B5EF4-FFF2-40B4-BE49-F238E27FC236}">
                <a16:creationId xmlns:a16="http://schemas.microsoft.com/office/drawing/2014/main" id="{BDAACB86-BEAF-EE4C-B410-A43675039FFE}"/>
              </a:ext>
            </a:extLst>
          </p:cNvPr>
          <p:cNvSpPr>
            <a:spLocks noGrp="1"/>
          </p:cNvSpPr>
          <p:nvPr>
            <p:ph type="body" sz="quarter" idx="11" hasCustomPrompt="1"/>
          </p:nvPr>
        </p:nvSpPr>
        <p:spPr>
          <a:xfrm>
            <a:off x="480770" y="341313"/>
            <a:ext cx="6694945" cy="752475"/>
          </a:xfrm>
          <a:prstGeom prst="rect">
            <a:avLst/>
          </a:prstGeom>
        </p:spPr>
        <p:txBody>
          <a:bodyPr/>
          <a:lstStyle>
            <a:lvl1pPr marL="0" indent="0">
              <a:buNone/>
              <a:defRPr sz="2400">
                <a:solidFill>
                  <a:sysClr val="windowText" lastClr="000000"/>
                </a:solidFill>
                <a:latin typeface="+mj-lt"/>
              </a:defRPr>
            </a:lvl1pPr>
            <a:lvl2pPr marL="457200" indent="0">
              <a:buNone/>
              <a:defRPr sz="2400">
                <a:solidFill>
                  <a:sysClr val="windowText" lastClr="000000"/>
                </a:solidFill>
                <a:latin typeface="+mj-lt"/>
              </a:defRPr>
            </a:lvl2pPr>
            <a:lvl3pPr marL="914400" indent="0">
              <a:buNone/>
              <a:defRPr sz="2400">
                <a:solidFill>
                  <a:sysClr val="windowText" lastClr="000000"/>
                </a:solidFill>
                <a:latin typeface="+mj-lt"/>
              </a:defRPr>
            </a:lvl3pPr>
            <a:lvl4pPr marL="1371600" indent="0">
              <a:buNone/>
              <a:defRPr sz="2400">
                <a:solidFill>
                  <a:sysClr val="windowText" lastClr="000000"/>
                </a:solidFill>
                <a:latin typeface="+mj-lt"/>
              </a:defRPr>
            </a:lvl4pPr>
            <a:lvl5pPr marL="1828800" indent="0">
              <a:buNone/>
              <a:defRPr sz="2400">
                <a:solidFill>
                  <a:sysClr val="windowText" lastClr="000000"/>
                </a:solidFill>
                <a:latin typeface="+mj-lt"/>
              </a:defRPr>
            </a:lvl5pPr>
          </a:lstStyle>
          <a:p>
            <a:pPr lvl="0"/>
            <a:r>
              <a:rPr lang="en-GB" sz="2400">
                <a:solidFill>
                  <a:srgbClr val="1D1D1B"/>
                </a:solidFill>
              </a:rPr>
              <a:t>PAVADINIMAS ARIAL BLACK</a:t>
            </a:r>
            <a:r>
              <a:rPr lang="en-GB" sz="2400" spc="-20">
                <a:solidFill>
                  <a:srgbClr val="1D1D1B"/>
                </a:solidFill>
              </a:rPr>
              <a:t> </a:t>
            </a:r>
            <a:r>
              <a:rPr lang="en-GB" sz="2400">
                <a:solidFill>
                  <a:srgbClr val="1D1D1B"/>
                </a:solidFill>
              </a:rPr>
              <a:t>/</a:t>
            </a:r>
            <a:r>
              <a:rPr lang="en-GB" sz="2400" spc="-20">
                <a:solidFill>
                  <a:srgbClr val="1D1D1B"/>
                </a:solidFill>
              </a:rPr>
              <a:t> </a:t>
            </a:r>
            <a:r>
              <a:rPr lang="en-GB" sz="2400">
                <a:solidFill>
                  <a:srgbClr val="1D1D1B"/>
                </a:solidFill>
              </a:rPr>
              <a:t>CAPS</a:t>
            </a:r>
            <a:r>
              <a:rPr lang="en-GB" sz="2400" spc="-20">
                <a:solidFill>
                  <a:srgbClr val="1D1D1B"/>
                </a:solidFill>
              </a:rPr>
              <a:t> </a:t>
            </a:r>
            <a:r>
              <a:rPr lang="en-GB" sz="2400">
                <a:solidFill>
                  <a:srgbClr val="1D1D1B"/>
                </a:solidFill>
              </a:rPr>
              <a:t>LOCK</a:t>
            </a:r>
            <a:r>
              <a:rPr lang="en-GB" sz="2400" spc="-20">
                <a:solidFill>
                  <a:srgbClr val="1D1D1B"/>
                </a:solidFill>
              </a:rPr>
              <a:t> </a:t>
            </a:r>
            <a:r>
              <a:rPr lang="en-GB" sz="2400">
                <a:solidFill>
                  <a:srgbClr val="1D1D1B"/>
                </a:solidFill>
              </a:rPr>
              <a:t>24</a:t>
            </a:r>
            <a:r>
              <a:rPr lang="en-GB" sz="2400" spc="-20">
                <a:solidFill>
                  <a:srgbClr val="1D1D1B"/>
                </a:solidFill>
              </a:rPr>
              <a:t> </a:t>
            </a:r>
            <a:r>
              <a:rPr lang="en-GB" sz="2400">
                <a:solidFill>
                  <a:srgbClr val="1D1D1B"/>
                </a:solidFill>
              </a:rPr>
              <a:t>PT</a:t>
            </a:r>
            <a:endParaRPr lang="en-LT"/>
          </a:p>
        </p:txBody>
      </p:sp>
      <p:sp>
        <p:nvSpPr>
          <p:cNvPr id="3" name="Text Placeholder 2">
            <a:extLst>
              <a:ext uri="{FF2B5EF4-FFF2-40B4-BE49-F238E27FC236}">
                <a16:creationId xmlns:a16="http://schemas.microsoft.com/office/drawing/2014/main" id="{C7A83435-0E2B-2E42-A444-E26D2B94EB06}"/>
              </a:ext>
            </a:extLst>
          </p:cNvPr>
          <p:cNvSpPr>
            <a:spLocks noGrp="1"/>
          </p:cNvSpPr>
          <p:nvPr>
            <p:ph type="body" sz="quarter" idx="12" hasCustomPrompt="1"/>
          </p:nvPr>
        </p:nvSpPr>
        <p:spPr>
          <a:xfrm>
            <a:off x="496729" y="1918693"/>
            <a:ext cx="10890250" cy="178539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latin typeface="+mn-lt"/>
              </a:defRPr>
            </a:lvl1pPr>
            <a:lvl2pPr marL="457200" indent="0">
              <a:buNone/>
              <a:defRPr sz="1400">
                <a:solidFill>
                  <a:sysClr val="windowText" lastClr="000000"/>
                </a:solidFill>
                <a:latin typeface="+mn-lt"/>
              </a:defRPr>
            </a:lvl2pPr>
            <a:lvl3pPr marL="914400" indent="0">
              <a:buNone/>
              <a:defRPr sz="1400">
                <a:solidFill>
                  <a:sysClr val="windowText" lastClr="000000"/>
                </a:solidFill>
                <a:latin typeface="+mn-lt"/>
              </a:defRPr>
            </a:lvl3pPr>
            <a:lvl4pPr marL="1371600" indent="0">
              <a:buNone/>
              <a:defRPr sz="1400">
                <a:solidFill>
                  <a:sysClr val="windowText" lastClr="000000"/>
                </a:solidFill>
                <a:latin typeface="+mn-lt"/>
              </a:defRPr>
            </a:lvl4pPr>
            <a:lvl5pPr marL="1828800" indent="0">
              <a:buNone/>
              <a:defRPr sz="1400">
                <a:solidFill>
                  <a:sysClr val="windowText" lastClr="000000"/>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sed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nonummy</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nibh</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euismod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tincidunt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laoreet</a:t>
            </a:r>
            <a:r>
              <a:rPr lang="en-GB" sz="1400" b="0" i="0">
                <a:solidFill>
                  <a:srgbClr val="1C1C19"/>
                </a:solidFill>
                <a:effectLst/>
                <a:latin typeface="Arial" panose="020B0604020202020204" pitchFamily="34" charset="0"/>
                <a:cs typeface="Arial" panose="020B0604020202020204" pitchFamily="34" charset="0"/>
              </a:rPr>
              <a:t> dolore magna </a:t>
            </a:r>
            <a:r>
              <a:rPr lang="en-GB" sz="1400" b="0" i="0" err="1">
                <a:solidFill>
                  <a:srgbClr val="1C1C19"/>
                </a:solidFill>
                <a:effectLst/>
                <a:latin typeface="Arial" panose="020B0604020202020204" pitchFamily="34" charset="0"/>
                <a:cs typeface="Arial" panose="020B0604020202020204" pitchFamily="34" charset="0"/>
              </a:rPr>
              <a:t>aliquam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erat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volutpat</a:t>
            </a:r>
            <a:r>
              <a:rPr lang="en-GB" sz="1400" b="0" i="0">
                <a:solidFill>
                  <a:srgbClr val="1C1C19"/>
                </a:solidFill>
                <a:effectLst/>
                <a:latin typeface="Arial" panose="020B0604020202020204" pitchFamily="34" charset="0"/>
                <a:cs typeface="Arial" panose="020B0604020202020204" pitchFamily="34" charset="0"/>
              </a:rPr>
              <a:t>. Ut </a:t>
            </a:r>
            <a:r>
              <a:rPr lang="en-GB" sz="1400" b="0" i="0" err="1">
                <a:solidFill>
                  <a:srgbClr val="1C1C19"/>
                </a:solidFill>
                <a:effectLst/>
                <a:latin typeface="Arial" panose="020B0604020202020204" pitchFamily="34" charset="0"/>
                <a:cs typeface="Arial" panose="020B0604020202020204" pitchFamily="34" charset="0"/>
              </a:rPr>
              <a:t>wisi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enim</a:t>
            </a:r>
            <a:r>
              <a:rPr lang="en-GB" sz="1400" b="0" i="0">
                <a:solidFill>
                  <a:srgbClr val="1C1C19"/>
                </a:solidFill>
                <a:effectLst/>
                <a:latin typeface="Arial" panose="020B0604020202020204" pitchFamily="34" charset="0"/>
                <a:cs typeface="Arial" panose="020B0604020202020204" pitchFamily="34" charset="0"/>
              </a:rPr>
              <a:t> ad minim </a:t>
            </a:r>
            <a:r>
              <a:rPr lang="en-GB" sz="1400" b="0" i="0" err="1">
                <a:solidFill>
                  <a:srgbClr val="1C1C19"/>
                </a:solidFill>
                <a:effectLst/>
                <a:latin typeface="Arial" panose="020B0604020202020204" pitchFamily="34" charset="0"/>
                <a:cs typeface="Arial" panose="020B0604020202020204" pitchFamily="34" charset="0"/>
              </a:rPr>
              <a:t>veniam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quis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nostrud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exerci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tation</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ullamcorper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suscipit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lobortis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nisl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aliquip</a:t>
            </a:r>
            <a:r>
              <a:rPr lang="en-GB" sz="1400" b="0" i="0">
                <a:solidFill>
                  <a:srgbClr val="1C1C19"/>
                </a:solidFill>
                <a:effectLst/>
                <a:latin typeface="Arial" panose="020B0604020202020204" pitchFamily="34" charset="0"/>
                <a:cs typeface="Arial" panose="020B0604020202020204" pitchFamily="34" charset="0"/>
              </a:rPr>
              <a:t> ex </a:t>
            </a:r>
            <a:r>
              <a:rPr lang="en-GB" sz="1400" b="0" i="0" err="1">
                <a:solidFill>
                  <a:srgbClr val="1C1C19"/>
                </a:solidFill>
                <a:effectLst/>
                <a:latin typeface="Arial" panose="020B0604020202020204" pitchFamily="34" charset="0"/>
                <a:cs typeface="Arial" panose="020B0604020202020204" pitchFamily="34" charset="0"/>
              </a:rPr>
              <a:t>ea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commodo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 </a:t>
            </a:r>
            <a:r>
              <a:rPr lang="en-GB" sz="1400" b="0" i="0" err="1">
                <a:solidFill>
                  <a:srgbClr val="1C1C19"/>
                </a:solidFill>
                <a:effectLst/>
                <a:latin typeface="Arial" panose="020B0604020202020204" pitchFamily="34" charset="0"/>
                <a:cs typeface="Arial" panose="020B0604020202020204" pitchFamily="34" charset="0"/>
              </a:rPr>
              <a:t>accumsan</a:t>
            </a:r>
            <a:r>
              <a:rPr lang="en-GB" sz="1400" b="0" i="0">
                <a:solidFill>
                  <a:srgbClr val="1C1C19"/>
                </a:solidFill>
                <a:effectLst/>
                <a:latin typeface="Arial" panose="020B0604020202020204" pitchFamily="34" charset="0"/>
                <a:cs typeface="Arial" panose="020B0604020202020204" pitchFamily="34" charset="0"/>
              </a:rPr>
              <a:t> et </a:t>
            </a:r>
            <a:r>
              <a:rPr lang="en-GB" sz="1400" b="0" i="0" err="1">
                <a:solidFill>
                  <a:srgbClr val="1C1C19"/>
                </a:solidFill>
                <a:effectLst/>
                <a:latin typeface="Arial" panose="020B0604020202020204" pitchFamily="34" charset="0"/>
                <a:cs typeface="Arial" panose="020B0604020202020204" pitchFamily="34" charset="0"/>
              </a:rPr>
              <a:t>iusto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odio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dignissim</a:t>
            </a:r>
            <a:r>
              <a:rPr lang="en-GB" sz="1400" b="0" i="0">
                <a:solidFill>
                  <a:srgbClr val="1C1C19"/>
                </a:solidFill>
                <a:effectLst/>
                <a:latin typeface="Arial" panose="020B0604020202020204" pitchFamily="34" charset="0"/>
                <a:cs typeface="Arial" panose="020B0604020202020204" pitchFamily="34" charset="0"/>
              </a:rPr>
              <a:t> qui </a:t>
            </a:r>
            <a:r>
              <a:rPr lang="en-GB" sz="1400" b="0" i="0" err="1">
                <a:solidFill>
                  <a:srgbClr val="1C1C19"/>
                </a:solidFill>
                <a:effectLst/>
                <a:latin typeface="Arial" panose="020B0604020202020204" pitchFamily="34" charset="0"/>
                <a:cs typeface="Arial" panose="020B0604020202020204" pitchFamily="34" charset="0"/>
              </a:rPr>
              <a:t>blandit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praesent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luptatum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zzril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delenit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augue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duis</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feugait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 </a:t>
            </a:r>
            <a:r>
              <a:rPr lang="en-GB" sz="1400" b="0" i="0" err="1">
                <a:solidFill>
                  <a:srgbClr val="1C1C19"/>
                </a:solidFill>
                <a:effectLst/>
                <a:latin typeface="Arial" panose="020B0604020202020204" pitchFamily="34" charset="0"/>
                <a:cs typeface="Arial" panose="020B0604020202020204" pitchFamily="34" charset="0"/>
              </a:rPr>
              <a:t>accumsan</a:t>
            </a:r>
            <a:r>
              <a:rPr lang="en-GB" sz="1400" b="0" i="0">
                <a:solidFill>
                  <a:srgbClr val="1C1C19"/>
                </a:solidFill>
                <a:effectLst/>
                <a:latin typeface="Arial" panose="020B0604020202020204" pitchFamily="34" charset="0"/>
                <a:cs typeface="Arial" panose="020B0604020202020204" pitchFamily="34" charset="0"/>
              </a:rPr>
              <a:t> et </a:t>
            </a:r>
            <a:r>
              <a:rPr lang="en-GB" sz="1400" b="0" i="0" err="1">
                <a:solidFill>
                  <a:srgbClr val="1C1C19"/>
                </a:solidFill>
                <a:effectLst/>
                <a:latin typeface="Arial" panose="020B0604020202020204" pitchFamily="34" charset="0"/>
                <a:cs typeface="Arial" panose="020B0604020202020204" pitchFamily="34" charset="0"/>
              </a:rPr>
              <a:t>iusto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odio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dignissim</a:t>
            </a:r>
            <a:r>
              <a:rPr lang="en-GB" sz="1400" b="0" i="0">
                <a:solidFill>
                  <a:srgbClr val="1C1C19"/>
                </a:solidFill>
                <a:effectLst/>
                <a:latin typeface="Arial" panose="020B0604020202020204" pitchFamily="34" charset="0"/>
                <a:cs typeface="Arial" panose="020B0604020202020204" pitchFamily="34" charset="0"/>
              </a:rPr>
              <a:t> qui </a:t>
            </a:r>
            <a:r>
              <a:rPr lang="en-GB" sz="1400" b="0" i="0" err="1">
                <a:solidFill>
                  <a:srgbClr val="1C1C19"/>
                </a:solidFill>
                <a:effectLst/>
                <a:latin typeface="Arial" panose="020B0604020202020204" pitchFamily="34" charset="0"/>
                <a:cs typeface="Arial" panose="020B0604020202020204" pitchFamily="34" charset="0"/>
              </a:rPr>
              <a:t>blandit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praesent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luptatum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zzril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delenit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augue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duis</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feugait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a:t>
            </a:r>
            <a:r>
              <a:rPr lang="en-GB" sz="1400" b="0" i="0">
                <a:solidFill>
                  <a:srgbClr val="1C1C19"/>
                </a:solidFill>
                <a:effectLst/>
                <a:latin typeface="Arial" panose="020B0604020202020204" pitchFamily="34" charset="0"/>
                <a:cs typeface="Arial" panose="020B0604020202020204" pitchFamily="34" charset="0"/>
              </a:rPr>
              <a:t>. </a:t>
            </a:r>
            <a:endParaRPr lang="en-GB" sz="1400" b="0" i="0">
              <a:latin typeface="Arial" panose="020B0604020202020204" pitchFamily="34" charset="0"/>
              <a:cs typeface="Arial" panose="020B0604020202020204" pitchFamily="34" charset="0"/>
            </a:endParaRPr>
          </a:p>
          <a:p>
            <a:pPr lvl="0"/>
            <a:endParaRPr lang="en-LT"/>
          </a:p>
        </p:txBody>
      </p:sp>
      <p:sp>
        <p:nvSpPr>
          <p:cNvPr id="10" name="Text Placeholder 2">
            <a:extLst>
              <a:ext uri="{FF2B5EF4-FFF2-40B4-BE49-F238E27FC236}">
                <a16:creationId xmlns:a16="http://schemas.microsoft.com/office/drawing/2014/main" id="{256E3E36-3954-D841-952E-16CD7445D869}"/>
              </a:ext>
            </a:extLst>
          </p:cNvPr>
          <p:cNvSpPr>
            <a:spLocks noGrp="1"/>
          </p:cNvSpPr>
          <p:nvPr>
            <p:ph type="body" sz="quarter" idx="13" hasCustomPrompt="1"/>
          </p:nvPr>
        </p:nvSpPr>
        <p:spPr>
          <a:xfrm>
            <a:off x="496268" y="3831717"/>
            <a:ext cx="10890250" cy="1332000"/>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latin typeface="+mn-lt"/>
              </a:defRPr>
            </a:lvl1pPr>
            <a:lvl2pPr marL="457200" indent="0">
              <a:buNone/>
              <a:defRPr sz="1400">
                <a:solidFill>
                  <a:sysClr val="windowText" lastClr="000000"/>
                </a:solidFill>
                <a:latin typeface="+mn-lt"/>
              </a:defRPr>
            </a:lvl2pPr>
            <a:lvl3pPr marL="914400" indent="0">
              <a:buNone/>
              <a:defRPr sz="1400">
                <a:solidFill>
                  <a:sysClr val="windowText" lastClr="000000"/>
                </a:solidFill>
                <a:latin typeface="+mn-lt"/>
              </a:defRPr>
            </a:lvl3pPr>
            <a:lvl4pPr marL="1371600" indent="0">
              <a:buNone/>
              <a:defRPr sz="1400">
                <a:solidFill>
                  <a:sysClr val="windowText" lastClr="000000"/>
                </a:solidFill>
                <a:latin typeface="+mn-lt"/>
              </a:defRPr>
            </a:lvl4pPr>
            <a:lvl5pPr marL="1828800" indent="0">
              <a:buNone/>
              <a:defRPr sz="1400">
                <a:solidFill>
                  <a:sysClr val="windowText" lastClr="000000"/>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sed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nonummy</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nibh</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euismod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tincidunt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laoreet</a:t>
            </a:r>
            <a:r>
              <a:rPr lang="en-GB" sz="1400" b="0" i="0">
                <a:solidFill>
                  <a:srgbClr val="1C1C19"/>
                </a:solidFill>
                <a:effectLst/>
                <a:latin typeface="Arial" panose="020B0604020202020204" pitchFamily="34" charset="0"/>
                <a:cs typeface="Arial" panose="020B0604020202020204" pitchFamily="34" charset="0"/>
              </a:rPr>
              <a:t> dolore magna </a:t>
            </a:r>
            <a:r>
              <a:rPr lang="en-GB" sz="1400" b="0" i="0" err="1">
                <a:solidFill>
                  <a:srgbClr val="1C1C19"/>
                </a:solidFill>
                <a:effectLst/>
                <a:latin typeface="Arial" panose="020B0604020202020204" pitchFamily="34" charset="0"/>
                <a:cs typeface="Arial" panose="020B0604020202020204" pitchFamily="34" charset="0"/>
              </a:rPr>
              <a:t>aliquam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erat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volutpat</a:t>
            </a:r>
            <a:r>
              <a:rPr lang="en-GB" sz="1400" b="0" i="0">
                <a:solidFill>
                  <a:srgbClr val="1C1C19"/>
                </a:solidFill>
                <a:effectLst/>
                <a:latin typeface="Arial" panose="020B0604020202020204" pitchFamily="34" charset="0"/>
                <a:cs typeface="Arial" panose="020B0604020202020204" pitchFamily="34" charset="0"/>
              </a:rPr>
              <a:t>. Ut </a:t>
            </a:r>
            <a:r>
              <a:rPr lang="en-GB" sz="1400" b="0" i="0" err="1">
                <a:solidFill>
                  <a:srgbClr val="1C1C19"/>
                </a:solidFill>
                <a:effectLst/>
                <a:latin typeface="Arial" panose="020B0604020202020204" pitchFamily="34" charset="0"/>
                <a:cs typeface="Arial" panose="020B0604020202020204" pitchFamily="34" charset="0"/>
              </a:rPr>
              <a:t>wisi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enim</a:t>
            </a:r>
            <a:r>
              <a:rPr lang="en-GB" sz="1400" b="0" i="0">
                <a:solidFill>
                  <a:srgbClr val="1C1C19"/>
                </a:solidFill>
                <a:effectLst/>
                <a:latin typeface="Arial" panose="020B0604020202020204" pitchFamily="34" charset="0"/>
                <a:cs typeface="Arial" panose="020B0604020202020204" pitchFamily="34" charset="0"/>
              </a:rPr>
              <a:t> ad minim </a:t>
            </a:r>
            <a:r>
              <a:rPr lang="en-GB" sz="1400" b="0" i="0" err="1">
                <a:solidFill>
                  <a:srgbClr val="1C1C19"/>
                </a:solidFill>
                <a:effectLst/>
                <a:latin typeface="Arial" panose="020B0604020202020204" pitchFamily="34" charset="0"/>
                <a:cs typeface="Arial" panose="020B0604020202020204" pitchFamily="34" charset="0"/>
              </a:rPr>
              <a:t>veniam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quis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nostrud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exerci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tation</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ullamcorper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suscipit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lobortis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nisl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aliquip</a:t>
            </a:r>
            <a:r>
              <a:rPr lang="en-GB" sz="1400" b="0" i="0">
                <a:solidFill>
                  <a:srgbClr val="1C1C19"/>
                </a:solidFill>
                <a:effectLst/>
                <a:latin typeface="Arial" panose="020B0604020202020204" pitchFamily="34" charset="0"/>
                <a:cs typeface="Arial" panose="020B0604020202020204" pitchFamily="34" charset="0"/>
              </a:rPr>
              <a:t> ex </a:t>
            </a:r>
            <a:r>
              <a:rPr lang="en-GB" sz="1400" b="0" i="0" err="1">
                <a:solidFill>
                  <a:srgbClr val="1C1C19"/>
                </a:solidFill>
                <a:effectLst/>
                <a:latin typeface="Arial" panose="020B0604020202020204" pitchFamily="34" charset="0"/>
                <a:cs typeface="Arial" panose="020B0604020202020204" pitchFamily="34" charset="0"/>
              </a:rPr>
              <a:t>ea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commodo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 </a:t>
            </a:r>
            <a:r>
              <a:rPr lang="en-GB" sz="1400" b="0" i="0" err="1">
                <a:solidFill>
                  <a:srgbClr val="1C1C19"/>
                </a:solidFill>
                <a:effectLst/>
                <a:latin typeface="Arial" panose="020B0604020202020204" pitchFamily="34" charset="0"/>
                <a:cs typeface="Arial" panose="020B0604020202020204" pitchFamily="34" charset="0"/>
              </a:rPr>
              <a:t>accumsan</a:t>
            </a:r>
            <a:r>
              <a:rPr lang="en-GB" sz="1400" b="0" i="0">
                <a:solidFill>
                  <a:srgbClr val="1C1C19"/>
                </a:solidFill>
                <a:effectLst/>
                <a:latin typeface="Arial" panose="020B0604020202020204" pitchFamily="34" charset="0"/>
                <a:cs typeface="Arial" panose="020B0604020202020204" pitchFamily="34" charset="0"/>
              </a:rPr>
              <a:t> et </a:t>
            </a:r>
            <a:r>
              <a:rPr lang="en-GB" sz="1400" b="0" i="0" err="1">
                <a:solidFill>
                  <a:srgbClr val="1C1C19"/>
                </a:solidFill>
                <a:effectLst/>
                <a:latin typeface="Arial" panose="020B0604020202020204" pitchFamily="34" charset="0"/>
                <a:cs typeface="Arial" panose="020B0604020202020204" pitchFamily="34" charset="0"/>
              </a:rPr>
              <a:t>iusto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odio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dignissim</a:t>
            </a:r>
            <a:r>
              <a:rPr lang="en-GB" sz="1400" b="0" i="0">
                <a:solidFill>
                  <a:srgbClr val="1C1C19"/>
                </a:solidFill>
                <a:effectLst/>
                <a:latin typeface="Arial" panose="020B0604020202020204" pitchFamily="34" charset="0"/>
                <a:cs typeface="Arial" panose="020B0604020202020204" pitchFamily="34" charset="0"/>
              </a:rPr>
              <a:t> qui </a:t>
            </a:r>
            <a:r>
              <a:rPr lang="en-GB" sz="1400" b="0" i="0" err="1">
                <a:solidFill>
                  <a:srgbClr val="1C1C19"/>
                </a:solidFill>
                <a:effectLst/>
                <a:latin typeface="Arial" panose="020B0604020202020204" pitchFamily="34" charset="0"/>
                <a:cs typeface="Arial" panose="020B0604020202020204" pitchFamily="34" charset="0"/>
              </a:rPr>
              <a:t>blandit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praesent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luptatum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zzril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delenit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augue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duis</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feugait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a:t>
            </a:r>
            <a:endParaRPr lang="en-GB" sz="1400" b="0" i="0">
              <a:latin typeface="Arial" panose="020B0604020202020204" pitchFamily="34" charset="0"/>
              <a:cs typeface="Arial" panose="020B0604020202020204" pitchFamily="34" charset="0"/>
            </a:endParaRPr>
          </a:p>
          <a:p>
            <a:pPr lvl="0"/>
            <a:endParaRPr lang="en-LT"/>
          </a:p>
        </p:txBody>
      </p:sp>
      <p:pic>
        <p:nvPicPr>
          <p:cNvPr id="9" name="Picture 8">
            <a:extLst>
              <a:ext uri="{FF2B5EF4-FFF2-40B4-BE49-F238E27FC236}">
                <a16:creationId xmlns:a16="http://schemas.microsoft.com/office/drawing/2014/main" id="{5140E71B-D3C6-9946-8ED9-AFFF8D1DADED}"/>
              </a:ext>
            </a:extLst>
          </p:cNvPr>
          <p:cNvPicPr>
            <a:picLocks noChangeAspect="1"/>
          </p:cNvPicPr>
          <p:nvPr userDrawn="1"/>
        </p:nvPicPr>
        <p:blipFill>
          <a:blip r:embed="rId2"/>
          <a:stretch>
            <a:fillRect/>
          </a:stretch>
        </p:blipFill>
        <p:spPr>
          <a:xfrm>
            <a:off x="347221" y="5386518"/>
            <a:ext cx="1332000" cy="1332000"/>
          </a:xfrm>
          <a:prstGeom prst="rect">
            <a:avLst/>
          </a:prstGeom>
        </p:spPr>
      </p:pic>
      <p:sp>
        <p:nvSpPr>
          <p:cNvPr id="2" name="Slide Number Placeholder 1">
            <a:extLst>
              <a:ext uri="{FF2B5EF4-FFF2-40B4-BE49-F238E27FC236}">
                <a16:creationId xmlns:a16="http://schemas.microsoft.com/office/drawing/2014/main" id="{A8892185-CBAA-2F44-894A-00D34AD9B8BB}"/>
              </a:ext>
            </a:extLst>
          </p:cNvPr>
          <p:cNvSpPr>
            <a:spLocks noGrp="1"/>
          </p:cNvSpPr>
          <p:nvPr>
            <p:ph type="sldNum" sz="quarter" idx="14"/>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2024430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emos skaidrė su nuotraukomis">
    <p:spTree>
      <p:nvGrpSpPr>
        <p:cNvPr id="1" name=""/>
        <p:cNvGrpSpPr/>
        <p:nvPr/>
      </p:nvGrpSpPr>
      <p:grpSpPr>
        <a:xfrm>
          <a:off x="0" y="0"/>
          <a:ext cx="0" cy="0"/>
          <a:chOff x="0" y="0"/>
          <a:chExt cx="0" cy="0"/>
        </a:xfrm>
      </p:grpSpPr>
      <p:sp>
        <p:nvSpPr>
          <p:cNvPr id="30" name="Picture Placeholder 29">
            <a:extLst>
              <a:ext uri="{FF2B5EF4-FFF2-40B4-BE49-F238E27FC236}">
                <a16:creationId xmlns:a16="http://schemas.microsoft.com/office/drawing/2014/main" id="{0FC40B42-B311-C742-A93F-67D86EF9D759}"/>
              </a:ext>
            </a:extLst>
          </p:cNvPr>
          <p:cNvSpPr>
            <a:spLocks noGrp="1"/>
          </p:cNvSpPr>
          <p:nvPr>
            <p:ph type="pic" sz="quarter" idx="15"/>
          </p:nvPr>
        </p:nvSpPr>
        <p:spPr>
          <a:xfrm>
            <a:off x="9144000" y="4223666"/>
            <a:ext cx="3048000" cy="2667000"/>
          </a:xfrm>
          <a:prstGeom prst="rect">
            <a:avLst/>
          </a:prstGeom>
        </p:spPr>
        <p:txBody>
          <a:bodyPr/>
          <a:lstStyle>
            <a:lvl1pPr marL="0" indent="0" algn="ctr">
              <a:buNone/>
              <a:defRPr sz="1400">
                <a:solidFill>
                  <a:schemeClr val="tx2"/>
                </a:solidFill>
              </a:defRPr>
            </a:lvl1pPr>
          </a:lstStyle>
          <a:p>
            <a:endParaRPr lang="en-GB"/>
          </a:p>
          <a:p>
            <a:endParaRPr lang="en-GB"/>
          </a:p>
          <a:p>
            <a:endParaRPr lang="en-GB"/>
          </a:p>
          <a:p>
            <a:endParaRPr lang="en-GB"/>
          </a:p>
          <a:p>
            <a:endParaRPr lang="en-GB"/>
          </a:p>
        </p:txBody>
      </p:sp>
      <p:sp>
        <p:nvSpPr>
          <p:cNvPr id="26" name="Picture Placeholder 25">
            <a:extLst>
              <a:ext uri="{FF2B5EF4-FFF2-40B4-BE49-F238E27FC236}">
                <a16:creationId xmlns:a16="http://schemas.microsoft.com/office/drawing/2014/main" id="{BAF2ADF5-5CF3-E94E-A8C8-C9A5F6ABBC65}"/>
              </a:ext>
            </a:extLst>
          </p:cNvPr>
          <p:cNvSpPr>
            <a:spLocks noGrp="1"/>
          </p:cNvSpPr>
          <p:nvPr>
            <p:ph type="pic" sz="quarter" idx="13"/>
          </p:nvPr>
        </p:nvSpPr>
        <p:spPr>
          <a:xfrm>
            <a:off x="0" y="4191710"/>
            <a:ext cx="6096000" cy="2667000"/>
          </a:xfrm>
          <a:prstGeom prst="rect">
            <a:avLst/>
          </a:prstGeom>
        </p:spPr>
        <p:txBody>
          <a:bodyPr/>
          <a:lstStyle>
            <a:lvl1pPr marL="0" indent="0" algn="ctr">
              <a:buNone/>
              <a:defRPr sz="1400">
                <a:solidFill>
                  <a:schemeClr val="tx2"/>
                </a:solidFill>
              </a:defRPr>
            </a:lvl1pPr>
          </a:lstStyle>
          <a:p>
            <a:endParaRPr lang="en-GB"/>
          </a:p>
          <a:p>
            <a:endParaRPr lang="en-GB"/>
          </a:p>
          <a:p>
            <a:endParaRPr lang="en-GB"/>
          </a:p>
          <a:p>
            <a:endParaRPr lang="en-GB"/>
          </a:p>
          <a:p>
            <a:endParaRPr lang="en-GB"/>
          </a:p>
          <a:p>
            <a:endParaRPr lang="en-LT"/>
          </a:p>
        </p:txBody>
      </p:sp>
      <p:sp>
        <p:nvSpPr>
          <p:cNvPr id="8" name="Rectangle 7">
            <a:extLst>
              <a:ext uri="{FF2B5EF4-FFF2-40B4-BE49-F238E27FC236}">
                <a16:creationId xmlns:a16="http://schemas.microsoft.com/office/drawing/2014/main" id="{A276FDC3-E0D8-DC4C-BC6B-227B15690D5A}"/>
              </a:ext>
            </a:extLst>
          </p:cNvPr>
          <p:cNvSpPr/>
          <p:nvPr userDrawn="1"/>
        </p:nvSpPr>
        <p:spPr>
          <a:xfrm>
            <a:off x="0" y="1522635"/>
            <a:ext cx="6096000" cy="2669075"/>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11" name="Rectangle 10">
            <a:extLst>
              <a:ext uri="{FF2B5EF4-FFF2-40B4-BE49-F238E27FC236}">
                <a16:creationId xmlns:a16="http://schemas.microsoft.com/office/drawing/2014/main" id="{1D8FBFD3-897B-EF48-9F69-79D938485523}"/>
              </a:ext>
            </a:extLst>
          </p:cNvPr>
          <p:cNvSpPr/>
          <p:nvPr userDrawn="1"/>
        </p:nvSpPr>
        <p:spPr>
          <a:xfrm>
            <a:off x="0" y="4194497"/>
            <a:ext cx="6096000" cy="266350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13" name="Rectangle 12">
            <a:extLst>
              <a:ext uri="{FF2B5EF4-FFF2-40B4-BE49-F238E27FC236}">
                <a16:creationId xmlns:a16="http://schemas.microsoft.com/office/drawing/2014/main" id="{89736C05-FC25-8945-A12F-236E730E26B8}"/>
              </a:ext>
            </a:extLst>
          </p:cNvPr>
          <p:cNvSpPr/>
          <p:nvPr userDrawn="1"/>
        </p:nvSpPr>
        <p:spPr>
          <a:xfrm>
            <a:off x="6093842" y="4191710"/>
            <a:ext cx="3047999" cy="26662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17" name="Rectangle 16">
            <a:extLst>
              <a:ext uri="{FF2B5EF4-FFF2-40B4-BE49-F238E27FC236}">
                <a16:creationId xmlns:a16="http://schemas.microsoft.com/office/drawing/2014/main" id="{18BFE3EB-78C1-464A-8CE2-69AA7638C892}"/>
              </a:ext>
            </a:extLst>
          </p:cNvPr>
          <p:cNvSpPr/>
          <p:nvPr userDrawn="1"/>
        </p:nvSpPr>
        <p:spPr>
          <a:xfrm>
            <a:off x="9145439" y="4191711"/>
            <a:ext cx="3047999" cy="266628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18" name="Rectangle 17">
            <a:extLst>
              <a:ext uri="{FF2B5EF4-FFF2-40B4-BE49-F238E27FC236}">
                <a16:creationId xmlns:a16="http://schemas.microsoft.com/office/drawing/2014/main" id="{109EA13A-6054-454D-8BAE-868D9E5C9553}"/>
              </a:ext>
            </a:extLst>
          </p:cNvPr>
          <p:cNvSpPr/>
          <p:nvPr userDrawn="1"/>
        </p:nvSpPr>
        <p:spPr>
          <a:xfrm>
            <a:off x="9144000" y="1525422"/>
            <a:ext cx="3047999" cy="26662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23" name="Rectangle 22">
            <a:extLst>
              <a:ext uri="{FF2B5EF4-FFF2-40B4-BE49-F238E27FC236}">
                <a16:creationId xmlns:a16="http://schemas.microsoft.com/office/drawing/2014/main" id="{C18FC346-9DD1-8A4C-9EB8-A6D0EC344F7D}"/>
              </a:ext>
            </a:extLst>
          </p:cNvPr>
          <p:cNvSpPr/>
          <p:nvPr userDrawn="1"/>
        </p:nvSpPr>
        <p:spPr>
          <a:xfrm>
            <a:off x="6797615" y="4520242"/>
            <a:ext cx="1812985" cy="132846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28" name="Picture Placeholder 27">
            <a:extLst>
              <a:ext uri="{FF2B5EF4-FFF2-40B4-BE49-F238E27FC236}">
                <a16:creationId xmlns:a16="http://schemas.microsoft.com/office/drawing/2014/main" id="{4C9E8E72-8B9D-F546-9752-F878BC8AA494}"/>
              </a:ext>
            </a:extLst>
          </p:cNvPr>
          <p:cNvSpPr>
            <a:spLocks noGrp="1"/>
          </p:cNvSpPr>
          <p:nvPr>
            <p:ph type="pic" sz="quarter" idx="14"/>
          </p:nvPr>
        </p:nvSpPr>
        <p:spPr>
          <a:xfrm>
            <a:off x="6095281" y="1522634"/>
            <a:ext cx="3047999" cy="2669076"/>
          </a:xfrm>
          <a:prstGeom prst="rect">
            <a:avLst/>
          </a:prstGeom>
        </p:spPr>
        <p:txBody>
          <a:bodyPr/>
          <a:lstStyle>
            <a:lvl1pPr marL="0" indent="0" algn="ctr">
              <a:buNone/>
              <a:defRPr sz="1400">
                <a:solidFill>
                  <a:schemeClr val="tx2"/>
                </a:solidFill>
              </a:defRPr>
            </a:lvl1pPr>
          </a:lstStyle>
          <a:p>
            <a:endParaRPr lang="en-GB"/>
          </a:p>
          <a:p>
            <a:endParaRPr lang="en-GB"/>
          </a:p>
          <a:p>
            <a:endParaRPr lang="en-GB"/>
          </a:p>
          <a:p>
            <a:endParaRPr lang="en-GB"/>
          </a:p>
          <a:p>
            <a:endParaRPr lang="en-GB"/>
          </a:p>
          <a:p>
            <a:endParaRPr lang="en-LT"/>
          </a:p>
        </p:txBody>
      </p:sp>
      <p:sp>
        <p:nvSpPr>
          <p:cNvPr id="32" name="Picture Placeholder 31">
            <a:extLst>
              <a:ext uri="{FF2B5EF4-FFF2-40B4-BE49-F238E27FC236}">
                <a16:creationId xmlns:a16="http://schemas.microsoft.com/office/drawing/2014/main" id="{75A306F4-3E04-AF45-BAD5-4C0B8F9300B4}"/>
              </a:ext>
            </a:extLst>
          </p:cNvPr>
          <p:cNvSpPr>
            <a:spLocks noGrp="1"/>
          </p:cNvSpPr>
          <p:nvPr>
            <p:ph type="pic" sz="quarter" idx="16"/>
          </p:nvPr>
        </p:nvSpPr>
        <p:spPr>
          <a:xfrm>
            <a:off x="6797644" y="4509569"/>
            <a:ext cx="1812925" cy="1328737"/>
          </a:xfrm>
          <a:prstGeom prst="rect">
            <a:avLst/>
          </a:prstGeom>
        </p:spPr>
        <p:txBody>
          <a:bodyPr/>
          <a:lstStyle>
            <a:lvl1pPr marL="0" indent="0" algn="ctr">
              <a:buNone/>
              <a:defRPr sz="1400">
                <a:solidFill>
                  <a:schemeClr val="tx2"/>
                </a:solidFill>
              </a:defRPr>
            </a:lvl1pPr>
          </a:lstStyle>
          <a:p>
            <a:endParaRPr lang="en-GB"/>
          </a:p>
          <a:p>
            <a:endParaRPr lang="en-GB"/>
          </a:p>
          <a:p>
            <a:endParaRPr lang="en-GB"/>
          </a:p>
          <a:p>
            <a:r>
              <a:rPr lang="en-GB" err="1"/>
              <a:t>Į</a:t>
            </a:r>
            <a:r>
              <a:rPr lang="en-LT"/>
              <a:t>kelkite nuotrauką</a:t>
            </a:r>
          </a:p>
        </p:txBody>
      </p:sp>
      <p:sp>
        <p:nvSpPr>
          <p:cNvPr id="19" name="Text Placeholder 2">
            <a:extLst>
              <a:ext uri="{FF2B5EF4-FFF2-40B4-BE49-F238E27FC236}">
                <a16:creationId xmlns:a16="http://schemas.microsoft.com/office/drawing/2014/main" id="{99C10DBE-4E06-FD48-8D48-EB3C1C2A9681}"/>
              </a:ext>
            </a:extLst>
          </p:cNvPr>
          <p:cNvSpPr>
            <a:spLocks noGrp="1"/>
          </p:cNvSpPr>
          <p:nvPr>
            <p:ph type="body" sz="quarter" idx="11" hasCustomPrompt="1"/>
          </p:nvPr>
        </p:nvSpPr>
        <p:spPr>
          <a:xfrm>
            <a:off x="480770" y="341313"/>
            <a:ext cx="6694945" cy="752475"/>
          </a:xfrm>
          <a:prstGeom prst="rect">
            <a:avLst/>
          </a:prstGeom>
        </p:spPr>
        <p:txBody>
          <a:bodyPr/>
          <a:lstStyle>
            <a:lvl1pPr marL="0" indent="0">
              <a:buNone/>
              <a:defRPr sz="2400">
                <a:solidFill>
                  <a:sysClr val="windowText" lastClr="000000"/>
                </a:solidFill>
                <a:latin typeface="+mj-lt"/>
              </a:defRPr>
            </a:lvl1pPr>
            <a:lvl2pPr marL="457200" indent="0">
              <a:buNone/>
              <a:defRPr sz="2400">
                <a:solidFill>
                  <a:sysClr val="windowText" lastClr="000000"/>
                </a:solidFill>
                <a:latin typeface="+mj-lt"/>
              </a:defRPr>
            </a:lvl2pPr>
            <a:lvl3pPr marL="914400" indent="0">
              <a:buNone/>
              <a:defRPr sz="2400">
                <a:solidFill>
                  <a:sysClr val="windowText" lastClr="000000"/>
                </a:solidFill>
                <a:latin typeface="+mj-lt"/>
              </a:defRPr>
            </a:lvl3pPr>
            <a:lvl4pPr marL="1371600" indent="0">
              <a:buNone/>
              <a:defRPr sz="2400">
                <a:solidFill>
                  <a:sysClr val="windowText" lastClr="000000"/>
                </a:solidFill>
                <a:latin typeface="+mj-lt"/>
              </a:defRPr>
            </a:lvl4pPr>
            <a:lvl5pPr marL="1828800" indent="0">
              <a:buNone/>
              <a:defRPr sz="2400">
                <a:solidFill>
                  <a:sysClr val="windowText" lastClr="000000"/>
                </a:solidFill>
                <a:latin typeface="+mj-lt"/>
              </a:defRPr>
            </a:lvl5pPr>
          </a:lstStyle>
          <a:p>
            <a:pPr lvl="0"/>
            <a:r>
              <a:rPr lang="en-GB" sz="2400">
                <a:solidFill>
                  <a:srgbClr val="1D1D1B"/>
                </a:solidFill>
              </a:rPr>
              <a:t>PAVADINIMAS ARIAL BLACK</a:t>
            </a:r>
            <a:r>
              <a:rPr lang="en-GB" sz="2400" spc="-20">
                <a:solidFill>
                  <a:srgbClr val="1D1D1B"/>
                </a:solidFill>
              </a:rPr>
              <a:t> </a:t>
            </a:r>
            <a:r>
              <a:rPr lang="en-GB" sz="2400">
                <a:solidFill>
                  <a:srgbClr val="1D1D1B"/>
                </a:solidFill>
              </a:rPr>
              <a:t>/</a:t>
            </a:r>
            <a:r>
              <a:rPr lang="en-GB" sz="2400" spc="-20">
                <a:solidFill>
                  <a:srgbClr val="1D1D1B"/>
                </a:solidFill>
              </a:rPr>
              <a:t> </a:t>
            </a:r>
            <a:r>
              <a:rPr lang="en-GB" sz="2400">
                <a:solidFill>
                  <a:srgbClr val="1D1D1B"/>
                </a:solidFill>
              </a:rPr>
              <a:t>CAPS</a:t>
            </a:r>
            <a:r>
              <a:rPr lang="en-GB" sz="2400" spc="-20">
                <a:solidFill>
                  <a:srgbClr val="1D1D1B"/>
                </a:solidFill>
              </a:rPr>
              <a:t> </a:t>
            </a:r>
            <a:r>
              <a:rPr lang="en-GB" sz="2400">
                <a:solidFill>
                  <a:srgbClr val="1D1D1B"/>
                </a:solidFill>
              </a:rPr>
              <a:t>LOCK</a:t>
            </a:r>
            <a:r>
              <a:rPr lang="en-GB" sz="2400" spc="-20">
                <a:solidFill>
                  <a:srgbClr val="1D1D1B"/>
                </a:solidFill>
              </a:rPr>
              <a:t> </a:t>
            </a:r>
            <a:r>
              <a:rPr lang="en-GB" sz="2400">
                <a:solidFill>
                  <a:srgbClr val="1D1D1B"/>
                </a:solidFill>
              </a:rPr>
              <a:t>24</a:t>
            </a:r>
            <a:r>
              <a:rPr lang="en-GB" sz="2400" spc="-20">
                <a:solidFill>
                  <a:srgbClr val="1D1D1B"/>
                </a:solidFill>
              </a:rPr>
              <a:t> </a:t>
            </a:r>
            <a:r>
              <a:rPr lang="en-GB" sz="2400">
                <a:solidFill>
                  <a:srgbClr val="1D1D1B"/>
                </a:solidFill>
              </a:rPr>
              <a:t>PT</a:t>
            </a:r>
            <a:endParaRPr lang="en-LT"/>
          </a:p>
        </p:txBody>
      </p:sp>
      <p:sp>
        <p:nvSpPr>
          <p:cNvPr id="3" name="Text Placeholder 2">
            <a:extLst>
              <a:ext uri="{FF2B5EF4-FFF2-40B4-BE49-F238E27FC236}">
                <a16:creationId xmlns:a16="http://schemas.microsoft.com/office/drawing/2014/main" id="{019CA3FF-50B6-3146-A20C-53D87B41D271}"/>
              </a:ext>
            </a:extLst>
          </p:cNvPr>
          <p:cNvSpPr>
            <a:spLocks noGrp="1"/>
          </p:cNvSpPr>
          <p:nvPr>
            <p:ph type="body" sz="quarter" idx="17" hasCustomPrompt="1"/>
          </p:nvPr>
        </p:nvSpPr>
        <p:spPr>
          <a:xfrm>
            <a:off x="496268" y="1917113"/>
            <a:ext cx="4771946" cy="181493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latin typeface="+mn-lt"/>
              </a:defRPr>
            </a:lvl1pPr>
            <a:lvl2pPr marL="457200" indent="0">
              <a:buNone/>
              <a:defRPr sz="1400">
                <a:solidFill>
                  <a:sysClr val="windowText" lastClr="000000"/>
                </a:solidFill>
                <a:latin typeface="+mn-lt"/>
              </a:defRPr>
            </a:lvl2pPr>
            <a:lvl3pPr marL="914400" indent="0">
              <a:buNone/>
              <a:defRPr sz="1400">
                <a:solidFill>
                  <a:sysClr val="windowText" lastClr="000000"/>
                </a:solidFill>
                <a:latin typeface="+mn-lt"/>
              </a:defRPr>
            </a:lvl3pPr>
            <a:lvl4pPr marL="1371600" indent="0">
              <a:buNone/>
              <a:defRPr sz="1400">
                <a:solidFill>
                  <a:sysClr val="windowText" lastClr="000000"/>
                </a:solidFill>
                <a:latin typeface="+mn-lt"/>
              </a:defRPr>
            </a:lvl4pPr>
            <a:lvl5pPr marL="1828800" indent="0">
              <a:buNone/>
              <a:defRPr sz="1400">
                <a:solidFill>
                  <a:sysClr val="windowText" lastClr="000000"/>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kern="1200" err="1">
                <a:solidFill>
                  <a:schemeClr val="tx2"/>
                </a:solidFill>
                <a:effectLst/>
                <a:latin typeface="Arial" panose="020B0604020202020204" pitchFamily="34" charset="0"/>
                <a:ea typeface="+mn-ea"/>
                <a:cs typeface="Arial" panose="020B0604020202020204" pitchFamily="34" charset="0"/>
              </a:rPr>
              <a:t>Tekstas</a:t>
            </a:r>
            <a:r>
              <a:rPr lang="en-GB" sz="1400" b="0" i="0" kern="1200">
                <a:solidFill>
                  <a:schemeClr val="tx2"/>
                </a:solidFill>
                <a:effectLst/>
                <a:latin typeface="Arial" panose="020B0604020202020204" pitchFamily="34" charset="0"/>
                <a:ea typeface="+mn-ea"/>
                <a:cs typeface="Arial" panose="020B0604020202020204" pitchFamily="34" charset="0"/>
              </a:rPr>
              <a:t> Arial regular 14 pt. Lorem ipsum </a:t>
            </a:r>
            <a:r>
              <a:rPr lang="en-GB" sz="1400" b="0" i="0" kern="1200" err="1">
                <a:solidFill>
                  <a:schemeClr val="tx2"/>
                </a:solidFill>
                <a:effectLst/>
                <a:latin typeface="Arial" panose="020B0604020202020204" pitchFamily="34" charset="0"/>
                <a:ea typeface="+mn-ea"/>
                <a:cs typeface="Arial" panose="020B0604020202020204" pitchFamily="34" charset="0"/>
              </a:rPr>
              <a:t>dolor</a:t>
            </a:r>
            <a:r>
              <a:rPr lang="en-GB" sz="1400" b="0" i="0" kern="1200">
                <a:solidFill>
                  <a:schemeClr val="tx2"/>
                </a:solidFill>
                <a:effectLst/>
                <a:latin typeface="Arial" panose="020B0604020202020204" pitchFamily="34" charset="0"/>
                <a:ea typeface="+mn-ea"/>
                <a:cs typeface="Arial" panose="020B0604020202020204" pitchFamily="34" charset="0"/>
              </a:rPr>
              <a:t> sit </a:t>
            </a:r>
            <a:r>
              <a:rPr lang="en-GB" sz="1400" b="0" i="0" kern="1200" err="1">
                <a:solidFill>
                  <a:schemeClr val="tx2"/>
                </a:solidFill>
                <a:effectLst/>
                <a:latin typeface="Arial" panose="020B0604020202020204" pitchFamily="34" charset="0"/>
                <a:ea typeface="+mn-ea"/>
                <a:cs typeface="Arial" panose="020B0604020202020204" pitchFamily="34" charset="0"/>
              </a:rPr>
              <a:t>amet</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consectetuer</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adipiscing</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elit</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sed</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diam</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nonummy</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nibh</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euismod</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tincidunt</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ut</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laoreet</a:t>
            </a:r>
            <a:r>
              <a:rPr lang="en-GB" sz="1400" b="0" i="0" kern="1200">
                <a:solidFill>
                  <a:schemeClr val="tx2"/>
                </a:solidFill>
                <a:effectLst/>
                <a:latin typeface="Arial" panose="020B0604020202020204" pitchFamily="34" charset="0"/>
                <a:ea typeface="+mn-ea"/>
                <a:cs typeface="Arial" panose="020B0604020202020204" pitchFamily="34" charset="0"/>
              </a:rPr>
              <a:t> dolore magna </a:t>
            </a:r>
            <a:r>
              <a:rPr lang="en-GB" sz="1400" b="0" i="0" kern="1200" err="1">
                <a:solidFill>
                  <a:schemeClr val="tx2"/>
                </a:solidFill>
                <a:effectLst/>
                <a:latin typeface="Arial" panose="020B0604020202020204" pitchFamily="34" charset="0"/>
                <a:ea typeface="+mn-ea"/>
                <a:cs typeface="Arial" panose="020B0604020202020204" pitchFamily="34" charset="0"/>
              </a:rPr>
              <a:t>aliquam</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erat</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volutpat</a:t>
            </a:r>
            <a:r>
              <a:rPr lang="en-GB" sz="1400" b="0" i="0" kern="1200">
                <a:solidFill>
                  <a:schemeClr val="tx2"/>
                </a:solidFill>
                <a:effectLst/>
                <a:latin typeface="Arial" panose="020B0604020202020204" pitchFamily="34" charset="0"/>
                <a:ea typeface="+mn-ea"/>
                <a:cs typeface="Arial" panose="020B0604020202020204" pitchFamily="34" charset="0"/>
              </a:rPr>
              <a:t>. Lorem ipsum </a:t>
            </a:r>
            <a:r>
              <a:rPr lang="en-GB" sz="1400" b="0" i="0" kern="1200" err="1">
                <a:solidFill>
                  <a:schemeClr val="tx2"/>
                </a:solidFill>
                <a:effectLst/>
                <a:latin typeface="Arial" panose="020B0604020202020204" pitchFamily="34" charset="0"/>
                <a:ea typeface="+mn-ea"/>
                <a:cs typeface="Arial" panose="020B0604020202020204" pitchFamily="34" charset="0"/>
              </a:rPr>
              <a:t>dolor</a:t>
            </a:r>
            <a:r>
              <a:rPr lang="en-GB" sz="1400" b="0" i="0" kern="1200">
                <a:solidFill>
                  <a:schemeClr val="tx2"/>
                </a:solidFill>
                <a:effectLst/>
                <a:latin typeface="Arial" panose="020B0604020202020204" pitchFamily="34" charset="0"/>
                <a:ea typeface="+mn-ea"/>
                <a:cs typeface="Arial" panose="020B0604020202020204" pitchFamily="34" charset="0"/>
              </a:rPr>
              <a:t> sit </a:t>
            </a:r>
            <a:r>
              <a:rPr lang="en-GB" sz="1400" b="0" i="0" kern="1200" err="1">
                <a:solidFill>
                  <a:schemeClr val="tx2"/>
                </a:solidFill>
                <a:effectLst/>
                <a:latin typeface="Arial" panose="020B0604020202020204" pitchFamily="34" charset="0"/>
                <a:ea typeface="+mn-ea"/>
                <a:cs typeface="Arial" panose="020B0604020202020204" pitchFamily="34" charset="0"/>
              </a:rPr>
              <a:t>amet</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consectetuer</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adipiscing</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elit</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sed</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diam</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nonummy</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nibh</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euismod</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tincidunt</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ut</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laoreet</a:t>
            </a:r>
            <a:r>
              <a:rPr lang="en-GB" sz="1400" b="0" i="0" kern="1200">
                <a:solidFill>
                  <a:schemeClr val="tx2"/>
                </a:solidFill>
                <a:effectLst/>
                <a:latin typeface="Arial" panose="020B0604020202020204" pitchFamily="34" charset="0"/>
                <a:ea typeface="+mn-ea"/>
                <a:cs typeface="Arial" panose="020B0604020202020204" pitchFamily="34" charset="0"/>
              </a:rPr>
              <a:t> dolore magna </a:t>
            </a:r>
            <a:r>
              <a:rPr lang="en-GB" sz="1400" b="0" i="0" kern="1200" err="1">
                <a:solidFill>
                  <a:schemeClr val="tx2"/>
                </a:solidFill>
                <a:effectLst/>
                <a:latin typeface="Arial" panose="020B0604020202020204" pitchFamily="34" charset="0"/>
                <a:ea typeface="+mn-ea"/>
                <a:cs typeface="Arial" panose="020B0604020202020204" pitchFamily="34" charset="0"/>
              </a:rPr>
              <a:t>aliquam</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erat</a:t>
            </a:r>
            <a:r>
              <a:rPr lang="en-GB" sz="1400" b="0" i="0" kern="1200">
                <a:solidFill>
                  <a:schemeClr val="tx2"/>
                </a:solidFill>
                <a:effectLst/>
                <a:latin typeface="Arial" panose="020B0604020202020204" pitchFamily="34" charset="0"/>
                <a:ea typeface="+mn-ea"/>
                <a:cs typeface="Arial" panose="020B0604020202020204" pitchFamily="34" charset="0"/>
              </a:rPr>
              <a:t> </a:t>
            </a:r>
            <a:r>
              <a:rPr lang="en-GB" sz="1400" b="0" i="0" kern="1200" err="1">
                <a:solidFill>
                  <a:schemeClr val="tx2"/>
                </a:solidFill>
                <a:effectLst/>
                <a:latin typeface="Arial" panose="020B0604020202020204" pitchFamily="34" charset="0"/>
                <a:ea typeface="+mn-ea"/>
                <a:cs typeface="Arial" panose="020B0604020202020204" pitchFamily="34" charset="0"/>
              </a:rPr>
              <a:t>volutpat</a:t>
            </a:r>
            <a:r>
              <a:rPr lang="en-GB" sz="1400" b="0" i="0" kern="1200">
                <a:solidFill>
                  <a:schemeClr val="tx2"/>
                </a:solidFill>
                <a:effectLst/>
                <a:latin typeface="Arial" panose="020B0604020202020204" pitchFamily="34" charset="0"/>
                <a:ea typeface="+mn-ea"/>
                <a:cs typeface="Arial" panose="020B0604020202020204" pitchFamily="34" charset="0"/>
              </a:rPr>
              <a:t>. </a:t>
            </a:r>
            <a:endParaRPr lang="en-GB" sz="1400" b="0" i="0">
              <a:solidFill>
                <a:schemeClr val="tx2"/>
              </a:solidFill>
              <a:effectLst/>
              <a:latin typeface="Arial" panose="020B0604020202020204" pitchFamily="34" charset="0"/>
              <a:cs typeface="Arial" panose="020B0604020202020204" pitchFamily="34" charset="0"/>
            </a:endParaRPr>
          </a:p>
          <a:p>
            <a:pPr lvl="0"/>
            <a:endParaRPr lang="en-LT"/>
          </a:p>
        </p:txBody>
      </p:sp>
      <p:sp>
        <p:nvSpPr>
          <p:cNvPr id="5" name="Text Placeholder 4">
            <a:extLst>
              <a:ext uri="{FF2B5EF4-FFF2-40B4-BE49-F238E27FC236}">
                <a16:creationId xmlns:a16="http://schemas.microsoft.com/office/drawing/2014/main" id="{1D307861-C144-4243-A97A-26B565CDFD82}"/>
              </a:ext>
            </a:extLst>
          </p:cNvPr>
          <p:cNvSpPr>
            <a:spLocks noGrp="1"/>
          </p:cNvSpPr>
          <p:nvPr>
            <p:ph type="body" sz="quarter" idx="18" hasCustomPrompt="1"/>
          </p:nvPr>
        </p:nvSpPr>
        <p:spPr>
          <a:xfrm>
            <a:off x="9436457" y="1937970"/>
            <a:ext cx="2420937" cy="179407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latin typeface="+mn-lt"/>
              </a:defRPr>
            </a:lvl1pPr>
            <a:lvl2pPr marL="457200" indent="0">
              <a:buNone/>
              <a:defRPr sz="1400">
                <a:solidFill>
                  <a:sysClr val="windowText" lastClr="000000"/>
                </a:solidFill>
                <a:latin typeface="+mn-lt"/>
              </a:defRPr>
            </a:lvl2pPr>
            <a:lvl3pPr marL="914400" indent="0">
              <a:buNone/>
              <a:defRPr sz="1400">
                <a:solidFill>
                  <a:sysClr val="windowText" lastClr="000000"/>
                </a:solidFill>
                <a:latin typeface="+mn-lt"/>
              </a:defRPr>
            </a:lvl3pPr>
            <a:lvl4pPr marL="1371600" indent="0">
              <a:buNone/>
              <a:defRPr sz="1400">
                <a:solidFill>
                  <a:sysClr val="windowText" lastClr="000000"/>
                </a:solidFill>
                <a:latin typeface="+mn-lt"/>
              </a:defRPr>
            </a:lvl4pPr>
            <a:lvl5pPr marL="1828800" indent="0">
              <a:buNone/>
              <a:defRPr sz="1400">
                <a:solidFill>
                  <a:sysClr val="windowText" lastClr="000000"/>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chemeClr val="tx2"/>
                </a:solidFill>
                <a:effectLst/>
                <a:latin typeface="Arial" panose="020B0604020202020204" pitchFamily="34" charset="0"/>
                <a:cs typeface="Arial" panose="020B0604020202020204" pitchFamily="34" charset="0"/>
              </a:rPr>
              <a:t>Tekstas</a:t>
            </a:r>
            <a:r>
              <a:rPr lang="en-GB" sz="1400" b="0" i="0">
                <a:solidFill>
                  <a:schemeClr val="tx2"/>
                </a:solidFill>
                <a:effectLst/>
                <a:latin typeface="Arial" panose="020B0604020202020204" pitchFamily="34" charset="0"/>
                <a:cs typeface="Arial" panose="020B0604020202020204" pitchFamily="34" charset="0"/>
              </a:rPr>
              <a:t> Arial regular 14 pt. Lorem ipsum </a:t>
            </a:r>
            <a:r>
              <a:rPr lang="en-GB" sz="1400" b="0" i="0" err="1">
                <a:solidFill>
                  <a:schemeClr val="tx2"/>
                </a:solidFill>
                <a:effectLst/>
                <a:latin typeface="Arial" panose="020B0604020202020204" pitchFamily="34" charset="0"/>
                <a:cs typeface="Arial" panose="020B0604020202020204" pitchFamily="34" charset="0"/>
              </a:rPr>
              <a:t>dolor</a:t>
            </a:r>
            <a:r>
              <a:rPr lang="en-GB" sz="1400" b="0" i="0">
                <a:solidFill>
                  <a:schemeClr val="tx2"/>
                </a:solidFill>
                <a:effectLst/>
                <a:latin typeface="Arial" panose="020B0604020202020204" pitchFamily="34" charset="0"/>
                <a:cs typeface="Arial" panose="020B0604020202020204" pitchFamily="34" charset="0"/>
              </a:rPr>
              <a:t> sit </a:t>
            </a:r>
            <a:r>
              <a:rPr lang="en-GB" sz="1400" b="0" i="0" err="1">
                <a:solidFill>
                  <a:schemeClr val="tx2"/>
                </a:solidFill>
                <a:effectLst/>
                <a:latin typeface="Arial" panose="020B0604020202020204" pitchFamily="34" charset="0"/>
                <a:cs typeface="Arial" panose="020B0604020202020204" pitchFamily="34" charset="0"/>
              </a:rPr>
              <a:t>amet</a:t>
            </a:r>
            <a:r>
              <a:rPr lang="en-GB" sz="1400" b="0" i="0">
                <a:solidFill>
                  <a:schemeClr val="tx2"/>
                </a:solidFill>
                <a:effectLst/>
                <a:latin typeface="Arial" panose="020B0604020202020204" pitchFamily="34" charset="0"/>
                <a:cs typeface="Arial" panose="020B0604020202020204" pitchFamily="34" charset="0"/>
              </a:rPr>
              <a:t>, </a:t>
            </a:r>
            <a:r>
              <a:rPr lang="en-GB" sz="1400" b="0" i="0" err="1">
                <a:solidFill>
                  <a:schemeClr val="tx2"/>
                </a:solidFill>
                <a:effectLst/>
                <a:latin typeface="Arial" panose="020B0604020202020204" pitchFamily="34" charset="0"/>
                <a:cs typeface="Arial" panose="020B0604020202020204" pitchFamily="34" charset="0"/>
              </a:rPr>
              <a:t>consectetuer</a:t>
            </a:r>
            <a:r>
              <a:rPr lang="en-GB" sz="1400" b="0" i="0">
                <a:solidFill>
                  <a:schemeClr val="tx2"/>
                </a:solidFill>
                <a:effectLst/>
                <a:latin typeface="Arial" panose="020B0604020202020204" pitchFamily="34" charset="0"/>
                <a:cs typeface="Arial" panose="020B0604020202020204" pitchFamily="34" charset="0"/>
              </a:rPr>
              <a:t> </a:t>
            </a:r>
            <a:r>
              <a:rPr lang="en-GB" sz="1400" b="0" i="0" err="1">
                <a:solidFill>
                  <a:schemeClr val="tx2"/>
                </a:solidFill>
                <a:effectLst/>
                <a:latin typeface="Arial" panose="020B0604020202020204" pitchFamily="34" charset="0"/>
                <a:cs typeface="Arial" panose="020B0604020202020204" pitchFamily="34" charset="0"/>
              </a:rPr>
              <a:t>adipiscing</a:t>
            </a:r>
            <a:r>
              <a:rPr lang="en-GB" sz="1400" b="0" i="0">
                <a:solidFill>
                  <a:schemeClr val="tx2"/>
                </a:solidFill>
                <a:effectLst/>
                <a:latin typeface="Arial" panose="020B0604020202020204" pitchFamily="34" charset="0"/>
                <a:cs typeface="Arial" panose="020B0604020202020204" pitchFamily="34" charset="0"/>
              </a:rPr>
              <a:t>. </a:t>
            </a:r>
          </a:p>
          <a:p>
            <a:pPr lvl="0"/>
            <a:endParaRPr lang="en-LT"/>
          </a:p>
        </p:txBody>
      </p:sp>
      <p:sp>
        <p:nvSpPr>
          <p:cNvPr id="7" name="Text Placeholder 6">
            <a:extLst>
              <a:ext uri="{FF2B5EF4-FFF2-40B4-BE49-F238E27FC236}">
                <a16:creationId xmlns:a16="http://schemas.microsoft.com/office/drawing/2014/main" id="{C0C7A0A0-1644-FE44-9824-C0CACF04B091}"/>
              </a:ext>
            </a:extLst>
          </p:cNvPr>
          <p:cNvSpPr>
            <a:spLocks noGrp="1"/>
          </p:cNvSpPr>
          <p:nvPr>
            <p:ph type="body" sz="quarter" idx="19" hasCustomPrompt="1"/>
          </p:nvPr>
        </p:nvSpPr>
        <p:spPr>
          <a:xfrm>
            <a:off x="6437820" y="6156165"/>
            <a:ext cx="2362200" cy="574675"/>
          </a:xfrm>
          <a:prstGeom prst="rect">
            <a:avLst/>
          </a:prstGeom>
        </p:spPr>
        <p:txBody>
          <a:bodyPr/>
          <a:lstStyle>
            <a:lvl1pPr marL="0" indent="0">
              <a:buNone/>
              <a:defRPr sz="1400">
                <a:solidFill>
                  <a:sysClr val="windowText" lastClr="000000"/>
                </a:solidFill>
                <a:latin typeface="+mn-lt"/>
              </a:defRPr>
            </a:lvl1pPr>
            <a:lvl2pPr marL="457200" indent="0">
              <a:buNone/>
              <a:defRPr sz="1400">
                <a:solidFill>
                  <a:sysClr val="windowText" lastClr="000000"/>
                </a:solidFill>
                <a:latin typeface="+mn-lt"/>
              </a:defRPr>
            </a:lvl2pPr>
            <a:lvl3pPr marL="914400" indent="0">
              <a:buNone/>
              <a:defRPr sz="1400">
                <a:solidFill>
                  <a:sysClr val="windowText" lastClr="000000"/>
                </a:solidFill>
                <a:latin typeface="+mn-lt"/>
              </a:defRPr>
            </a:lvl3pPr>
            <a:lvl4pPr marL="1371600" indent="0">
              <a:buNone/>
              <a:defRPr sz="1400">
                <a:solidFill>
                  <a:sysClr val="windowText" lastClr="000000"/>
                </a:solidFill>
                <a:latin typeface="+mn-lt"/>
              </a:defRPr>
            </a:lvl4pPr>
            <a:lvl5pPr marL="1828800" indent="0">
              <a:buNone/>
              <a:defRPr sz="1400">
                <a:solidFill>
                  <a:sysClr val="windowText" lastClr="000000"/>
                </a:solidFill>
                <a:latin typeface="+mn-lt"/>
              </a:defRPr>
            </a:lvl5pPr>
          </a:lstStyle>
          <a:p>
            <a:pPr algn="ctr"/>
            <a:r>
              <a:rPr lang="en-GB" sz="1400" b="0" i="0" err="1">
                <a:solidFill>
                  <a:schemeClr val="tx2"/>
                </a:solidFill>
                <a:latin typeface="Arial" panose="020B0604020202020204" pitchFamily="34" charset="0"/>
                <a:cs typeface="Arial" panose="020B0604020202020204" pitchFamily="34" charset="0"/>
              </a:rPr>
              <a:t>Tekstas</a:t>
            </a:r>
            <a:r>
              <a:rPr lang="en-GB" sz="1400" b="0" i="0">
                <a:solidFill>
                  <a:schemeClr val="tx2"/>
                </a:solidFill>
                <a:latin typeface="Arial" panose="020B0604020202020204" pitchFamily="34" charset="0"/>
                <a:cs typeface="Arial" panose="020B0604020202020204" pitchFamily="34" charset="0"/>
              </a:rPr>
              <a:t> </a:t>
            </a:r>
            <a:r>
              <a:rPr lang="en-GB" sz="1400" b="0" i="0" kern="1200">
                <a:solidFill>
                  <a:schemeClr val="tx2"/>
                </a:solidFill>
                <a:effectLst/>
                <a:latin typeface="Arial" panose="020B0604020202020204" pitchFamily="34" charset="0"/>
                <a:ea typeface="+mn-ea"/>
                <a:cs typeface="Arial" panose="020B0604020202020204" pitchFamily="34" charset="0"/>
              </a:rPr>
              <a:t>Arial regular </a:t>
            </a:r>
            <a:r>
              <a:rPr lang="en-GB" sz="1400" b="0" i="0">
                <a:solidFill>
                  <a:schemeClr val="tx2"/>
                </a:solidFill>
                <a:latin typeface="Arial" panose="020B0604020202020204" pitchFamily="34" charset="0"/>
                <a:cs typeface="Arial" panose="020B0604020202020204" pitchFamily="34" charset="0"/>
              </a:rPr>
              <a:t>14 pt. </a:t>
            </a:r>
          </a:p>
          <a:p>
            <a:pPr algn="ctr"/>
            <a:endParaRPr lang="en-LT" sz="1400" b="0" i="0">
              <a:solidFill>
                <a:schemeClr val="tx2"/>
              </a:solidFill>
              <a:latin typeface="Avenir Book" panose="02000503020000020003" pitchFamily="2" charset="0"/>
            </a:endParaRPr>
          </a:p>
          <a:p>
            <a:pPr lvl="0"/>
            <a:endParaRPr lang="en-LT"/>
          </a:p>
        </p:txBody>
      </p:sp>
      <p:sp>
        <p:nvSpPr>
          <p:cNvPr id="20" name="Text Placeholder 5">
            <a:extLst>
              <a:ext uri="{FF2B5EF4-FFF2-40B4-BE49-F238E27FC236}">
                <a16:creationId xmlns:a16="http://schemas.microsoft.com/office/drawing/2014/main" id="{7FC20045-563A-7F4B-AE0F-5CC8F80E2CF4}"/>
              </a:ext>
            </a:extLst>
          </p:cNvPr>
          <p:cNvSpPr>
            <a:spLocks noGrp="1"/>
          </p:cNvSpPr>
          <p:nvPr>
            <p:ph type="body" sz="quarter" idx="21" hasCustomPrompt="1"/>
          </p:nvPr>
        </p:nvSpPr>
        <p:spPr>
          <a:xfrm>
            <a:off x="6479579" y="3301122"/>
            <a:ext cx="2491138" cy="436562"/>
          </a:xfrm>
          <a:prstGeom prst="rect">
            <a:avLst/>
          </a:prstGeom>
        </p:spPr>
        <p:txBody>
          <a:bodyPr/>
          <a:lstStyle>
            <a:lvl1pPr marL="0" indent="0">
              <a:buNone/>
              <a:defRPr sz="1200">
                <a:solidFill>
                  <a:schemeClr val="tx2"/>
                </a:solidFill>
                <a:latin typeface="+mn-lt"/>
              </a:defRPr>
            </a:lvl1pPr>
          </a:lstStyle>
          <a:p>
            <a:pPr lvl="0"/>
            <a:r>
              <a:rPr lang="en-GB" err="1"/>
              <a:t>Į</a:t>
            </a:r>
            <a:r>
              <a:rPr lang="en-LT"/>
              <a:t>kelkite nespalvotą nuotrauką</a:t>
            </a:r>
          </a:p>
        </p:txBody>
      </p:sp>
      <p:sp>
        <p:nvSpPr>
          <p:cNvPr id="21" name="Text Placeholder 5">
            <a:extLst>
              <a:ext uri="{FF2B5EF4-FFF2-40B4-BE49-F238E27FC236}">
                <a16:creationId xmlns:a16="http://schemas.microsoft.com/office/drawing/2014/main" id="{774E6D27-36C2-8A44-8DE8-0A037F410453}"/>
              </a:ext>
            </a:extLst>
          </p:cNvPr>
          <p:cNvSpPr>
            <a:spLocks noGrp="1"/>
          </p:cNvSpPr>
          <p:nvPr>
            <p:ph type="body" sz="quarter" idx="22" hasCustomPrompt="1"/>
          </p:nvPr>
        </p:nvSpPr>
        <p:spPr>
          <a:xfrm>
            <a:off x="9437829" y="6006940"/>
            <a:ext cx="2491138" cy="436562"/>
          </a:xfrm>
          <a:prstGeom prst="rect">
            <a:avLst/>
          </a:prstGeom>
        </p:spPr>
        <p:txBody>
          <a:bodyPr/>
          <a:lstStyle>
            <a:lvl1pPr marL="0" indent="0">
              <a:buNone/>
              <a:defRPr sz="1200">
                <a:solidFill>
                  <a:schemeClr val="tx2"/>
                </a:solidFill>
                <a:latin typeface="+mn-lt"/>
              </a:defRPr>
            </a:lvl1pPr>
          </a:lstStyle>
          <a:p>
            <a:pPr lvl="0"/>
            <a:r>
              <a:rPr lang="en-GB" err="1"/>
              <a:t>Į</a:t>
            </a:r>
            <a:r>
              <a:rPr lang="en-LT"/>
              <a:t>kelkite nespalvotą nuotrauką</a:t>
            </a:r>
          </a:p>
        </p:txBody>
      </p:sp>
      <p:sp>
        <p:nvSpPr>
          <p:cNvPr id="22" name="Text Placeholder 5">
            <a:extLst>
              <a:ext uri="{FF2B5EF4-FFF2-40B4-BE49-F238E27FC236}">
                <a16:creationId xmlns:a16="http://schemas.microsoft.com/office/drawing/2014/main" id="{182FEEF9-FD94-EE4E-9F67-56AAD584E1DC}"/>
              </a:ext>
            </a:extLst>
          </p:cNvPr>
          <p:cNvSpPr>
            <a:spLocks noGrp="1"/>
          </p:cNvSpPr>
          <p:nvPr>
            <p:ph type="body" sz="quarter" idx="23" hasCustomPrompt="1"/>
          </p:nvPr>
        </p:nvSpPr>
        <p:spPr>
          <a:xfrm>
            <a:off x="1801352" y="5937884"/>
            <a:ext cx="2491138" cy="436562"/>
          </a:xfrm>
          <a:prstGeom prst="rect">
            <a:avLst/>
          </a:prstGeom>
        </p:spPr>
        <p:txBody>
          <a:bodyPr/>
          <a:lstStyle>
            <a:lvl1pPr marL="0" indent="0">
              <a:buNone/>
              <a:defRPr sz="1200">
                <a:solidFill>
                  <a:schemeClr val="tx2"/>
                </a:solidFill>
                <a:latin typeface="+mn-lt"/>
              </a:defRPr>
            </a:lvl1pPr>
          </a:lstStyle>
          <a:p>
            <a:pPr lvl="0"/>
            <a:r>
              <a:rPr lang="en-GB" err="1"/>
              <a:t>Į</a:t>
            </a:r>
            <a:r>
              <a:rPr lang="en-LT"/>
              <a:t>kelkite nespalvotą nuotrauką</a:t>
            </a:r>
          </a:p>
        </p:txBody>
      </p:sp>
      <p:pic>
        <p:nvPicPr>
          <p:cNvPr id="24" name="Picture 23">
            <a:extLst>
              <a:ext uri="{FF2B5EF4-FFF2-40B4-BE49-F238E27FC236}">
                <a16:creationId xmlns:a16="http://schemas.microsoft.com/office/drawing/2014/main" id="{1373A22E-D9A5-E34C-8CD6-A4D3AF6960AE}"/>
              </a:ext>
            </a:extLst>
          </p:cNvPr>
          <p:cNvPicPr>
            <a:picLocks noChangeAspect="1"/>
          </p:cNvPicPr>
          <p:nvPr userDrawn="1"/>
        </p:nvPicPr>
        <p:blipFill>
          <a:blip r:embed="rId2"/>
          <a:stretch>
            <a:fillRect/>
          </a:stretch>
        </p:blipFill>
        <p:spPr>
          <a:xfrm>
            <a:off x="325315" y="5402016"/>
            <a:ext cx="1332000" cy="1332000"/>
          </a:xfrm>
          <a:prstGeom prst="rect">
            <a:avLst/>
          </a:prstGeom>
        </p:spPr>
      </p:pic>
      <p:sp>
        <p:nvSpPr>
          <p:cNvPr id="2" name="Slide Number Placeholder 1">
            <a:extLst>
              <a:ext uri="{FF2B5EF4-FFF2-40B4-BE49-F238E27FC236}">
                <a16:creationId xmlns:a16="http://schemas.microsoft.com/office/drawing/2014/main" id="{81B05223-AAFC-894F-BE20-0D5A7378AB5C}"/>
              </a:ext>
            </a:extLst>
          </p:cNvPr>
          <p:cNvSpPr>
            <a:spLocks noGrp="1"/>
          </p:cNvSpPr>
          <p:nvPr>
            <p:ph type="sldNum" sz="quarter" idx="24"/>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21868017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emos skaidrė su nuotraukomis 2">
    <p:spTree>
      <p:nvGrpSpPr>
        <p:cNvPr id="1" name=""/>
        <p:cNvGrpSpPr/>
        <p:nvPr/>
      </p:nvGrpSpPr>
      <p:grpSpPr>
        <a:xfrm>
          <a:off x="0" y="0"/>
          <a:ext cx="0" cy="0"/>
          <a:chOff x="0" y="0"/>
          <a:chExt cx="0" cy="0"/>
        </a:xfrm>
      </p:grpSpPr>
      <p:sp>
        <p:nvSpPr>
          <p:cNvPr id="19" name="Picture Placeholder 17">
            <a:extLst>
              <a:ext uri="{FF2B5EF4-FFF2-40B4-BE49-F238E27FC236}">
                <a16:creationId xmlns:a16="http://schemas.microsoft.com/office/drawing/2014/main" id="{04C3A2AC-0891-ED4A-92A9-2020EE290176}"/>
              </a:ext>
            </a:extLst>
          </p:cNvPr>
          <p:cNvSpPr>
            <a:spLocks noGrp="1"/>
          </p:cNvSpPr>
          <p:nvPr>
            <p:ph type="pic" sz="quarter" idx="14"/>
          </p:nvPr>
        </p:nvSpPr>
        <p:spPr>
          <a:xfrm>
            <a:off x="13222" y="4202994"/>
            <a:ext cx="4038600" cy="2646503"/>
          </a:xfrm>
          <a:prstGeom prst="rect">
            <a:avLst/>
          </a:prstGeom>
        </p:spPr>
        <p:txBody>
          <a:bodyPr/>
          <a:lstStyle>
            <a:lvl1pPr marL="0" indent="0" algn="ctr">
              <a:buNone/>
              <a:defRPr sz="1800">
                <a:solidFill>
                  <a:schemeClr val="tx2"/>
                </a:solidFill>
              </a:defRPr>
            </a:lvl1pPr>
          </a:lstStyle>
          <a:p>
            <a:endParaRPr lang="en-GB"/>
          </a:p>
          <a:p>
            <a:endParaRPr lang="en-GB"/>
          </a:p>
          <a:p>
            <a:endParaRPr lang="en-GB"/>
          </a:p>
          <a:p>
            <a:endParaRPr lang="en-GB"/>
          </a:p>
        </p:txBody>
      </p:sp>
      <p:sp>
        <p:nvSpPr>
          <p:cNvPr id="7" name="Rectangle 6">
            <a:extLst>
              <a:ext uri="{FF2B5EF4-FFF2-40B4-BE49-F238E27FC236}">
                <a16:creationId xmlns:a16="http://schemas.microsoft.com/office/drawing/2014/main" id="{48C75671-97AA-BD4E-9364-AB33FE395218}"/>
              </a:ext>
            </a:extLst>
          </p:cNvPr>
          <p:cNvSpPr/>
          <p:nvPr userDrawn="1"/>
        </p:nvSpPr>
        <p:spPr>
          <a:xfrm>
            <a:off x="0" y="1522634"/>
            <a:ext cx="4076700" cy="26690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8" name="Rectangle 7">
            <a:extLst>
              <a:ext uri="{FF2B5EF4-FFF2-40B4-BE49-F238E27FC236}">
                <a16:creationId xmlns:a16="http://schemas.microsoft.com/office/drawing/2014/main" id="{CD54C969-623D-214D-9D56-BE7A1B419137}"/>
              </a:ext>
            </a:extLst>
          </p:cNvPr>
          <p:cNvSpPr/>
          <p:nvPr userDrawn="1"/>
        </p:nvSpPr>
        <p:spPr>
          <a:xfrm>
            <a:off x="0" y="1511127"/>
            <a:ext cx="4061638" cy="2669075"/>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10" name="Rectangle 9">
            <a:extLst>
              <a:ext uri="{FF2B5EF4-FFF2-40B4-BE49-F238E27FC236}">
                <a16:creationId xmlns:a16="http://schemas.microsoft.com/office/drawing/2014/main" id="{66465C15-50F4-F845-BD85-56BB774428A6}"/>
              </a:ext>
            </a:extLst>
          </p:cNvPr>
          <p:cNvSpPr/>
          <p:nvPr userDrawn="1"/>
        </p:nvSpPr>
        <p:spPr>
          <a:xfrm>
            <a:off x="4076700" y="4202994"/>
            <a:ext cx="4076700" cy="2669075"/>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12" name="Rectangle 11">
            <a:extLst>
              <a:ext uri="{FF2B5EF4-FFF2-40B4-BE49-F238E27FC236}">
                <a16:creationId xmlns:a16="http://schemas.microsoft.com/office/drawing/2014/main" id="{2A056DA8-9739-FD40-ABE5-24C569129F8E}"/>
              </a:ext>
            </a:extLst>
          </p:cNvPr>
          <p:cNvSpPr/>
          <p:nvPr userDrawn="1"/>
        </p:nvSpPr>
        <p:spPr>
          <a:xfrm>
            <a:off x="8138338" y="1513932"/>
            <a:ext cx="4076700" cy="2669075"/>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18" name="Picture Placeholder 17">
            <a:extLst>
              <a:ext uri="{FF2B5EF4-FFF2-40B4-BE49-F238E27FC236}">
                <a16:creationId xmlns:a16="http://schemas.microsoft.com/office/drawing/2014/main" id="{8A896DDA-7D45-A44D-90F0-911F057FAC06}"/>
              </a:ext>
            </a:extLst>
          </p:cNvPr>
          <p:cNvSpPr>
            <a:spLocks noGrp="1"/>
          </p:cNvSpPr>
          <p:nvPr>
            <p:ph type="pic" sz="quarter" idx="13"/>
          </p:nvPr>
        </p:nvSpPr>
        <p:spPr>
          <a:xfrm>
            <a:off x="4061638" y="1522412"/>
            <a:ext cx="4044614" cy="2668587"/>
          </a:xfrm>
          <a:prstGeom prst="rect">
            <a:avLst/>
          </a:prstGeom>
        </p:spPr>
        <p:txBody>
          <a:bodyPr/>
          <a:lstStyle>
            <a:lvl1pPr marL="0" indent="0" algn="ctr">
              <a:buNone/>
              <a:defRPr sz="1800">
                <a:solidFill>
                  <a:schemeClr val="tx2"/>
                </a:solidFill>
              </a:defRPr>
            </a:lvl1pPr>
          </a:lstStyle>
          <a:p>
            <a:endParaRPr lang="en-GB"/>
          </a:p>
          <a:p>
            <a:endParaRPr lang="en-GB"/>
          </a:p>
          <a:p>
            <a:endParaRPr lang="en-GB"/>
          </a:p>
          <a:p>
            <a:endParaRPr lang="en-GB"/>
          </a:p>
        </p:txBody>
      </p:sp>
      <p:sp>
        <p:nvSpPr>
          <p:cNvPr id="20" name="Picture Placeholder 17">
            <a:extLst>
              <a:ext uri="{FF2B5EF4-FFF2-40B4-BE49-F238E27FC236}">
                <a16:creationId xmlns:a16="http://schemas.microsoft.com/office/drawing/2014/main" id="{8D9D602F-9D36-C547-921B-788B060D540C}"/>
              </a:ext>
            </a:extLst>
          </p:cNvPr>
          <p:cNvSpPr>
            <a:spLocks noGrp="1"/>
          </p:cNvSpPr>
          <p:nvPr>
            <p:ph type="pic" sz="quarter" idx="15"/>
          </p:nvPr>
        </p:nvSpPr>
        <p:spPr>
          <a:xfrm>
            <a:off x="8153400" y="4211497"/>
            <a:ext cx="4038600" cy="2646503"/>
          </a:xfrm>
          <a:prstGeom prst="rect">
            <a:avLst/>
          </a:prstGeom>
        </p:spPr>
        <p:txBody>
          <a:bodyPr/>
          <a:lstStyle>
            <a:lvl1pPr marL="0" indent="0" algn="ctr">
              <a:buNone/>
              <a:defRPr sz="1800">
                <a:solidFill>
                  <a:schemeClr val="tx2"/>
                </a:solidFill>
              </a:defRPr>
            </a:lvl1pPr>
          </a:lstStyle>
          <a:p>
            <a:endParaRPr lang="en-GB"/>
          </a:p>
          <a:p>
            <a:endParaRPr lang="en-GB"/>
          </a:p>
          <a:p>
            <a:endParaRPr lang="en-GB"/>
          </a:p>
          <a:p>
            <a:endParaRPr lang="en-GB"/>
          </a:p>
        </p:txBody>
      </p:sp>
      <p:sp>
        <p:nvSpPr>
          <p:cNvPr id="16" name="Text Placeholder 4">
            <a:extLst>
              <a:ext uri="{FF2B5EF4-FFF2-40B4-BE49-F238E27FC236}">
                <a16:creationId xmlns:a16="http://schemas.microsoft.com/office/drawing/2014/main" id="{FFBF87FE-C67C-8347-AE1A-BFBA6315929C}"/>
              </a:ext>
            </a:extLst>
          </p:cNvPr>
          <p:cNvSpPr>
            <a:spLocks noGrp="1"/>
          </p:cNvSpPr>
          <p:nvPr>
            <p:ph type="body" sz="quarter" idx="18" hasCustomPrompt="1"/>
          </p:nvPr>
        </p:nvSpPr>
        <p:spPr>
          <a:xfrm>
            <a:off x="483061" y="1940099"/>
            <a:ext cx="3118553" cy="190363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latin typeface="+mn-lt"/>
              </a:defRPr>
            </a:lvl1pPr>
            <a:lvl2pPr marL="457200" indent="0">
              <a:buNone/>
              <a:defRPr sz="1400">
                <a:solidFill>
                  <a:sysClr val="windowText" lastClr="000000"/>
                </a:solidFill>
                <a:latin typeface="+mn-lt"/>
              </a:defRPr>
            </a:lvl2pPr>
            <a:lvl3pPr marL="914400" indent="0">
              <a:buNone/>
              <a:defRPr sz="1400">
                <a:solidFill>
                  <a:sysClr val="windowText" lastClr="000000"/>
                </a:solidFill>
                <a:latin typeface="+mn-lt"/>
              </a:defRPr>
            </a:lvl3pPr>
            <a:lvl4pPr marL="1371600" indent="0">
              <a:buNone/>
              <a:defRPr sz="1400">
                <a:solidFill>
                  <a:sysClr val="windowText" lastClr="000000"/>
                </a:solidFill>
                <a:latin typeface="+mn-lt"/>
              </a:defRPr>
            </a:lvl4pPr>
            <a:lvl5pPr marL="1828800" indent="0">
              <a:buNone/>
              <a:defRPr sz="1400">
                <a:solidFill>
                  <a:sysClr val="windowText" lastClr="000000"/>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chemeClr val="tx2"/>
                </a:solidFill>
                <a:effectLst/>
                <a:latin typeface="Arial" panose="020B0604020202020204" pitchFamily="34" charset="0"/>
                <a:cs typeface="Arial" panose="020B0604020202020204" pitchFamily="34" charset="0"/>
              </a:rPr>
              <a:t>Tekstas</a:t>
            </a:r>
            <a:r>
              <a:rPr lang="en-GB" sz="1400" b="0" i="0">
                <a:solidFill>
                  <a:schemeClr val="tx2"/>
                </a:solidFill>
                <a:effectLst/>
                <a:latin typeface="Arial" panose="020B0604020202020204" pitchFamily="34" charset="0"/>
                <a:cs typeface="Arial" panose="020B0604020202020204" pitchFamily="34" charset="0"/>
              </a:rPr>
              <a:t> Arial regular 14 pt. Lorem ipsum </a:t>
            </a:r>
            <a:r>
              <a:rPr lang="en-GB" sz="1400" b="0" i="0" err="1">
                <a:solidFill>
                  <a:schemeClr val="tx2"/>
                </a:solidFill>
                <a:effectLst/>
                <a:latin typeface="Arial" panose="020B0604020202020204" pitchFamily="34" charset="0"/>
                <a:cs typeface="Arial" panose="020B0604020202020204" pitchFamily="34" charset="0"/>
              </a:rPr>
              <a:t>dolor</a:t>
            </a:r>
            <a:r>
              <a:rPr lang="en-GB" sz="1400" b="0" i="0">
                <a:solidFill>
                  <a:schemeClr val="tx2"/>
                </a:solidFill>
                <a:effectLst/>
                <a:latin typeface="Arial" panose="020B0604020202020204" pitchFamily="34" charset="0"/>
                <a:cs typeface="Arial" panose="020B0604020202020204" pitchFamily="34" charset="0"/>
              </a:rPr>
              <a:t> sit </a:t>
            </a:r>
            <a:r>
              <a:rPr lang="en-GB" sz="1400" b="0" i="0" err="1">
                <a:solidFill>
                  <a:schemeClr val="tx2"/>
                </a:solidFill>
                <a:effectLst/>
                <a:latin typeface="Arial" panose="020B0604020202020204" pitchFamily="34" charset="0"/>
                <a:cs typeface="Arial" panose="020B0604020202020204" pitchFamily="34" charset="0"/>
              </a:rPr>
              <a:t>amet</a:t>
            </a:r>
            <a:r>
              <a:rPr lang="en-GB" sz="1400" b="0" i="0">
                <a:solidFill>
                  <a:schemeClr val="tx2"/>
                </a:solidFill>
                <a:effectLst/>
                <a:latin typeface="Arial" panose="020B0604020202020204" pitchFamily="34" charset="0"/>
                <a:cs typeface="Arial" panose="020B0604020202020204" pitchFamily="34" charset="0"/>
              </a:rPr>
              <a:t>, </a:t>
            </a:r>
            <a:r>
              <a:rPr lang="en-GB" sz="1400" b="0" i="0" err="1">
                <a:solidFill>
                  <a:schemeClr val="tx2"/>
                </a:solidFill>
                <a:effectLst/>
                <a:latin typeface="Arial" panose="020B0604020202020204" pitchFamily="34" charset="0"/>
                <a:cs typeface="Arial" panose="020B0604020202020204" pitchFamily="34" charset="0"/>
              </a:rPr>
              <a:t>consectetuer</a:t>
            </a:r>
            <a:r>
              <a:rPr lang="en-GB" sz="1400" b="0" i="0">
                <a:solidFill>
                  <a:schemeClr val="tx2"/>
                </a:solidFill>
                <a:effectLst/>
                <a:latin typeface="Arial" panose="020B0604020202020204" pitchFamily="34" charset="0"/>
                <a:cs typeface="Arial" panose="020B0604020202020204" pitchFamily="34" charset="0"/>
              </a:rPr>
              <a:t> </a:t>
            </a:r>
            <a:r>
              <a:rPr lang="en-GB" sz="1400" b="0" i="0" err="1">
                <a:solidFill>
                  <a:schemeClr val="tx2"/>
                </a:solidFill>
                <a:effectLst/>
                <a:latin typeface="Arial" panose="020B0604020202020204" pitchFamily="34" charset="0"/>
                <a:cs typeface="Arial" panose="020B0604020202020204" pitchFamily="34" charset="0"/>
              </a:rPr>
              <a:t>adipiscing</a:t>
            </a:r>
            <a:r>
              <a:rPr lang="en-GB" sz="1400" b="0" i="0">
                <a:solidFill>
                  <a:schemeClr val="tx2"/>
                </a:solidFill>
                <a:effectLst/>
                <a:latin typeface="Arial" panose="020B0604020202020204" pitchFamily="34" charset="0"/>
                <a:cs typeface="Arial" panose="020B0604020202020204" pitchFamily="34" charset="0"/>
              </a:rPr>
              <a:t>. </a:t>
            </a:r>
          </a:p>
          <a:p>
            <a:pPr lvl="0"/>
            <a:endParaRPr lang="en-LT"/>
          </a:p>
        </p:txBody>
      </p:sp>
      <p:sp>
        <p:nvSpPr>
          <p:cNvPr id="17" name="Text Placeholder 4">
            <a:extLst>
              <a:ext uri="{FF2B5EF4-FFF2-40B4-BE49-F238E27FC236}">
                <a16:creationId xmlns:a16="http://schemas.microsoft.com/office/drawing/2014/main" id="{9EA339F4-AA64-EF46-8541-575142250758}"/>
              </a:ext>
            </a:extLst>
          </p:cNvPr>
          <p:cNvSpPr>
            <a:spLocks noGrp="1"/>
          </p:cNvSpPr>
          <p:nvPr>
            <p:ph type="body" sz="quarter" idx="19" hasCustomPrompt="1"/>
          </p:nvPr>
        </p:nvSpPr>
        <p:spPr>
          <a:xfrm>
            <a:off x="4508626" y="5099760"/>
            <a:ext cx="3118553" cy="1127580"/>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latin typeface="+mn-lt"/>
              </a:defRPr>
            </a:lvl1pPr>
            <a:lvl2pPr marL="457200" indent="0">
              <a:buNone/>
              <a:defRPr sz="1400">
                <a:solidFill>
                  <a:sysClr val="windowText" lastClr="000000"/>
                </a:solidFill>
                <a:latin typeface="+mn-lt"/>
              </a:defRPr>
            </a:lvl2pPr>
            <a:lvl3pPr marL="914400" indent="0">
              <a:buNone/>
              <a:defRPr sz="1400">
                <a:solidFill>
                  <a:sysClr val="windowText" lastClr="000000"/>
                </a:solidFill>
                <a:latin typeface="+mn-lt"/>
              </a:defRPr>
            </a:lvl3pPr>
            <a:lvl4pPr marL="1371600" indent="0">
              <a:buNone/>
              <a:defRPr sz="1400">
                <a:solidFill>
                  <a:sysClr val="windowText" lastClr="000000"/>
                </a:solidFill>
                <a:latin typeface="+mn-lt"/>
              </a:defRPr>
            </a:lvl4pPr>
            <a:lvl5pPr marL="1828800" indent="0">
              <a:buNone/>
              <a:defRPr sz="1400">
                <a:solidFill>
                  <a:sysClr val="windowText" lastClr="000000"/>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chemeClr val="tx2"/>
                </a:solidFill>
                <a:effectLst/>
                <a:latin typeface="Arial" panose="020B0604020202020204" pitchFamily="34" charset="0"/>
                <a:cs typeface="Arial" panose="020B0604020202020204" pitchFamily="34" charset="0"/>
              </a:rPr>
              <a:t>Tekstas</a:t>
            </a:r>
            <a:r>
              <a:rPr lang="en-GB" sz="1400" b="0" i="0">
                <a:solidFill>
                  <a:schemeClr val="tx2"/>
                </a:solidFill>
                <a:effectLst/>
                <a:latin typeface="Arial" panose="020B0604020202020204" pitchFamily="34" charset="0"/>
                <a:cs typeface="Arial" panose="020B0604020202020204" pitchFamily="34" charset="0"/>
              </a:rPr>
              <a:t> Arial regular 14 pt. Lorem ipsum </a:t>
            </a:r>
            <a:r>
              <a:rPr lang="en-GB" sz="1400" b="0" i="0" err="1">
                <a:solidFill>
                  <a:schemeClr val="tx2"/>
                </a:solidFill>
                <a:effectLst/>
                <a:latin typeface="Arial" panose="020B0604020202020204" pitchFamily="34" charset="0"/>
                <a:cs typeface="Arial" panose="020B0604020202020204" pitchFamily="34" charset="0"/>
              </a:rPr>
              <a:t>dolor</a:t>
            </a:r>
            <a:r>
              <a:rPr lang="en-GB" sz="1400" b="0" i="0">
                <a:solidFill>
                  <a:schemeClr val="tx2"/>
                </a:solidFill>
                <a:effectLst/>
                <a:latin typeface="Arial" panose="020B0604020202020204" pitchFamily="34" charset="0"/>
                <a:cs typeface="Arial" panose="020B0604020202020204" pitchFamily="34" charset="0"/>
              </a:rPr>
              <a:t> sit </a:t>
            </a:r>
            <a:r>
              <a:rPr lang="en-GB" sz="1400" b="0" i="0" err="1">
                <a:solidFill>
                  <a:schemeClr val="tx2"/>
                </a:solidFill>
                <a:effectLst/>
                <a:latin typeface="Arial" panose="020B0604020202020204" pitchFamily="34" charset="0"/>
                <a:cs typeface="Arial" panose="020B0604020202020204" pitchFamily="34" charset="0"/>
              </a:rPr>
              <a:t>amet</a:t>
            </a:r>
            <a:r>
              <a:rPr lang="en-GB" sz="1400" b="0" i="0">
                <a:solidFill>
                  <a:schemeClr val="tx2"/>
                </a:solidFill>
                <a:effectLst/>
                <a:latin typeface="Arial" panose="020B0604020202020204" pitchFamily="34" charset="0"/>
                <a:cs typeface="Arial" panose="020B0604020202020204" pitchFamily="34" charset="0"/>
              </a:rPr>
              <a:t>, </a:t>
            </a:r>
            <a:r>
              <a:rPr lang="en-GB" sz="1400" b="0" i="0" err="1">
                <a:solidFill>
                  <a:schemeClr val="tx2"/>
                </a:solidFill>
                <a:effectLst/>
                <a:latin typeface="Arial" panose="020B0604020202020204" pitchFamily="34" charset="0"/>
                <a:cs typeface="Arial" panose="020B0604020202020204" pitchFamily="34" charset="0"/>
              </a:rPr>
              <a:t>consectetuer</a:t>
            </a:r>
            <a:r>
              <a:rPr lang="en-GB" sz="1400" b="0" i="0">
                <a:solidFill>
                  <a:schemeClr val="tx2"/>
                </a:solidFill>
                <a:effectLst/>
                <a:latin typeface="Arial" panose="020B0604020202020204" pitchFamily="34" charset="0"/>
                <a:cs typeface="Arial" panose="020B0604020202020204" pitchFamily="34" charset="0"/>
              </a:rPr>
              <a:t> </a:t>
            </a:r>
            <a:r>
              <a:rPr lang="en-GB" sz="1400" b="0" i="0" err="1">
                <a:solidFill>
                  <a:schemeClr val="tx2"/>
                </a:solidFill>
                <a:effectLst/>
                <a:latin typeface="Arial" panose="020B0604020202020204" pitchFamily="34" charset="0"/>
                <a:cs typeface="Arial" panose="020B0604020202020204" pitchFamily="34" charset="0"/>
              </a:rPr>
              <a:t>adipiscing</a:t>
            </a:r>
            <a:r>
              <a:rPr lang="en-GB" sz="1400" b="0" i="0">
                <a:solidFill>
                  <a:schemeClr val="tx2"/>
                </a:solidFill>
                <a:effectLst/>
                <a:latin typeface="Arial" panose="020B0604020202020204" pitchFamily="34" charset="0"/>
                <a:cs typeface="Arial" panose="020B0604020202020204" pitchFamily="34" charset="0"/>
              </a:rPr>
              <a:t>. </a:t>
            </a:r>
          </a:p>
          <a:p>
            <a:pPr lvl="0"/>
            <a:endParaRPr lang="en-LT"/>
          </a:p>
        </p:txBody>
      </p:sp>
      <p:sp>
        <p:nvSpPr>
          <p:cNvPr id="4" name="Text Placeholder 3">
            <a:extLst>
              <a:ext uri="{FF2B5EF4-FFF2-40B4-BE49-F238E27FC236}">
                <a16:creationId xmlns:a16="http://schemas.microsoft.com/office/drawing/2014/main" id="{A0E49FB7-43C1-5E41-938C-FC09B96956C4}"/>
              </a:ext>
            </a:extLst>
          </p:cNvPr>
          <p:cNvSpPr>
            <a:spLocks noGrp="1"/>
          </p:cNvSpPr>
          <p:nvPr>
            <p:ph type="body" sz="quarter" idx="20" hasCustomPrompt="1"/>
          </p:nvPr>
        </p:nvSpPr>
        <p:spPr>
          <a:xfrm>
            <a:off x="8987667" y="1923472"/>
            <a:ext cx="2716212" cy="192026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atin typeface="+mn-lt"/>
              </a:defRPr>
            </a:lvl1pPr>
            <a:lvl2pPr marL="457200" indent="0">
              <a:buNone/>
              <a:defRPr sz="1400">
                <a:latin typeface="+mn-lt"/>
              </a:defRPr>
            </a:lvl2pPr>
            <a:lvl3pPr marL="914400" indent="0">
              <a:buNone/>
              <a:defRPr sz="1400">
                <a:latin typeface="+mn-lt"/>
              </a:defRPr>
            </a:lvl3pPr>
            <a:lvl4pPr marL="1371600" indent="0">
              <a:buNone/>
              <a:defRPr sz="1400">
                <a:latin typeface="+mn-lt"/>
              </a:defRPr>
            </a:lvl4pPr>
            <a:lvl5pPr marL="1828800" indent="0">
              <a:buNone/>
              <a:defRPr sz="1400">
                <a:latin typeface="+mn-lt"/>
              </a:defRPr>
            </a:lvl5pPr>
          </a:lstStyle>
          <a:p>
            <a:pPr lvl="0"/>
            <a:r>
              <a:rPr lang="en-GB" err="1"/>
              <a:t>Tekstas</a:t>
            </a:r>
            <a:r>
              <a:rPr lang="en-GB"/>
              <a:t> Arial regular 14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p>
          <a:p>
            <a:pPr lvl="0"/>
            <a:endParaRPr lang="en-GB"/>
          </a:p>
          <a:p>
            <a:pPr lvl="0"/>
            <a:endParaRPr lang="en-LT"/>
          </a:p>
        </p:txBody>
      </p:sp>
      <p:sp>
        <p:nvSpPr>
          <p:cNvPr id="6" name="Text Placeholder 5">
            <a:extLst>
              <a:ext uri="{FF2B5EF4-FFF2-40B4-BE49-F238E27FC236}">
                <a16:creationId xmlns:a16="http://schemas.microsoft.com/office/drawing/2014/main" id="{DC99F950-79C4-0244-9ABF-665C108C95C0}"/>
              </a:ext>
            </a:extLst>
          </p:cNvPr>
          <p:cNvSpPr>
            <a:spLocks noGrp="1"/>
          </p:cNvSpPr>
          <p:nvPr>
            <p:ph type="body" sz="quarter" idx="21" hasCustomPrompt="1"/>
          </p:nvPr>
        </p:nvSpPr>
        <p:spPr>
          <a:xfrm>
            <a:off x="4821775" y="1990554"/>
            <a:ext cx="2491138" cy="436562"/>
          </a:xfrm>
          <a:prstGeom prst="rect">
            <a:avLst/>
          </a:prstGeom>
        </p:spPr>
        <p:txBody>
          <a:bodyPr/>
          <a:lstStyle>
            <a:lvl1pPr marL="0" indent="0">
              <a:buNone/>
              <a:defRPr sz="1200">
                <a:solidFill>
                  <a:schemeClr val="tx2"/>
                </a:solidFill>
                <a:latin typeface="+mn-lt"/>
              </a:defRPr>
            </a:lvl1pPr>
          </a:lstStyle>
          <a:p>
            <a:pPr lvl="0"/>
            <a:r>
              <a:rPr lang="en-GB" err="1"/>
              <a:t>Į</a:t>
            </a:r>
            <a:r>
              <a:rPr lang="en-LT"/>
              <a:t>kelkite nespalvotą nuotrauką</a:t>
            </a:r>
          </a:p>
        </p:txBody>
      </p:sp>
      <p:sp>
        <p:nvSpPr>
          <p:cNvPr id="23" name="Text Placeholder 5">
            <a:extLst>
              <a:ext uri="{FF2B5EF4-FFF2-40B4-BE49-F238E27FC236}">
                <a16:creationId xmlns:a16="http://schemas.microsoft.com/office/drawing/2014/main" id="{F577C917-F4F3-5241-A9C5-835FC8D885A3}"/>
              </a:ext>
            </a:extLst>
          </p:cNvPr>
          <p:cNvSpPr>
            <a:spLocks noGrp="1"/>
          </p:cNvSpPr>
          <p:nvPr>
            <p:ph type="body" sz="quarter" idx="22" hasCustomPrompt="1"/>
          </p:nvPr>
        </p:nvSpPr>
        <p:spPr>
          <a:xfrm>
            <a:off x="8915612" y="4768742"/>
            <a:ext cx="2491138" cy="436562"/>
          </a:xfrm>
          <a:prstGeom prst="rect">
            <a:avLst/>
          </a:prstGeom>
        </p:spPr>
        <p:txBody>
          <a:bodyPr/>
          <a:lstStyle>
            <a:lvl1pPr marL="0" indent="0">
              <a:buNone/>
              <a:defRPr sz="1200">
                <a:solidFill>
                  <a:schemeClr val="tx2"/>
                </a:solidFill>
                <a:latin typeface="+mn-lt"/>
              </a:defRPr>
            </a:lvl1pPr>
          </a:lstStyle>
          <a:p>
            <a:pPr lvl="0"/>
            <a:r>
              <a:rPr lang="en-GB" err="1"/>
              <a:t>Į</a:t>
            </a:r>
            <a:r>
              <a:rPr lang="en-LT"/>
              <a:t>kelkite nespalvotą nuotrauką</a:t>
            </a:r>
          </a:p>
        </p:txBody>
      </p:sp>
      <p:sp>
        <p:nvSpPr>
          <p:cNvPr id="24" name="Text Placeholder 5">
            <a:extLst>
              <a:ext uri="{FF2B5EF4-FFF2-40B4-BE49-F238E27FC236}">
                <a16:creationId xmlns:a16="http://schemas.microsoft.com/office/drawing/2014/main" id="{95D6CCA9-DF07-7540-87CE-D6A08DAF17F9}"/>
              </a:ext>
            </a:extLst>
          </p:cNvPr>
          <p:cNvSpPr>
            <a:spLocks noGrp="1"/>
          </p:cNvSpPr>
          <p:nvPr>
            <p:ph type="body" sz="quarter" idx="23" hasCustomPrompt="1"/>
          </p:nvPr>
        </p:nvSpPr>
        <p:spPr>
          <a:xfrm>
            <a:off x="785250" y="4768742"/>
            <a:ext cx="2491138" cy="436562"/>
          </a:xfrm>
          <a:prstGeom prst="rect">
            <a:avLst/>
          </a:prstGeom>
        </p:spPr>
        <p:txBody>
          <a:bodyPr/>
          <a:lstStyle>
            <a:lvl1pPr marL="0" indent="0">
              <a:buNone/>
              <a:defRPr sz="1200">
                <a:solidFill>
                  <a:schemeClr val="tx2"/>
                </a:solidFill>
                <a:latin typeface="+mn-lt"/>
              </a:defRPr>
            </a:lvl1pPr>
          </a:lstStyle>
          <a:p>
            <a:pPr lvl="0"/>
            <a:r>
              <a:rPr lang="en-GB" err="1"/>
              <a:t>Į</a:t>
            </a:r>
            <a:r>
              <a:rPr lang="en-LT"/>
              <a:t>kelkite nespalvotą nuotrauką</a:t>
            </a:r>
          </a:p>
        </p:txBody>
      </p:sp>
      <p:sp>
        <p:nvSpPr>
          <p:cNvPr id="25" name="Text Placeholder 2">
            <a:extLst>
              <a:ext uri="{FF2B5EF4-FFF2-40B4-BE49-F238E27FC236}">
                <a16:creationId xmlns:a16="http://schemas.microsoft.com/office/drawing/2014/main" id="{62FC64F3-C018-D04B-9A61-430B627A05B8}"/>
              </a:ext>
            </a:extLst>
          </p:cNvPr>
          <p:cNvSpPr>
            <a:spLocks noGrp="1"/>
          </p:cNvSpPr>
          <p:nvPr>
            <p:ph type="body" sz="quarter" idx="11" hasCustomPrompt="1"/>
          </p:nvPr>
        </p:nvSpPr>
        <p:spPr>
          <a:xfrm>
            <a:off x="480770" y="341313"/>
            <a:ext cx="6710444" cy="752475"/>
          </a:xfrm>
          <a:prstGeom prst="rect">
            <a:avLst/>
          </a:prstGeom>
        </p:spPr>
        <p:txBody>
          <a:bodyPr/>
          <a:lstStyle>
            <a:lvl1pPr marL="0" indent="0">
              <a:buNone/>
              <a:defRPr sz="2400">
                <a:solidFill>
                  <a:sysClr val="windowText" lastClr="000000"/>
                </a:solidFill>
                <a:latin typeface="+mj-lt"/>
              </a:defRPr>
            </a:lvl1pPr>
            <a:lvl2pPr marL="457200" indent="0">
              <a:buNone/>
              <a:defRPr sz="2400">
                <a:solidFill>
                  <a:sysClr val="windowText" lastClr="000000"/>
                </a:solidFill>
                <a:latin typeface="+mj-lt"/>
              </a:defRPr>
            </a:lvl2pPr>
            <a:lvl3pPr marL="914400" indent="0">
              <a:buNone/>
              <a:defRPr sz="2400">
                <a:solidFill>
                  <a:sysClr val="windowText" lastClr="000000"/>
                </a:solidFill>
                <a:latin typeface="+mj-lt"/>
              </a:defRPr>
            </a:lvl3pPr>
            <a:lvl4pPr marL="1371600" indent="0">
              <a:buNone/>
              <a:defRPr sz="2400">
                <a:solidFill>
                  <a:sysClr val="windowText" lastClr="000000"/>
                </a:solidFill>
                <a:latin typeface="+mj-lt"/>
              </a:defRPr>
            </a:lvl4pPr>
            <a:lvl5pPr marL="1828800" indent="0">
              <a:buNone/>
              <a:defRPr sz="2400">
                <a:solidFill>
                  <a:sysClr val="windowText" lastClr="000000"/>
                </a:solidFill>
                <a:latin typeface="+mj-lt"/>
              </a:defRPr>
            </a:lvl5pPr>
          </a:lstStyle>
          <a:p>
            <a:pPr lvl="0"/>
            <a:r>
              <a:rPr lang="en-GB" sz="2400">
                <a:solidFill>
                  <a:srgbClr val="1D1D1B"/>
                </a:solidFill>
              </a:rPr>
              <a:t>PAVADINIMAS ARIAL BLACK</a:t>
            </a:r>
            <a:r>
              <a:rPr lang="en-GB" sz="2400" spc="-20">
                <a:solidFill>
                  <a:srgbClr val="1D1D1B"/>
                </a:solidFill>
              </a:rPr>
              <a:t> </a:t>
            </a:r>
            <a:r>
              <a:rPr lang="en-GB" sz="2400">
                <a:solidFill>
                  <a:srgbClr val="1D1D1B"/>
                </a:solidFill>
              </a:rPr>
              <a:t>/</a:t>
            </a:r>
            <a:r>
              <a:rPr lang="en-GB" sz="2400" spc="-20">
                <a:solidFill>
                  <a:srgbClr val="1D1D1B"/>
                </a:solidFill>
              </a:rPr>
              <a:t> </a:t>
            </a:r>
            <a:r>
              <a:rPr lang="en-GB" sz="2400">
                <a:solidFill>
                  <a:srgbClr val="1D1D1B"/>
                </a:solidFill>
              </a:rPr>
              <a:t>CAPS</a:t>
            </a:r>
            <a:r>
              <a:rPr lang="en-GB" sz="2400" spc="-20">
                <a:solidFill>
                  <a:srgbClr val="1D1D1B"/>
                </a:solidFill>
              </a:rPr>
              <a:t> </a:t>
            </a:r>
            <a:r>
              <a:rPr lang="en-GB" sz="2400">
                <a:solidFill>
                  <a:srgbClr val="1D1D1B"/>
                </a:solidFill>
              </a:rPr>
              <a:t>LOCK</a:t>
            </a:r>
            <a:r>
              <a:rPr lang="en-GB" sz="2400" spc="-20">
                <a:solidFill>
                  <a:srgbClr val="1D1D1B"/>
                </a:solidFill>
              </a:rPr>
              <a:t> </a:t>
            </a:r>
            <a:r>
              <a:rPr lang="en-GB" sz="2400">
                <a:solidFill>
                  <a:srgbClr val="1D1D1B"/>
                </a:solidFill>
              </a:rPr>
              <a:t>24</a:t>
            </a:r>
            <a:r>
              <a:rPr lang="en-GB" sz="2400" spc="-20">
                <a:solidFill>
                  <a:srgbClr val="1D1D1B"/>
                </a:solidFill>
              </a:rPr>
              <a:t> </a:t>
            </a:r>
            <a:r>
              <a:rPr lang="en-GB" sz="2400">
                <a:solidFill>
                  <a:srgbClr val="1D1D1B"/>
                </a:solidFill>
              </a:rPr>
              <a:t>PT</a:t>
            </a:r>
            <a:endParaRPr lang="en-LT"/>
          </a:p>
        </p:txBody>
      </p:sp>
      <p:pic>
        <p:nvPicPr>
          <p:cNvPr id="26" name="Picture 25">
            <a:extLst>
              <a:ext uri="{FF2B5EF4-FFF2-40B4-BE49-F238E27FC236}">
                <a16:creationId xmlns:a16="http://schemas.microsoft.com/office/drawing/2014/main" id="{393885A2-B71B-2C44-88B0-0B7B62CF8274}"/>
              </a:ext>
            </a:extLst>
          </p:cNvPr>
          <p:cNvPicPr>
            <a:picLocks noChangeAspect="1"/>
          </p:cNvPicPr>
          <p:nvPr userDrawn="1"/>
        </p:nvPicPr>
        <p:blipFill>
          <a:blip r:embed="rId2"/>
          <a:stretch>
            <a:fillRect/>
          </a:stretch>
        </p:blipFill>
        <p:spPr>
          <a:xfrm>
            <a:off x="325315" y="5402016"/>
            <a:ext cx="1332000" cy="1332000"/>
          </a:xfrm>
          <a:prstGeom prst="rect">
            <a:avLst/>
          </a:prstGeom>
        </p:spPr>
      </p:pic>
      <p:sp>
        <p:nvSpPr>
          <p:cNvPr id="2" name="Slide Number Placeholder 1">
            <a:extLst>
              <a:ext uri="{FF2B5EF4-FFF2-40B4-BE49-F238E27FC236}">
                <a16:creationId xmlns:a16="http://schemas.microsoft.com/office/drawing/2014/main" id="{ACAAEDF1-676F-6645-9856-331CA8709528}"/>
              </a:ext>
            </a:extLst>
          </p:cNvPr>
          <p:cNvSpPr>
            <a:spLocks noGrp="1"/>
          </p:cNvSpPr>
          <p:nvPr>
            <p:ph type="sldNum" sz="quarter" idx="24"/>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26904923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kstas + nuotrauka">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897251-186D-0641-8A05-932C174CB069}"/>
              </a:ext>
            </a:extLst>
          </p:cNvPr>
          <p:cNvSpPr/>
          <p:nvPr userDrawn="1"/>
        </p:nvSpPr>
        <p:spPr>
          <a:xfrm>
            <a:off x="0" y="1522635"/>
            <a:ext cx="6096000" cy="5335365"/>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8" name="Rectangle 7">
            <a:extLst>
              <a:ext uri="{FF2B5EF4-FFF2-40B4-BE49-F238E27FC236}">
                <a16:creationId xmlns:a16="http://schemas.microsoft.com/office/drawing/2014/main" id="{A7ED1B49-0D37-B746-96AD-82A610E8E19D}"/>
              </a:ext>
            </a:extLst>
          </p:cNvPr>
          <p:cNvSpPr/>
          <p:nvPr userDrawn="1"/>
        </p:nvSpPr>
        <p:spPr>
          <a:xfrm>
            <a:off x="6096000" y="1522635"/>
            <a:ext cx="6096000" cy="533536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14" name="Picture Placeholder 13">
            <a:extLst>
              <a:ext uri="{FF2B5EF4-FFF2-40B4-BE49-F238E27FC236}">
                <a16:creationId xmlns:a16="http://schemas.microsoft.com/office/drawing/2014/main" id="{8970EB20-4A9A-0447-893A-48B344102466}"/>
              </a:ext>
            </a:extLst>
          </p:cNvPr>
          <p:cNvSpPr>
            <a:spLocks noGrp="1"/>
          </p:cNvSpPr>
          <p:nvPr>
            <p:ph type="pic" sz="quarter" idx="10"/>
          </p:nvPr>
        </p:nvSpPr>
        <p:spPr>
          <a:xfrm>
            <a:off x="6096000" y="1522413"/>
            <a:ext cx="6096000" cy="5335587"/>
          </a:xfrm>
          <a:prstGeom prst="rect">
            <a:avLst/>
          </a:prstGeom>
        </p:spPr>
        <p:txBody>
          <a:bodyPr/>
          <a:lstStyle>
            <a:lvl1pPr marL="0" indent="0" algn="ctr">
              <a:buNone/>
              <a:defRPr sz="1400">
                <a:solidFill>
                  <a:schemeClr val="tx2"/>
                </a:solidFill>
              </a:defRPr>
            </a:lvl1pPr>
          </a:lstStyle>
          <a:p>
            <a:endParaRPr lang="en-GB"/>
          </a:p>
          <a:p>
            <a:endParaRPr lang="en-GB"/>
          </a:p>
          <a:p>
            <a:endParaRPr lang="en-GB"/>
          </a:p>
          <a:p>
            <a:endParaRPr lang="en-GB"/>
          </a:p>
          <a:p>
            <a:endParaRPr lang="en-GB"/>
          </a:p>
          <a:p>
            <a:endParaRPr lang="en-GB"/>
          </a:p>
          <a:p>
            <a:endParaRPr lang="en-GB"/>
          </a:p>
          <a:p>
            <a:endParaRPr lang="en-GB"/>
          </a:p>
          <a:p>
            <a:endParaRPr lang="en-GB"/>
          </a:p>
        </p:txBody>
      </p:sp>
      <p:sp>
        <p:nvSpPr>
          <p:cNvPr id="3" name="Text Placeholder 2">
            <a:extLst>
              <a:ext uri="{FF2B5EF4-FFF2-40B4-BE49-F238E27FC236}">
                <a16:creationId xmlns:a16="http://schemas.microsoft.com/office/drawing/2014/main" id="{2BE23F79-741F-F74A-9F07-3E9B2711ADAB}"/>
              </a:ext>
            </a:extLst>
          </p:cNvPr>
          <p:cNvSpPr>
            <a:spLocks noGrp="1"/>
          </p:cNvSpPr>
          <p:nvPr>
            <p:ph type="body" sz="quarter" idx="11" hasCustomPrompt="1"/>
          </p:nvPr>
        </p:nvSpPr>
        <p:spPr>
          <a:xfrm>
            <a:off x="482521" y="367849"/>
            <a:ext cx="6693194" cy="873125"/>
          </a:xfrm>
          <a:prstGeom prst="rect">
            <a:avLst/>
          </a:prstGeom>
        </p:spPr>
        <p:txBody>
          <a:bodyPr/>
          <a:lstStyle>
            <a:lvl1pPr marL="0" indent="0">
              <a:buNone/>
              <a:defRPr sz="2400">
                <a:solidFill>
                  <a:sysClr val="windowText" lastClr="000000"/>
                </a:solidFill>
                <a:latin typeface="+mj-lt"/>
              </a:defRPr>
            </a:lvl1pPr>
            <a:lvl2pPr marL="457200" indent="0">
              <a:buNone/>
              <a:defRPr sz="2400">
                <a:solidFill>
                  <a:sysClr val="windowText" lastClr="000000"/>
                </a:solidFill>
                <a:latin typeface="+mj-lt"/>
              </a:defRPr>
            </a:lvl2pPr>
            <a:lvl3pPr marL="914400" indent="0">
              <a:buNone/>
              <a:defRPr sz="2400">
                <a:solidFill>
                  <a:sysClr val="windowText" lastClr="000000"/>
                </a:solidFill>
                <a:latin typeface="+mj-lt"/>
              </a:defRPr>
            </a:lvl3pPr>
            <a:lvl4pPr marL="1371600" indent="0">
              <a:buNone/>
              <a:defRPr sz="2400">
                <a:solidFill>
                  <a:sysClr val="windowText" lastClr="000000"/>
                </a:solidFill>
                <a:latin typeface="+mj-lt"/>
              </a:defRPr>
            </a:lvl4pPr>
            <a:lvl5pPr marL="1828800" indent="0">
              <a:buNone/>
              <a:defRPr sz="2400">
                <a:solidFill>
                  <a:sysClr val="windowText" lastClr="000000"/>
                </a:solidFill>
                <a:latin typeface="+mj-lt"/>
              </a:defRPr>
            </a:lvl5pPr>
          </a:lstStyle>
          <a:p>
            <a:pPr lvl="0"/>
            <a:r>
              <a:rPr lang="en-GB" sz="2400">
                <a:solidFill>
                  <a:srgbClr val="1D1D1B"/>
                </a:solidFill>
              </a:rPr>
              <a:t>TEKSTAS + FOTO ARIAL BLACK</a:t>
            </a:r>
            <a:r>
              <a:rPr lang="en-GB" sz="2400" spc="-20">
                <a:solidFill>
                  <a:srgbClr val="1D1D1B"/>
                </a:solidFill>
              </a:rPr>
              <a:t> </a:t>
            </a:r>
            <a:r>
              <a:rPr lang="en-GB" sz="2400">
                <a:solidFill>
                  <a:srgbClr val="1D1D1B"/>
                </a:solidFill>
              </a:rPr>
              <a:t>/</a:t>
            </a:r>
            <a:r>
              <a:rPr lang="en-GB" sz="2400" spc="-20">
                <a:solidFill>
                  <a:srgbClr val="1D1D1B"/>
                </a:solidFill>
              </a:rPr>
              <a:t> </a:t>
            </a:r>
            <a:r>
              <a:rPr lang="en-GB" sz="2400">
                <a:solidFill>
                  <a:srgbClr val="1D1D1B"/>
                </a:solidFill>
              </a:rPr>
              <a:t>CAPS</a:t>
            </a:r>
            <a:r>
              <a:rPr lang="en-GB" sz="2400" spc="-20">
                <a:solidFill>
                  <a:srgbClr val="1D1D1B"/>
                </a:solidFill>
              </a:rPr>
              <a:t> </a:t>
            </a:r>
            <a:r>
              <a:rPr lang="en-GB" sz="2400">
                <a:solidFill>
                  <a:srgbClr val="1D1D1B"/>
                </a:solidFill>
              </a:rPr>
              <a:t>LOCK</a:t>
            </a:r>
            <a:r>
              <a:rPr lang="en-GB" sz="2400" spc="-20">
                <a:solidFill>
                  <a:srgbClr val="1D1D1B"/>
                </a:solidFill>
              </a:rPr>
              <a:t> </a:t>
            </a:r>
            <a:r>
              <a:rPr lang="en-GB" sz="2400">
                <a:solidFill>
                  <a:srgbClr val="1D1D1B"/>
                </a:solidFill>
              </a:rPr>
              <a:t>24</a:t>
            </a:r>
            <a:r>
              <a:rPr lang="en-GB" sz="2400" spc="-20">
                <a:solidFill>
                  <a:srgbClr val="1D1D1B"/>
                </a:solidFill>
              </a:rPr>
              <a:t> </a:t>
            </a:r>
            <a:r>
              <a:rPr lang="en-GB" sz="2400">
                <a:solidFill>
                  <a:srgbClr val="1D1D1B"/>
                </a:solidFill>
              </a:rPr>
              <a:t>PT</a:t>
            </a:r>
            <a:endParaRPr lang="en-LT"/>
          </a:p>
        </p:txBody>
      </p:sp>
      <p:sp>
        <p:nvSpPr>
          <p:cNvPr id="10" name="Text Placeholder 9">
            <a:extLst>
              <a:ext uri="{FF2B5EF4-FFF2-40B4-BE49-F238E27FC236}">
                <a16:creationId xmlns:a16="http://schemas.microsoft.com/office/drawing/2014/main" id="{2CCB59B5-9D17-4544-BA87-BED1D2FF6B0B}"/>
              </a:ext>
            </a:extLst>
          </p:cNvPr>
          <p:cNvSpPr>
            <a:spLocks noGrp="1"/>
          </p:cNvSpPr>
          <p:nvPr>
            <p:ph type="body" sz="quarter" idx="12" hasCustomPrompt="1"/>
          </p:nvPr>
        </p:nvSpPr>
        <p:spPr>
          <a:xfrm>
            <a:off x="498019" y="1935232"/>
            <a:ext cx="5080000" cy="3167663"/>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tx2"/>
                </a:solidFill>
                <a:latin typeface="+mn-lt"/>
              </a:defRPr>
            </a:lvl1pPr>
            <a:lvl2pPr marL="457200" indent="0">
              <a:buNone/>
              <a:defRPr sz="1400">
                <a:solidFill>
                  <a:schemeClr val="tx2"/>
                </a:solidFill>
                <a:latin typeface="+mn-lt"/>
              </a:defRPr>
            </a:lvl2pPr>
            <a:lvl3pPr marL="914400" indent="0">
              <a:buNone/>
              <a:defRPr sz="1400">
                <a:solidFill>
                  <a:schemeClr val="tx2"/>
                </a:solidFill>
                <a:latin typeface="+mn-lt"/>
              </a:defRPr>
            </a:lvl3pPr>
            <a:lvl4pPr marL="1371600" indent="0">
              <a:buNone/>
              <a:defRPr sz="1400">
                <a:solidFill>
                  <a:schemeClr val="tx2"/>
                </a:solidFill>
                <a:latin typeface="+mn-lt"/>
              </a:defRPr>
            </a:lvl4pPr>
            <a:lvl5pPr marL="1828800" indent="0">
              <a:buNone/>
              <a:defRPr sz="1400">
                <a:solidFill>
                  <a:schemeClr val="tx2"/>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sed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nonummy</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nibh</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euismod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tincidunt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laoreet</a:t>
            </a:r>
            <a:r>
              <a:rPr lang="en-GB" sz="1400" b="0" i="0">
                <a:solidFill>
                  <a:srgbClr val="1C1C19"/>
                </a:solidFill>
                <a:effectLst/>
                <a:latin typeface="Arial" panose="020B0604020202020204" pitchFamily="34" charset="0"/>
                <a:cs typeface="Arial" panose="020B0604020202020204" pitchFamily="34" charset="0"/>
              </a:rPr>
              <a:t> dolore magna </a:t>
            </a:r>
            <a:r>
              <a:rPr lang="en-GB" sz="1400" b="0" i="0" err="1">
                <a:solidFill>
                  <a:srgbClr val="1C1C19"/>
                </a:solidFill>
                <a:effectLst/>
                <a:latin typeface="Arial" panose="020B0604020202020204" pitchFamily="34" charset="0"/>
                <a:cs typeface="Arial" panose="020B0604020202020204" pitchFamily="34" charset="0"/>
              </a:rPr>
              <a:t>aliquam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erat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volutpat</a:t>
            </a:r>
            <a:r>
              <a:rPr lang="en-GB" sz="1400" b="0" i="0">
                <a:solidFill>
                  <a:srgbClr val="1C1C19"/>
                </a:solidFill>
                <a:effectLst/>
                <a:latin typeface="Arial" panose="020B0604020202020204" pitchFamily="34" charset="0"/>
                <a:cs typeface="Arial" panose="020B0604020202020204" pitchFamily="34" charset="0"/>
              </a:rPr>
              <a:t>. Ut </a:t>
            </a:r>
            <a:r>
              <a:rPr lang="en-GB" sz="1400" b="0" i="0" err="1">
                <a:solidFill>
                  <a:srgbClr val="1C1C19"/>
                </a:solidFill>
                <a:effectLst/>
                <a:latin typeface="Arial" panose="020B0604020202020204" pitchFamily="34" charset="0"/>
                <a:cs typeface="Arial" panose="020B0604020202020204" pitchFamily="34" charset="0"/>
              </a:rPr>
              <a:t>wisi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enim</a:t>
            </a:r>
            <a:r>
              <a:rPr lang="en-GB" sz="1400" b="0" i="0">
                <a:solidFill>
                  <a:srgbClr val="1C1C19"/>
                </a:solidFill>
                <a:effectLst/>
                <a:latin typeface="Arial" panose="020B0604020202020204" pitchFamily="34" charset="0"/>
                <a:cs typeface="Arial" panose="020B0604020202020204" pitchFamily="34" charset="0"/>
              </a:rPr>
              <a:t> ad minim </a:t>
            </a:r>
            <a:r>
              <a:rPr lang="en-GB" sz="1400" b="0" i="0" err="1">
                <a:solidFill>
                  <a:srgbClr val="1C1C19"/>
                </a:solidFill>
                <a:effectLst/>
                <a:latin typeface="Arial" panose="020B0604020202020204" pitchFamily="34" charset="0"/>
                <a:cs typeface="Arial" panose="020B0604020202020204" pitchFamily="34" charset="0"/>
              </a:rPr>
              <a:t>veniam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quis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nostrud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exerci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tation</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ullamcorper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suscipit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lobortis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nisl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aliquip</a:t>
            </a:r>
            <a:r>
              <a:rPr lang="en-GB" sz="1400" b="0" i="0">
                <a:solidFill>
                  <a:srgbClr val="1C1C19"/>
                </a:solidFill>
                <a:effectLst/>
                <a:latin typeface="Arial" panose="020B0604020202020204" pitchFamily="34" charset="0"/>
                <a:cs typeface="Arial" panose="020B0604020202020204" pitchFamily="34" charset="0"/>
              </a:rPr>
              <a:t> ex </a:t>
            </a:r>
            <a:r>
              <a:rPr lang="en-GB" sz="1400" b="0" i="0" err="1">
                <a:solidFill>
                  <a:srgbClr val="1C1C19"/>
                </a:solidFill>
                <a:effectLst/>
                <a:latin typeface="Arial" panose="020B0604020202020204" pitchFamily="34" charset="0"/>
                <a:cs typeface="Arial" panose="020B0604020202020204" pitchFamily="34" charset="0"/>
              </a:rPr>
              <a:t>ea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commodo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 </a:t>
            </a:r>
            <a:r>
              <a:rPr lang="en-GB" sz="1400" b="0" i="0" err="1">
                <a:solidFill>
                  <a:srgbClr val="1C1C19"/>
                </a:solidFill>
                <a:effectLst/>
                <a:latin typeface="Arial" panose="020B0604020202020204" pitchFamily="34" charset="0"/>
                <a:cs typeface="Arial" panose="020B0604020202020204" pitchFamily="34" charset="0"/>
              </a:rPr>
              <a:t>accumsan</a:t>
            </a:r>
            <a:r>
              <a:rPr lang="en-GB" sz="1400" b="0" i="0">
                <a:solidFill>
                  <a:srgbClr val="1C1C19"/>
                </a:solidFill>
                <a:effectLst/>
                <a:latin typeface="Arial" panose="020B0604020202020204" pitchFamily="34" charset="0"/>
                <a:cs typeface="Arial" panose="020B0604020202020204" pitchFamily="34" charset="0"/>
              </a:rPr>
              <a:t> et </a:t>
            </a:r>
            <a:r>
              <a:rPr lang="en-GB" sz="1400" b="0" i="0" err="1">
                <a:solidFill>
                  <a:srgbClr val="1C1C19"/>
                </a:solidFill>
                <a:effectLst/>
                <a:latin typeface="Arial" panose="020B0604020202020204" pitchFamily="34" charset="0"/>
                <a:cs typeface="Arial" panose="020B0604020202020204" pitchFamily="34" charset="0"/>
              </a:rPr>
              <a:t>iusto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odio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dignissim</a:t>
            </a:r>
            <a:r>
              <a:rPr lang="en-GB" sz="1400" b="0" i="0">
                <a:solidFill>
                  <a:srgbClr val="1C1C19"/>
                </a:solidFill>
                <a:effectLst/>
                <a:latin typeface="Arial" panose="020B0604020202020204" pitchFamily="34" charset="0"/>
                <a:cs typeface="Arial" panose="020B0604020202020204" pitchFamily="34" charset="0"/>
              </a:rPr>
              <a:t> qui </a:t>
            </a:r>
            <a:r>
              <a:rPr lang="en-GB" sz="1400" b="0" i="0" err="1">
                <a:solidFill>
                  <a:srgbClr val="1C1C19"/>
                </a:solidFill>
                <a:effectLst/>
                <a:latin typeface="Arial" panose="020B0604020202020204" pitchFamily="34" charset="0"/>
                <a:cs typeface="Arial" panose="020B0604020202020204" pitchFamily="34" charset="0"/>
              </a:rPr>
              <a:t>blandit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praesent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luptatum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zzril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delenit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augue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duis</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feugait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 </a:t>
            </a:r>
            <a:r>
              <a:rPr lang="en-GB" sz="1400" b="0" i="0" err="1">
                <a:solidFill>
                  <a:srgbClr val="1C1C19"/>
                </a:solidFill>
                <a:effectLst/>
                <a:latin typeface="Arial" panose="020B0604020202020204" pitchFamily="34" charset="0"/>
                <a:cs typeface="Arial" panose="020B0604020202020204" pitchFamily="34" charset="0"/>
              </a:rPr>
              <a:t>accumsan</a:t>
            </a:r>
            <a:r>
              <a:rPr lang="en-GB" sz="1400" b="0" i="0">
                <a:solidFill>
                  <a:srgbClr val="1C1C19"/>
                </a:solidFill>
                <a:effectLst/>
                <a:latin typeface="Arial" panose="020B0604020202020204" pitchFamily="34" charset="0"/>
                <a:cs typeface="Arial" panose="020B0604020202020204" pitchFamily="34" charset="0"/>
              </a:rPr>
              <a:t> et </a:t>
            </a:r>
            <a:r>
              <a:rPr lang="en-GB" sz="1400" b="0" i="0" err="1">
                <a:solidFill>
                  <a:srgbClr val="1C1C19"/>
                </a:solidFill>
                <a:effectLst/>
                <a:latin typeface="Arial" panose="020B0604020202020204" pitchFamily="34" charset="0"/>
                <a:cs typeface="Arial" panose="020B0604020202020204" pitchFamily="34" charset="0"/>
              </a:rPr>
              <a:t>iusto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odio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dignissim</a:t>
            </a:r>
            <a:r>
              <a:rPr lang="en-GB" sz="1400" b="0" i="0">
                <a:solidFill>
                  <a:srgbClr val="1C1C19"/>
                </a:solidFill>
                <a:effectLst/>
                <a:latin typeface="Arial" panose="020B0604020202020204" pitchFamily="34" charset="0"/>
                <a:cs typeface="Arial" panose="020B0604020202020204" pitchFamily="34" charset="0"/>
              </a:rPr>
              <a:t> qui </a:t>
            </a:r>
            <a:r>
              <a:rPr lang="en-GB" sz="1400" b="0" i="0" err="1">
                <a:solidFill>
                  <a:srgbClr val="1C1C19"/>
                </a:solidFill>
                <a:effectLst/>
                <a:latin typeface="Arial" panose="020B0604020202020204" pitchFamily="34" charset="0"/>
                <a:cs typeface="Arial" panose="020B0604020202020204" pitchFamily="34" charset="0"/>
              </a:rPr>
              <a:t>blandit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praesent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luptatum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zzril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delenit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augue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duis</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feugait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a:t>
            </a:r>
            <a:r>
              <a:rPr lang="en-GB" sz="1400" b="0" i="0">
                <a:solidFill>
                  <a:srgbClr val="1C1C19"/>
                </a:solidFill>
                <a:effectLst/>
                <a:latin typeface="Arial" panose="020B0604020202020204" pitchFamily="34" charset="0"/>
                <a:cs typeface="Arial" panose="020B0604020202020204" pitchFamily="34" charset="0"/>
              </a:rPr>
              <a:t>. </a:t>
            </a:r>
            <a:endParaRPr lang="en-GB" sz="1400" b="0" i="0">
              <a:latin typeface="Arial" panose="020B0604020202020204" pitchFamily="34" charset="0"/>
              <a:cs typeface="Arial" panose="020B0604020202020204" pitchFamily="34" charset="0"/>
            </a:endParaRPr>
          </a:p>
          <a:p>
            <a:pPr lvl="0"/>
            <a:endParaRPr lang="en-LT"/>
          </a:p>
        </p:txBody>
      </p:sp>
      <p:sp>
        <p:nvSpPr>
          <p:cNvPr id="9" name="Text Placeholder 5">
            <a:extLst>
              <a:ext uri="{FF2B5EF4-FFF2-40B4-BE49-F238E27FC236}">
                <a16:creationId xmlns:a16="http://schemas.microsoft.com/office/drawing/2014/main" id="{0A1D3A7C-AC32-BD4B-BD6F-E7A280516F02}"/>
              </a:ext>
            </a:extLst>
          </p:cNvPr>
          <p:cNvSpPr>
            <a:spLocks noGrp="1"/>
          </p:cNvSpPr>
          <p:nvPr>
            <p:ph type="body" sz="quarter" idx="21" hasCustomPrompt="1"/>
          </p:nvPr>
        </p:nvSpPr>
        <p:spPr>
          <a:xfrm>
            <a:off x="7898431" y="4410847"/>
            <a:ext cx="2491138" cy="436562"/>
          </a:xfrm>
          <a:prstGeom prst="rect">
            <a:avLst/>
          </a:prstGeom>
        </p:spPr>
        <p:txBody>
          <a:bodyPr/>
          <a:lstStyle>
            <a:lvl1pPr marL="0" indent="0">
              <a:buNone/>
              <a:defRPr sz="1200">
                <a:solidFill>
                  <a:schemeClr val="tx2"/>
                </a:solidFill>
                <a:latin typeface="+mn-lt"/>
              </a:defRPr>
            </a:lvl1pPr>
          </a:lstStyle>
          <a:p>
            <a:pPr lvl="0"/>
            <a:r>
              <a:rPr lang="en-GB" err="1"/>
              <a:t>Į</a:t>
            </a:r>
            <a:r>
              <a:rPr lang="en-LT"/>
              <a:t>kelkite nespalvotą nuotrauką</a:t>
            </a:r>
          </a:p>
        </p:txBody>
      </p:sp>
      <p:pic>
        <p:nvPicPr>
          <p:cNvPr id="12" name="Picture 11">
            <a:extLst>
              <a:ext uri="{FF2B5EF4-FFF2-40B4-BE49-F238E27FC236}">
                <a16:creationId xmlns:a16="http://schemas.microsoft.com/office/drawing/2014/main" id="{0FA180A0-1B00-2E4C-855C-8574EF334B16}"/>
              </a:ext>
            </a:extLst>
          </p:cNvPr>
          <p:cNvPicPr>
            <a:picLocks noChangeAspect="1"/>
          </p:cNvPicPr>
          <p:nvPr userDrawn="1"/>
        </p:nvPicPr>
        <p:blipFill>
          <a:blip r:embed="rId2"/>
          <a:stretch>
            <a:fillRect/>
          </a:stretch>
        </p:blipFill>
        <p:spPr>
          <a:xfrm>
            <a:off x="347221" y="5386518"/>
            <a:ext cx="1332000" cy="1332000"/>
          </a:xfrm>
          <a:prstGeom prst="rect">
            <a:avLst/>
          </a:prstGeom>
        </p:spPr>
      </p:pic>
      <p:sp>
        <p:nvSpPr>
          <p:cNvPr id="2" name="Slide Number Placeholder 1">
            <a:extLst>
              <a:ext uri="{FF2B5EF4-FFF2-40B4-BE49-F238E27FC236}">
                <a16:creationId xmlns:a16="http://schemas.microsoft.com/office/drawing/2014/main" id="{B76857D8-D71D-C947-93F5-F0DB4512791D}"/>
              </a:ext>
            </a:extLst>
          </p:cNvPr>
          <p:cNvSpPr>
            <a:spLocks noGrp="1"/>
          </p:cNvSpPr>
          <p:nvPr>
            <p:ph type="sldNum" sz="quarter" idx="22"/>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42241543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kstas + nuotrauka 2">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04E1FF2-510A-AB40-BC00-BC962E4533E6}"/>
              </a:ext>
            </a:extLst>
          </p:cNvPr>
          <p:cNvSpPr>
            <a:spLocks/>
          </p:cNvSpPr>
          <p:nvPr userDrawn="1"/>
        </p:nvSpPr>
        <p:spPr>
          <a:xfrm>
            <a:off x="-1" y="2111283"/>
            <a:ext cx="3433313" cy="34074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11" name="Oval 10">
            <a:extLst>
              <a:ext uri="{FF2B5EF4-FFF2-40B4-BE49-F238E27FC236}">
                <a16:creationId xmlns:a16="http://schemas.microsoft.com/office/drawing/2014/main" id="{708BFCF8-3985-104A-95DD-6F4AB6A358F0}"/>
              </a:ext>
            </a:extLst>
          </p:cNvPr>
          <p:cNvSpPr/>
          <p:nvPr userDrawn="1"/>
        </p:nvSpPr>
        <p:spPr>
          <a:xfrm>
            <a:off x="1812984" y="2111282"/>
            <a:ext cx="3433313" cy="3407423"/>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13" name="Picture Placeholder 12">
            <a:extLst>
              <a:ext uri="{FF2B5EF4-FFF2-40B4-BE49-F238E27FC236}">
                <a16:creationId xmlns:a16="http://schemas.microsoft.com/office/drawing/2014/main" id="{0E70D01A-3150-9246-8CB1-A81875DB49EC}"/>
              </a:ext>
            </a:extLst>
          </p:cNvPr>
          <p:cNvSpPr>
            <a:spLocks noGrp="1"/>
          </p:cNvSpPr>
          <p:nvPr>
            <p:ph type="pic" sz="quarter" idx="10"/>
          </p:nvPr>
        </p:nvSpPr>
        <p:spPr>
          <a:xfrm>
            <a:off x="1812534" y="2111930"/>
            <a:ext cx="3433763" cy="3406775"/>
          </a:xfrm>
          <a:prstGeom prst="ellipse">
            <a:avLst/>
          </a:prstGeom>
        </p:spPr>
        <p:txBody>
          <a:bodyPr/>
          <a:lstStyle>
            <a:lvl1pPr marL="0" indent="0" algn="ctr">
              <a:buNone/>
              <a:defRPr sz="1400">
                <a:solidFill>
                  <a:schemeClr val="tx2"/>
                </a:solidFill>
              </a:defRPr>
            </a:lvl1pPr>
          </a:lstStyle>
          <a:p>
            <a:endParaRPr lang="en-GB"/>
          </a:p>
          <a:p>
            <a:endParaRPr lang="en-GB"/>
          </a:p>
          <a:p>
            <a:endParaRPr lang="en-GB"/>
          </a:p>
          <a:p>
            <a:endParaRPr lang="en-GB"/>
          </a:p>
          <a:p>
            <a:endParaRPr lang="en-GB"/>
          </a:p>
        </p:txBody>
      </p:sp>
      <p:sp>
        <p:nvSpPr>
          <p:cNvPr id="8" name="Text Placeholder 2">
            <a:extLst>
              <a:ext uri="{FF2B5EF4-FFF2-40B4-BE49-F238E27FC236}">
                <a16:creationId xmlns:a16="http://schemas.microsoft.com/office/drawing/2014/main" id="{DDB03A77-97CA-3F44-9059-9FDC746735A5}"/>
              </a:ext>
            </a:extLst>
          </p:cNvPr>
          <p:cNvSpPr>
            <a:spLocks noGrp="1"/>
          </p:cNvSpPr>
          <p:nvPr>
            <p:ph type="body" sz="quarter" idx="11" hasCustomPrompt="1"/>
          </p:nvPr>
        </p:nvSpPr>
        <p:spPr>
          <a:xfrm>
            <a:off x="482521" y="367849"/>
            <a:ext cx="6693194" cy="873125"/>
          </a:xfrm>
          <a:prstGeom prst="rect">
            <a:avLst/>
          </a:prstGeom>
        </p:spPr>
        <p:txBody>
          <a:bodyPr/>
          <a:lstStyle>
            <a:lvl1pPr marL="0" indent="0">
              <a:buNone/>
              <a:defRPr sz="2400">
                <a:solidFill>
                  <a:sysClr val="windowText" lastClr="000000"/>
                </a:solidFill>
                <a:latin typeface="+mj-lt"/>
              </a:defRPr>
            </a:lvl1pPr>
            <a:lvl2pPr marL="457200" indent="0">
              <a:buNone/>
              <a:defRPr sz="2400">
                <a:solidFill>
                  <a:sysClr val="windowText" lastClr="000000"/>
                </a:solidFill>
                <a:latin typeface="+mj-lt"/>
              </a:defRPr>
            </a:lvl2pPr>
            <a:lvl3pPr marL="914400" indent="0">
              <a:buNone/>
              <a:defRPr sz="2400">
                <a:solidFill>
                  <a:sysClr val="windowText" lastClr="000000"/>
                </a:solidFill>
                <a:latin typeface="+mj-lt"/>
              </a:defRPr>
            </a:lvl3pPr>
            <a:lvl4pPr marL="1371600" indent="0">
              <a:buNone/>
              <a:defRPr sz="2400">
                <a:solidFill>
                  <a:sysClr val="windowText" lastClr="000000"/>
                </a:solidFill>
                <a:latin typeface="+mj-lt"/>
              </a:defRPr>
            </a:lvl4pPr>
            <a:lvl5pPr marL="1828800" indent="0">
              <a:buNone/>
              <a:defRPr sz="2400">
                <a:solidFill>
                  <a:sysClr val="windowText" lastClr="000000"/>
                </a:solidFill>
                <a:latin typeface="+mj-lt"/>
              </a:defRPr>
            </a:lvl5pPr>
          </a:lstStyle>
          <a:p>
            <a:pPr lvl="0"/>
            <a:r>
              <a:rPr lang="en-GB" sz="2400">
                <a:solidFill>
                  <a:srgbClr val="1D1D1B"/>
                </a:solidFill>
              </a:rPr>
              <a:t>TEKSTAS + FOTO ARIAL BLACK</a:t>
            </a:r>
            <a:r>
              <a:rPr lang="en-GB" sz="2400" spc="-20">
                <a:solidFill>
                  <a:srgbClr val="1D1D1B"/>
                </a:solidFill>
              </a:rPr>
              <a:t> </a:t>
            </a:r>
            <a:r>
              <a:rPr lang="en-GB" sz="2400">
                <a:solidFill>
                  <a:srgbClr val="1D1D1B"/>
                </a:solidFill>
              </a:rPr>
              <a:t>/</a:t>
            </a:r>
            <a:r>
              <a:rPr lang="en-GB" sz="2400" spc="-20">
                <a:solidFill>
                  <a:srgbClr val="1D1D1B"/>
                </a:solidFill>
              </a:rPr>
              <a:t> </a:t>
            </a:r>
            <a:r>
              <a:rPr lang="en-GB" sz="2400">
                <a:solidFill>
                  <a:srgbClr val="1D1D1B"/>
                </a:solidFill>
              </a:rPr>
              <a:t>CAPS</a:t>
            </a:r>
            <a:r>
              <a:rPr lang="en-GB" sz="2400" spc="-20">
                <a:solidFill>
                  <a:srgbClr val="1D1D1B"/>
                </a:solidFill>
              </a:rPr>
              <a:t> </a:t>
            </a:r>
            <a:r>
              <a:rPr lang="en-GB" sz="2400">
                <a:solidFill>
                  <a:srgbClr val="1D1D1B"/>
                </a:solidFill>
              </a:rPr>
              <a:t>LOCK</a:t>
            </a:r>
            <a:r>
              <a:rPr lang="en-GB" sz="2400" spc="-20">
                <a:solidFill>
                  <a:srgbClr val="1D1D1B"/>
                </a:solidFill>
              </a:rPr>
              <a:t> </a:t>
            </a:r>
            <a:r>
              <a:rPr lang="en-GB" sz="2400">
                <a:solidFill>
                  <a:srgbClr val="1D1D1B"/>
                </a:solidFill>
              </a:rPr>
              <a:t>24</a:t>
            </a:r>
            <a:r>
              <a:rPr lang="en-GB" sz="2400" spc="-20">
                <a:solidFill>
                  <a:srgbClr val="1D1D1B"/>
                </a:solidFill>
              </a:rPr>
              <a:t> </a:t>
            </a:r>
            <a:r>
              <a:rPr lang="en-GB" sz="2400">
                <a:solidFill>
                  <a:srgbClr val="1D1D1B"/>
                </a:solidFill>
              </a:rPr>
              <a:t>PT</a:t>
            </a:r>
            <a:endParaRPr lang="en-LT"/>
          </a:p>
        </p:txBody>
      </p:sp>
      <p:sp>
        <p:nvSpPr>
          <p:cNvPr id="3" name="Text Placeholder 2">
            <a:extLst>
              <a:ext uri="{FF2B5EF4-FFF2-40B4-BE49-F238E27FC236}">
                <a16:creationId xmlns:a16="http://schemas.microsoft.com/office/drawing/2014/main" id="{F4B49648-0D71-CF4C-BB00-A853937101CA}"/>
              </a:ext>
            </a:extLst>
          </p:cNvPr>
          <p:cNvSpPr>
            <a:spLocks noGrp="1"/>
          </p:cNvSpPr>
          <p:nvPr>
            <p:ph type="body" sz="quarter" idx="12" hasCustomPrompt="1"/>
          </p:nvPr>
        </p:nvSpPr>
        <p:spPr>
          <a:xfrm>
            <a:off x="6390463" y="1925306"/>
            <a:ext cx="5622925" cy="181787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defRPr>
            </a:lvl1pPr>
            <a:lvl2pPr marL="457200" indent="0">
              <a:buNone/>
              <a:defRPr sz="1400">
                <a:solidFill>
                  <a:sysClr val="windowText" lastClr="000000"/>
                </a:solidFill>
              </a:defRPr>
            </a:lvl2pPr>
            <a:lvl3pPr marL="914400" indent="0">
              <a:buNone/>
              <a:defRPr sz="1400">
                <a:solidFill>
                  <a:sysClr val="windowText" lastClr="000000"/>
                </a:solidFill>
              </a:defRPr>
            </a:lvl3pPr>
            <a:lvl4pPr marL="1371600" indent="0">
              <a:buNone/>
              <a:defRPr sz="1400">
                <a:solidFill>
                  <a:sysClr val="windowText" lastClr="000000"/>
                </a:solidFill>
              </a:defRPr>
            </a:lvl4pPr>
            <a:lvl5pPr marL="1828800" indent="0">
              <a:buNone/>
              <a:defRPr sz="1400">
                <a:solidFill>
                  <a:sysClr val="windowText" lastClr="000000"/>
                </a:solidFill>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sed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nonummy</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nibh</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euismod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tincidunt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laoreet</a:t>
            </a:r>
            <a:r>
              <a:rPr lang="en-GB" sz="1400" b="0" i="0">
                <a:solidFill>
                  <a:srgbClr val="1C1C19"/>
                </a:solidFill>
                <a:effectLst/>
                <a:latin typeface="Arial" panose="020B0604020202020204" pitchFamily="34" charset="0"/>
                <a:cs typeface="Arial" panose="020B0604020202020204" pitchFamily="34" charset="0"/>
              </a:rPr>
              <a:t> dolore magna </a:t>
            </a:r>
            <a:r>
              <a:rPr lang="en-GB" sz="1400" b="0" i="0" err="1">
                <a:solidFill>
                  <a:srgbClr val="1C1C19"/>
                </a:solidFill>
                <a:effectLst/>
                <a:latin typeface="Arial" panose="020B0604020202020204" pitchFamily="34" charset="0"/>
                <a:cs typeface="Arial" panose="020B0604020202020204" pitchFamily="34" charset="0"/>
              </a:rPr>
              <a:t>aliquam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erat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volutpat</a:t>
            </a:r>
            <a:r>
              <a:rPr lang="en-GB" sz="1400" b="0" i="0">
                <a:solidFill>
                  <a:srgbClr val="1C1C19"/>
                </a:solidFill>
                <a:effectLst/>
                <a:latin typeface="Arial" panose="020B0604020202020204" pitchFamily="34" charset="0"/>
                <a:cs typeface="Arial" panose="020B0604020202020204" pitchFamily="34" charset="0"/>
              </a:rPr>
              <a:t>. Ut </a:t>
            </a:r>
            <a:r>
              <a:rPr lang="en-GB" sz="1400" b="0" i="0" err="1">
                <a:solidFill>
                  <a:srgbClr val="1C1C19"/>
                </a:solidFill>
                <a:effectLst/>
                <a:latin typeface="Arial" panose="020B0604020202020204" pitchFamily="34" charset="0"/>
                <a:cs typeface="Arial" panose="020B0604020202020204" pitchFamily="34" charset="0"/>
              </a:rPr>
              <a:t>wisi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enim</a:t>
            </a:r>
            <a:r>
              <a:rPr lang="en-GB" sz="1400" b="0" i="0">
                <a:solidFill>
                  <a:srgbClr val="1C1C19"/>
                </a:solidFill>
                <a:effectLst/>
                <a:latin typeface="Arial" panose="020B0604020202020204" pitchFamily="34" charset="0"/>
                <a:cs typeface="Arial" panose="020B0604020202020204" pitchFamily="34" charset="0"/>
              </a:rPr>
              <a:t> ad minim </a:t>
            </a:r>
            <a:r>
              <a:rPr lang="en-GB" sz="1400" b="0" i="0" err="1">
                <a:solidFill>
                  <a:srgbClr val="1C1C19"/>
                </a:solidFill>
                <a:effectLst/>
                <a:latin typeface="Arial" panose="020B0604020202020204" pitchFamily="34" charset="0"/>
                <a:cs typeface="Arial" panose="020B0604020202020204" pitchFamily="34" charset="0"/>
              </a:rPr>
              <a:t>veniam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quis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nostrud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exerci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tation</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ullamcorper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suscipit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lobortis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nisl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aliquip</a:t>
            </a:r>
            <a:r>
              <a:rPr lang="en-GB" sz="1400" b="0" i="0">
                <a:solidFill>
                  <a:srgbClr val="1C1C19"/>
                </a:solidFill>
                <a:effectLst/>
                <a:latin typeface="Arial" panose="020B0604020202020204" pitchFamily="34" charset="0"/>
                <a:cs typeface="Arial" panose="020B0604020202020204" pitchFamily="34" charset="0"/>
              </a:rPr>
              <a:t> ex </a:t>
            </a:r>
            <a:r>
              <a:rPr lang="en-GB" sz="1400" b="0" i="0" err="1">
                <a:solidFill>
                  <a:srgbClr val="1C1C19"/>
                </a:solidFill>
                <a:effectLst/>
                <a:latin typeface="Arial" panose="020B0604020202020204" pitchFamily="34" charset="0"/>
                <a:cs typeface="Arial" panose="020B0604020202020204" pitchFamily="34" charset="0"/>
              </a:rPr>
              <a:t>ea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commodo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endParaRPr lang="en-GB" sz="1400" b="0" i="0">
              <a:solidFill>
                <a:srgbClr val="1C1C19"/>
              </a:solidFill>
              <a:effectLst/>
              <a:latin typeface="Arial" panose="020B0604020202020204" pitchFamily="34" charset="0"/>
              <a:cs typeface="Arial" panose="020B0604020202020204" pitchFamily="34" charset="0"/>
            </a:endParaRPr>
          </a:p>
          <a:p>
            <a:pPr lvl="0"/>
            <a:endParaRPr lang="en-LT"/>
          </a:p>
        </p:txBody>
      </p:sp>
      <p:sp>
        <p:nvSpPr>
          <p:cNvPr id="12" name="Text Placeholder 2">
            <a:extLst>
              <a:ext uri="{FF2B5EF4-FFF2-40B4-BE49-F238E27FC236}">
                <a16:creationId xmlns:a16="http://schemas.microsoft.com/office/drawing/2014/main" id="{2ED41C88-D6DD-B84A-BAF9-71C29901347B}"/>
              </a:ext>
            </a:extLst>
          </p:cNvPr>
          <p:cNvSpPr>
            <a:spLocks noGrp="1"/>
          </p:cNvSpPr>
          <p:nvPr>
            <p:ph type="body" sz="quarter" idx="13" hasCustomPrompt="1"/>
          </p:nvPr>
        </p:nvSpPr>
        <p:spPr>
          <a:xfrm>
            <a:off x="6405967" y="4242578"/>
            <a:ext cx="5622925" cy="181787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defRPr>
            </a:lvl1pPr>
            <a:lvl2pPr marL="457200" indent="0">
              <a:buNone/>
              <a:defRPr sz="1400">
                <a:solidFill>
                  <a:sysClr val="windowText" lastClr="000000"/>
                </a:solidFill>
              </a:defRPr>
            </a:lvl2pPr>
            <a:lvl3pPr marL="914400" indent="0">
              <a:buNone/>
              <a:defRPr sz="1400">
                <a:solidFill>
                  <a:sysClr val="windowText" lastClr="000000"/>
                </a:solidFill>
              </a:defRPr>
            </a:lvl3pPr>
            <a:lvl4pPr marL="1371600" indent="0">
              <a:buNone/>
              <a:defRPr sz="1400">
                <a:solidFill>
                  <a:sysClr val="windowText" lastClr="000000"/>
                </a:solidFill>
              </a:defRPr>
            </a:lvl4pPr>
            <a:lvl5pPr marL="1828800" indent="0">
              <a:buNone/>
              <a:defRPr sz="1400">
                <a:solidFill>
                  <a:sysClr val="windowText" lastClr="000000"/>
                </a:solidFill>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sed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nonummy</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nibh</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euismod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tincidunt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laoreet</a:t>
            </a:r>
            <a:r>
              <a:rPr lang="en-GB" sz="1400" b="0" i="0">
                <a:solidFill>
                  <a:srgbClr val="1C1C19"/>
                </a:solidFill>
                <a:effectLst/>
                <a:latin typeface="Arial" panose="020B0604020202020204" pitchFamily="34" charset="0"/>
                <a:cs typeface="Arial" panose="020B0604020202020204" pitchFamily="34" charset="0"/>
              </a:rPr>
              <a:t> dolore magna </a:t>
            </a:r>
            <a:r>
              <a:rPr lang="en-GB" sz="1400" b="0" i="0" err="1">
                <a:solidFill>
                  <a:srgbClr val="1C1C19"/>
                </a:solidFill>
                <a:effectLst/>
                <a:latin typeface="Arial" panose="020B0604020202020204" pitchFamily="34" charset="0"/>
                <a:cs typeface="Arial" panose="020B0604020202020204" pitchFamily="34" charset="0"/>
              </a:rPr>
              <a:t>aliquam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erat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volutpat</a:t>
            </a:r>
            <a:r>
              <a:rPr lang="en-GB" sz="1400" b="0" i="0">
                <a:solidFill>
                  <a:srgbClr val="1C1C19"/>
                </a:solidFill>
                <a:effectLst/>
                <a:latin typeface="Arial" panose="020B0604020202020204" pitchFamily="34" charset="0"/>
                <a:cs typeface="Arial" panose="020B0604020202020204" pitchFamily="34" charset="0"/>
              </a:rPr>
              <a:t>. Ut </a:t>
            </a:r>
            <a:r>
              <a:rPr lang="en-GB" sz="1400" b="0" i="0" err="1">
                <a:solidFill>
                  <a:srgbClr val="1C1C19"/>
                </a:solidFill>
                <a:effectLst/>
                <a:latin typeface="Arial" panose="020B0604020202020204" pitchFamily="34" charset="0"/>
                <a:cs typeface="Arial" panose="020B0604020202020204" pitchFamily="34" charset="0"/>
              </a:rPr>
              <a:t>wisi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enim</a:t>
            </a:r>
            <a:r>
              <a:rPr lang="en-GB" sz="1400" b="0" i="0">
                <a:solidFill>
                  <a:srgbClr val="1C1C19"/>
                </a:solidFill>
                <a:effectLst/>
                <a:latin typeface="Arial" panose="020B0604020202020204" pitchFamily="34" charset="0"/>
                <a:cs typeface="Arial" panose="020B0604020202020204" pitchFamily="34" charset="0"/>
              </a:rPr>
              <a:t> ad minim </a:t>
            </a:r>
            <a:r>
              <a:rPr lang="en-GB" sz="1400" b="0" i="0" err="1">
                <a:solidFill>
                  <a:srgbClr val="1C1C19"/>
                </a:solidFill>
                <a:effectLst/>
                <a:latin typeface="Arial" panose="020B0604020202020204" pitchFamily="34" charset="0"/>
                <a:cs typeface="Arial" panose="020B0604020202020204" pitchFamily="34" charset="0"/>
              </a:rPr>
              <a:t>veniam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quis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nostrud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exerci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tation</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ullamcorper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suscipit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lobortis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nisl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aliquip</a:t>
            </a:r>
            <a:r>
              <a:rPr lang="en-GB" sz="1400" b="0" i="0">
                <a:solidFill>
                  <a:srgbClr val="1C1C19"/>
                </a:solidFill>
                <a:effectLst/>
                <a:latin typeface="Arial" panose="020B0604020202020204" pitchFamily="34" charset="0"/>
                <a:cs typeface="Arial" panose="020B0604020202020204" pitchFamily="34" charset="0"/>
              </a:rPr>
              <a:t> ex </a:t>
            </a:r>
            <a:r>
              <a:rPr lang="en-GB" sz="1400" b="0" i="0" err="1">
                <a:solidFill>
                  <a:srgbClr val="1C1C19"/>
                </a:solidFill>
                <a:effectLst/>
                <a:latin typeface="Arial" panose="020B0604020202020204" pitchFamily="34" charset="0"/>
                <a:cs typeface="Arial" panose="020B0604020202020204" pitchFamily="34" charset="0"/>
              </a:rPr>
              <a:t>ea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commodo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endParaRPr lang="en-GB" sz="1400" b="0" i="0">
              <a:solidFill>
                <a:srgbClr val="1C1C19"/>
              </a:solidFill>
              <a:effectLst/>
              <a:latin typeface="Arial" panose="020B0604020202020204" pitchFamily="34" charset="0"/>
              <a:cs typeface="Arial" panose="020B0604020202020204" pitchFamily="34" charset="0"/>
            </a:endParaRPr>
          </a:p>
          <a:p>
            <a:pPr lvl="0"/>
            <a:endParaRPr lang="en-LT"/>
          </a:p>
        </p:txBody>
      </p:sp>
      <p:sp>
        <p:nvSpPr>
          <p:cNvPr id="9" name="Text Placeholder 5">
            <a:extLst>
              <a:ext uri="{FF2B5EF4-FFF2-40B4-BE49-F238E27FC236}">
                <a16:creationId xmlns:a16="http://schemas.microsoft.com/office/drawing/2014/main" id="{BE109D20-276A-DF47-965C-14B3F8963CF0}"/>
              </a:ext>
            </a:extLst>
          </p:cNvPr>
          <p:cNvSpPr>
            <a:spLocks noGrp="1"/>
          </p:cNvSpPr>
          <p:nvPr>
            <p:ph type="body" sz="quarter" idx="21" hasCustomPrompt="1"/>
          </p:nvPr>
        </p:nvSpPr>
        <p:spPr>
          <a:xfrm>
            <a:off x="2283846" y="4138035"/>
            <a:ext cx="2491138" cy="436562"/>
          </a:xfrm>
          <a:prstGeom prst="rect">
            <a:avLst/>
          </a:prstGeom>
        </p:spPr>
        <p:txBody>
          <a:bodyPr/>
          <a:lstStyle>
            <a:lvl1pPr marL="0" indent="0">
              <a:buNone/>
              <a:defRPr sz="1200">
                <a:solidFill>
                  <a:schemeClr val="tx2"/>
                </a:solidFill>
                <a:latin typeface="+mn-lt"/>
              </a:defRPr>
            </a:lvl1pPr>
          </a:lstStyle>
          <a:p>
            <a:pPr lvl="0"/>
            <a:r>
              <a:rPr lang="en-GB" err="1"/>
              <a:t>Į</a:t>
            </a:r>
            <a:r>
              <a:rPr lang="en-LT"/>
              <a:t>kelkite nespalvotą nuotrauką</a:t>
            </a:r>
          </a:p>
        </p:txBody>
      </p:sp>
      <p:pic>
        <p:nvPicPr>
          <p:cNvPr id="14" name="Picture 13">
            <a:extLst>
              <a:ext uri="{FF2B5EF4-FFF2-40B4-BE49-F238E27FC236}">
                <a16:creationId xmlns:a16="http://schemas.microsoft.com/office/drawing/2014/main" id="{391F8E20-6245-E84F-90F6-3D628CA336FE}"/>
              </a:ext>
            </a:extLst>
          </p:cNvPr>
          <p:cNvPicPr>
            <a:picLocks noChangeAspect="1"/>
          </p:cNvPicPr>
          <p:nvPr userDrawn="1"/>
        </p:nvPicPr>
        <p:blipFill>
          <a:blip r:embed="rId2"/>
          <a:stretch>
            <a:fillRect/>
          </a:stretch>
        </p:blipFill>
        <p:spPr>
          <a:xfrm>
            <a:off x="325458" y="5394030"/>
            <a:ext cx="1332854" cy="1332854"/>
          </a:xfrm>
          <a:prstGeom prst="rect">
            <a:avLst/>
          </a:prstGeom>
        </p:spPr>
      </p:pic>
      <p:sp>
        <p:nvSpPr>
          <p:cNvPr id="2" name="Slide Number Placeholder 1">
            <a:extLst>
              <a:ext uri="{FF2B5EF4-FFF2-40B4-BE49-F238E27FC236}">
                <a16:creationId xmlns:a16="http://schemas.microsoft.com/office/drawing/2014/main" id="{661457F7-889A-2D47-BB6E-87D3BBBC4620}"/>
              </a:ext>
            </a:extLst>
          </p:cNvPr>
          <p:cNvSpPr>
            <a:spLocks noGrp="1"/>
          </p:cNvSpPr>
          <p:nvPr>
            <p:ph type="sldNum" sz="quarter" idx="22"/>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28017599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Horizontalus dėstymas">
    <p:spTree>
      <p:nvGrpSpPr>
        <p:cNvPr id="1" name=""/>
        <p:cNvGrpSpPr/>
        <p:nvPr/>
      </p:nvGrpSpPr>
      <p:grpSpPr>
        <a:xfrm>
          <a:off x="0" y="0"/>
          <a:ext cx="0" cy="0"/>
          <a:chOff x="0" y="0"/>
          <a:chExt cx="0" cy="0"/>
        </a:xfrm>
      </p:grpSpPr>
      <p:sp>
        <p:nvSpPr>
          <p:cNvPr id="9" name="object 11">
            <a:extLst>
              <a:ext uri="{FF2B5EF4-FFF2-40B4-BE49-F238E27FC236}">
                <a16:creationId xmlns:a16="http://schemas.microsoft.com/office/drawing/2014/main" id="{5B275602-B1B9-EC45-A23C-E5F74AEEA687}"/>
              </a:ext>
            </a:extLst>
          </p:cNvPr>
          <p:cNvSpPr/>
          <p:nvPr/>
        </p:nvSpPr>
        <p:spPr>
          <a:xfrm>
            <a:off x="8224975" y="1913310"/>
            <a:ext cx="1765364" cy="1652890"/>
          </a:xfrm>
          <a:custGeom>
            <a:avLst/>
            <a:gdLst/>
            <a:ahLst/>
            <a:cxnLst/>
            <a:rect l="l" t="t" r="r" b="b"/>
            <a:pathLst>
              <a:path w="1268729" h="1268730">
                <a:moveTo>
                  <a:pt x="634314" y="0"/>
                </a:moveTo>
                <a:lnTo>
                  <a:pt x="586973" y="1739"/>
                </a:lnTo>
                <a:lnTo>
                  <a:pt x="540578" y="6877"/>
                </a:lnTo>
                <a:lnTo>
                  <a:pt x="495250" y="15290"/>
                </a:lnTo>
                <a:lnTo>
                  <a:pt x="451113" y="26856"/>
                </a:lnTo>
                <a:lnTo>
                  <a:pt x="408288" y="41452"/>
                </a:lnTo>
                <a:lnTo>
                  <a:pt x="366900" y="58955"/>
                </a:lnTo>
                <a:lnTo>
                  <a:pt x="327069" y="79243"/>
                </a:lnTo>
                <a:lnTo>
                  <a:pt x="288920" y="102193"/>
                </a:lnTo>
                <a:lnTo>
                  <a:pt x="252574" y="127682"/>
                </a:lnTo>
                <a:lnTo>
                  <a:pt x="218154" y="155588"/>
                </a:lnTo>
                <a:lnTo>
                  <a:pt x="185783" y="185788"/>
                </a:lnTo>
                <a:lnTo>
                  <a:pt x="155584" y="218159"/>
                </a:lnTo>
                <a:lnTo>
                  <a:pt x="127678" y="252579"/>
                </a:lnTo>
                <a:lnTo>
                  <a:pt x="102190" y="288925"/>
                </a:lnTo>
                <a:lnTo>
                  <a:pt x="79240" y="327075"/>
                </a:lnTo>
                <a:lnTo>
                  <a:pt x="58953" y="366905"/>
                </a:lnTo>
                <a:lnTo>
                  <a:pt x="41450" y="408293"/>
                </a:lnTo>
                <a:lnTo>
                  <a:pt x="26855" y="451117"/>
                </a:lnTo>
                <a:lnTo>
                  <a:pt x="15290" y="495254"/>
                </a:lnTo>
                <a:lnTo>
                  <a:pt x="6877" y="540581"/>
                </a:lnTo>
                <a:lnTo>
                  <a:pt x="1739" y="586975"/>
                </a:lnTo>
                <a:lnTo>
                  <a:pt x="0" y="634314"/>
                </a:lnTo>
                <a:lnTo>
                  <a:pt x="1739" y="681653"/>
                </a:lnTo>
                <a:lnTo>
                  <a:pt x="6877" y="728047"/>
                </a:lnTo>
                <a:lnTo>
                  <a:pt x="15290" y="773374"/>
                </a:lnTo>
                <a:lnTo>
                  <a:pt x="26855" y="817510"/>
                </a:lnTo>
                <a:lnTo>
                  <a:pt x="41450" y="860334"/>
                </a:lnTo>
                <a:lnTo>
                  <a:pt x="58953" y="901722"/>
                </a:lnTo>
                <a:lnTo>
                  <a:pt x="79240" y="941553"/>
                </a:lnTo>
                <a:lnTo>
                  <a:pt x="102189" y="979702"/>
                </a:lnTo>
                <a:lnTo>
                  <a:pt x="127677" y="1016048"/>
                </a:lnTo>
                <a:lnTo>
                  <a:pt x="155582" y="1050468"/>
                </a:lnTo>
                <a:lnTo>
                  <a:pt x="185781" y="1082840"/>
                </a:lnTo>
                <a:lnTo>
                  <a:pt x="218152" y="1113040"/>
                </a:lnTo>
                <a:lnTo>
                  <a:pt x="252571" y="1140945"/>
                </a:lnTo>
                <a:lnTo>
                  <a:pt x="288916" y="1166435"/>
                </a:lnTo>
                <a:lnTo>
                  <a:pt x="327065" y="1189384"/>
                </a:lnTo>
                <a:lnTo>
                  <a:pt x="366895" y="1209672"/>
                </a:lnTo>
                <a:lnTo>
                  <a:pt x="408282" y="1227175"/>
                </a:lnTo>
                <a:lnTo>
                  <a:pt x="451106" y="1241771"/>
                </a:lnTo>
                <a:lnTo>
                  <a:pt x="495242" y="1253337"/>
                </a:lnTo>
                <a:lnTo>
                  <a:pt x="540568" y="1261750"/>
                </a:lnTo>
                <a:lnTo>
                  <a:pt x="586962" y="1266888"/>
                </a:lnTo>
                <a:lnTo>
                  <a:pt x="634301" y="1268628"/>
                </a:lnTo>
                <a:lnTo>
                  <a:pt x="681642" y="1266888"/>
                </a:lnTo>
                <a:lnTo>
                  <a:pt x="728037" y="1261750"/>
                </a:lnTo>
                <a:lnTo>
                  <a:pt x="773365" y="1253338"/>
                </a:lnTo>
                <a:lnTo>
                  <a:pt x="817502" y="1241772"/>
                </a:lnTo>
                <a:lnTo>
                  <a:pt x="860326" y="1227177"/>
                </a:lnTo>
                <a:lnTo>
                  <a:pt x="901715" y="1209674"/>
                </a:lnTo>
                <a:lnTo>
                  <a:pt x="941546" y="1189387"/>
                </a:lnTo>
                <a:lnTo>
                  <a:pt x="979695" y="1166438"/>
                </a:lnTo>
                <a:lnTo>
                  <a:pt x="1016041" y="1140949"/>
                </a:lnTo>
                <a:lnTo>
                  <a:pt x="1050461" y="1113044"/>
                </a:lnTo>
                <a:lnTo>
                  <a:pt x="1082832" y="1082844"/>
                </a:lnTo>
                <a:lnTo>
                  <a:pt x="1113031" y="1050473"/>
                </a:lnTo>
                <a:lnTo>
                  <a:pt x="1140937" y="1016054"/>
                </a:lnTo>
                <a:lnTo>
                  <a:pt x="1166425" y="979708"/>
                </a:lnTo>
                <a:lnTo>
                  <a:pt x="1189374" y="941558"/>
                </a:lnTo>
                <a:lnTo>
                  <a:pt x="1209662" y="901728"/>
                </a:lnTo>
                <a:lnTo>
                  <a:pt x="1227164" y="860339"/>
                </a:lnTo>
                <a:lnTo>
                  <a:pt x="1241760" y="817515"/>
                </a:lnTo>
                <a:lnTo>
                  <a:pt x="1253325" y="773377"/>
                </a:lnTo>
                <a:lnTo>
                  <a:pt x="1261738" y="728050"/>
                </a:lnTo>
                <a:lnTo>
                  <a:pt x="1266875" y="681654"/>
                </a:lnTo>
                <a:lnTo>
                  <a:pt x="1268615" y="634314"/>
                </a:lnTo>
                <a:lnTo>
                  <a:pt x="1266875" y="586975"/>
                </a:lnTo>
                <a:lnTo>
                  <a:pt x="1261738" y="540581"/>
                </a:lnTo>
                <a:lnTo>
                  <a:pt x="1253325" y="495254"/>
                </a:lnTo>
                <a:lnTo>
                  <a:pt x="1241760" y="451117"/>
                </a:lnTo>
                <a:lnTo>
                  <a:pt x="1227164" y="408293"/>
                </a:lnTo>
                <a:lnTo>
                  <a:pt x="1209662" y="366905"/>
                </a:lnTo>
                <a:lnTo>
                  <a:pt x="1189375" y="327075"/>
                </a:lnTo>
                <a:lnTo>
                  <a:pt x="1166426" y="288925"/>
                </a:lnTo>
                <a:lnTo>
                  <a:pt x="1140937" y="252579"/>
                </a:lnTo>
                <a:lnTo>
                  <a:pt x="1113032" y="218159"/>
                </a:lnTo>
                <a:lnTo>
                  <a:pt x="1082833" y="185788"/>
                </a:lnTo>
                <a:lnTo>
                  <a:pt x="1050463" y="155588"/>
                </a:lnTo>
                <a:lnTo>
                  <a:pt x="1016044" y="127682"/>
                </a:lnTo>
                <a:lnTo>
                  <a:pt x="979698" y="102193"/>
                </a:lnTo>
                <a:lnTo>
                  <a:pt x="941550" y="79243"/>
                </a:lnTo>
                <a:lnTo>
                  <a:pt x="901720" y="58955"/>
                </a:lnTo>
                <a:lnTo>
                  <a:pt x="860332" y="41452"/>
                </a:lnTo>
                <a:lnTo>
                  <a:pt x="817509" y="26856"/>
                </a:lnTo>
                <a:lnTo>
                  <a:pt x="773373" y="15290"/>
                </a:lnTo>
                <a:lnTo>
                  <a:pt x="728047" y="6877"/>
                </a:lnTo>
                <a:lnTo>
                  <a:pt x="681653" y="1739"/>
                </a:lnTo>
                <a:lnTo>
                  <a:pt x="634314" y="0"/>
                </a:lnTo>
                <a:close/>
              </a:path>
            </a:pathLst>
          </a:custGeom>
          <a:solidFill>
            <a:srgbClr val="57585B"/>
          </a:solidFill>
        </p:spPr>
        <p:txBody>
          <a:bodyPr wrap="square" lIns="0" tIns="0" rIns="0" bIns="0" rtlCol="0"/>
          <a:lstStyle/>
          <a:p>
            <a:pPr algn="ctr"/>
            <a:endParaRPr/>
          </a:p>
        </p:txBody>
      </p:sp>
      <p:sp>
        <p:nvSpPr>
          <p:cNvPr id="13" name="object 15">
            <a:extLst>
              <a:ext uri="{FF2B5EF4-FFF2-40B4-BE49-F238E27FC236}">
                <a16:creationId xmlns:a16="http://schemas.microsoft.com/office/drawing/2014/main" id="{B6578646-E4DC-E949-8D19-4FA1B672ADA7}"/>
              </a:ext>
            </a:extLst>
          </p:cNvPr>
          <p:cNvSpPr/>
          <p:nvPr userDrawn="1"/>
        </p:nvSpPr>
        <p:spPr>
          <a:xfrm>
            <a:off x="5345670" y="1913311"/>
            <a:ext cx="1765364" cy="1652890"/>
          </a:xfrm>
          <a:custGeom>
            <a:avLst/>
            <a:gdLst/>
            <a:ahLst/>
            <a:cxnLst/>
            <a:rect l="l" t="t" r="r" b="b"/>
            <a:pathLst>
              <a:path w="1268729" h="1268730">
                <a:moveTo>
                  <a:pt x="634314" y="0"/>
                </a:moveTo>
                <a:lnTo>
                  <a:pt x="586975" y="1739"/>
                </a:lnTo>
                <a:lnTo>
                  <a:pt x="540581" y="6877"/>
                </a:lnTo>
                <a:lnTo>
                  <a:pt x="495254" y="15290"/>
                </a:lnTo>
                <a:lnTo>
                  <a:pt x="451117" y="26856"/>
                </a:lnTo>
                <a:lnTo>
                  <a:pt x="408293" y="41452"/>
                </a:lnTo>
                <a:lnTo>
                  <a:pt x="366905" y="58955"/>
                </a:lnTo>
                <a:lnTo>
                  <a:pt x="327075" y="79243"/>
                </a:lnTo>
                <a:lnTo>
                  <a:pt x="288925" y="102193"/>
                </a:lnTo>
                <a:lnTo>
                  <a:pt x="252579" y="127682"/>
                </a:lnTo>
                <a:lnTo>
                  <a:pt x="218159" y="155588"/>
                </a:lnTo>
                <a:lnTo>
                  <a:pt x="185788" y="185788"/>
                </a:lnTo>
                <a:lnTo>
                  <a:pt x="155588" y="218159"/>
                </a:lnTo>
                <a:lnTo>
                  <a:pt x="127682" y="252579"/>
                </a:lnTo>
                <a:lnTo>
                  <a:pt x="102193" y="288925"/>
                </a:lnTo>
                <a:lnTo>
                  <a:pt x="79243" y="327075"/>
                </a:lnTo>
                <a:lnTo>
                  <a:pt x="58955" y="366905"/>
                </a:lnTo>
                <a:lnTo>
                  <a:pt x="41452" y="408293"/>
                </a:lnTo>
                <a:lnTo>
                  <a:pt x="26856" y="451117"/>
                </a:lnTo>
                <a:lnTo>
                  <a:pt x="15290" y="495254"/>
                </a:lnTo>
                <a:lnTo>
                  <a:pt x="6877" y="540581"/>
                </a:lnTo>
                <a:lnTo>
                  <a:pt x="1739" y="586975"/>
                </a:lnTo>
                <a:lnTo>
                  <a:pt x="0" y="634314"/>
                </a:lnTo>
                <a:lnTo>
                  <a:pt x="1739" y="681653"/>
                </a:lnTo>
                <a:lnTo>
                  <a:pt x="6877" y="728047"/>
                </a:lnTo>
                <a:lnTo>
                  <a:pt x="15290" y="773374"/>
                </a:lnTo>
                <a:lnTo>
                  <a:pt x="26855" y="817510"/>
                </a:lnTo>
                <a:lnTo>
                  <a:pt x="41450" y="860334"/>
                </a:lnTo>
                <a:lnTo>
                  <a:pt x="58953" y="901722"/>
                </a:lnTo>
                <a:lnTo>
                  <a:pt x="79240" y="941553"/>
                </a:lnTo>
                <a:lnTo>
                  <a:pt x="102190" y="979702"/>
                </a:lnTo>
                <a:lnTo>
                  <a:pt x="127678" y="1016048"/>
                </a:lnTo>
                <a:lnTo>
                  <a:pt x="155584" y="1050468"/>
                </a:lnTo>
                <a:lnTo>
                  <a:pt x="185783" y="1082840"/>
                </a:lnTo>
                <a:lnTo>
                  <a:pt x="218154" y="1113040"/>
                </a:lnTo>
                <a:lnTo>
                  <a:pt x="252574" y="1140945"/>
                </a:lnTo>
                <a:lnTo>
                  <a:pt x="288920" y="1166435"/>
                </a:lnTo>
                <a:lnTo>
                  <a:pt x="327069" y="1189384"/>
                </a:lnTo>
                <a:lnTo>
                  <a:pt x="366900" y="1209672"/>
                </a:lnTo>
                <a:lnTo>
                  <a:pt x="408288" y="1227175"/>
                </a:lnTo>
                <a:lnTo>
                  <a:pt x="451113" y="1241771"/>
                </a:lnTo>
                <a:lnTo>
                  <a:pt x="495250" y="1253337"/>
                </a:lnTo>
                <a:lnTo>
                  <a:pt x="540578" y="1261750"/>
                </a:lnTo>
                <a:lnTo>
                  <a:pt x="586973" y="1266888"/>
                </a:lnTo>
                <a:lnTo>
                  <a:pt x="634314" y="1268628"/>
                </a:lnTo>
                <a:lnTo>
                  <a:pt x="681653" y="1266888"/>
                </a:lnTo>
                <a:lnTo>
                  <a:pt x="728047" y="1261750"/>
                </a:lnTo>
                <a:lnTo>
                  <a:pt x="773373" y="1253338"/>
                </a:lnTo>
                <a:lnTo>
                  <a:pt x="817509" y="1241772"/>
                </a:lnTo>
                <a:lnTo>
                  <a:pt x="860332" y="1227177"/>
                </a:lnTo>
                <a:lnTo>
                  <a:pt x="901720" y="1209674"/>
                </a:lnTo>
                <a:lnTo>
                  <a:pt x="941550" y="1189387"/>
                </a:lnTo>
                <a:lnTo>
                  <a:pt x="979698" y="1166438"/>
                </a:lnTo>
                <a:lnTo>
                  <a:pt x="1016044" y="1140949"/>
                </a:lnTo>
                <a:lnTo>
                  <a:pt x="1050463" y="1113044"/>
                </a:lnTo>
                <a:lnTo>
                  <a:pt x="1082833" y="1082844"/>
                </a:lnTo>
                <a:lnTo>
                  <a:pt x="1113032" y="1050473"/>
                </a:lnTo>
                <a:lnTo>
                  <a:pt x="1140937" y="1016054"/>
                </a:lnTo>
                <a:lnTo>
                  <a:pt x="1166426" y="979708"/>
                </a:lnTo>
                <a:lnTo>
                  <a:pt x="1189375" y="941558"/>
                </a:lnTo>
                <a:lnTo>
                  <a:pt x="1209662" y="901728"/>
                </a:lnTo>
                <a:lnTo>
                  <a:pt x="1227164" y="860339"/>
                </a:lnTo>
                <a:lnTo>
                  <a:pt x="1241760" y="817515"/>
                </a:lnTo>
                <a:lnTo>
                  <a:pt x="1253325" y="773377"/>
                </a:lnTo>
                <a:lnTo>
                  <a:pt x="1261738" y="728050"/>
                </a:lnTo>
                <a:lnTo>
                  <a:pt x="1266875" y="681654"/>
                </a:lnTo>
                <a:lnTo>
                  <a:pt x="1268615" y="634314"/>
                </a:lnTo>
                <a:lnTo>
                  <a:pt x="1266877" y="586975"/>
                </a:lnTo>
                <a:lnTo>
                  <a:pt x="1261741" y="540581"/>
                </a:lnTo>
                <a:lnTo>
                  <a:pt x="1253329" y="495254"/>
                </a:lnTo>
                <a:lnTo>
                  <a:pt x="1241764" y="451117"/>
                </a:lnTo>
                <a:lnTo>
                  <a:pt x="1227170" y="408293"/>
                </a:lnTo>
                <a:lnTo>
                  <a:pt x="1209667" y="366905"/>
                </a:lnTo>
                <a:lnTo>
                  <a:pt x="1189380" y="327075"/>
                </a:lnTo>
                <a:lnTo>
                  <a:pt x="1166431" y="288925"/>
                </a:lnTo>
                <a:lnTo>
                  <a:pt x="1140943" y="252579"/>
                </a:lnTo>
                <a:lnTo>
                  <a:pt x="1113037" y="218159"/>
                </a:lnTo>
                <a:lnTo>
                  <a:pt x="1082838" y="185788"/>
                </a:lnTo>
                <a:lnTo>
                  <a:pt x="1050467" y="155588"/>
                </a:lnTo>
                <a:lnTo>
                  <a:pt x="1016047" y="127682"/>
                </a:lnTo>
                <a:lnTo>
                  <a:pt x="979701" y="102193"/>
                </a:lnTo>
                <a:lnTo>
                  <a:pt x="941552" y="79243"/>
                </a:lnTo>
                <a:lnTo>
                  <a:pt x="901722" y="58955"/>
                </a:lnTo>
                <a:lnTo>
                  <a:pt x="860334" y="41452"/>
                </a:lnTo>
                <a:lnTo>
                  <a:pt x="817510" y="26856"/>
                </a:lnTo>
                <a:lnTo>
                  <a:pt x="773373" y="15290"/>
                </a:lnTo>
                <a:lnTo>
                  <a:pt x="728047" y="6877"/>
                </a:lnTo>
                <a:lnTo>
                  <a:pt x="681653" y="1739"/>
                </a:lnTo>
                <a:lnTo>
                  <a:pt x="634314" y="0"/>
                </a:lnTo>
                <a:close/>
              </a:path>
            </a:pathLst>
          </a:custGeom>
          <a:solidFill>
            <a:srgbClr val="FFD100"/>
          </a:solidFill>
        </p:spPr>
        <p:txBody>
          <a:bodyPr wrap="square" lIns="0" tIns="0" rIns="0" bIns="0" rtlCol="0"/>
          <a:lstStyle/>
          <a:p>
            <a:pPr algn="ctr"/>
            <a:endParaRPr/>
          </a:p>
        </p:txBody>
      </p:sp>
      <p:sp>
        <p:nvSpPr>
          <p:cNvPr id="20" name="object 22">
            <a:extLst>
              <a:ext uri="{FF2B5EF4-FFF2-40B4-BE49-F238E27FC236}">
                <a16:creationId xmlns:a16="http://schemas.microsoft.com/office/drawing/2014/main" id="{8E8E0869-946C-8745-A26B-070038100476}"/>
              </a:ext>
            </a:extLst>
          </p:cNvPr>
          <p:cNvSpPr/>
          <p:nvPr userDrawn="1"/>
        </p:nvSpPr>
        <p:spPr>
          <a:xfrm>
            <a:off x="2331652" y="1913323"/>
            <a:ext cx="1765364" cy="1652890"/>
          </a:xfrm>
          <a:custGeom>
            <a:avLst/>
            <a:gdLst/>
            <a:ahLst/>
            <a:cxnLst/>
            <a:rect l="l" t="t" r="r" b="b"/>
            <a:pathLst>
              <a:path w="1268729" h="1268730">
                <a:moveTo>
                  <a:pt x="634301" y="0"/>
                </a:moveTo>
                <a:lnTo>
                  <a:pt x="586962" y="1739"/>
                </a:lnTo>
                <a:lnTo>
                  <a:pt x="540568" y="6877"/>
                </a:lnTo>
                <a:lnTo>
                  <a:pt x="495242" y="15290"/>
                </a:lnTo>
                <a:lnTo>
                  <a:pt x="451106" y="26856"/>
                </a:lnTo>
                <a:lnTo>
                  <a:pt x="408282" y="41452"/>
                </a:lnTo>
                <a:lnTo>
                  <a:pt x="366895" y="58955"/>
                </a:lnTo>
                <a:lnTo>
                  <a:pt x="327065" y="79243"/>
                </a:lnTo>
                <a:lnTo>
                  <a:pt x="288916" y="102193"/>
                </a:lnTo>
                <a:lnTo>
                  <a:pt x="252571" y="127682"/>
                </a:lnTo>
                <a:lnTo>
                  <a:pt x="218152" y="155588"/>
                </a:lnTo>
                <a:lnTo>
                  <a:pt x="185781" y="185788"/>
                </a:lnTo>
                <a:lnTo>
                  <a:pt x="155582" y="218159"/>
                </a:lnTo>
                <a:lnTo>
                  <a:pt x="127677" y="252579"/>
                </a:lnTo>
                <a:lnTo>
                  <a:pt x="102189" y="288925"/>
                </a:lnTo>
                <a:lnTo>
                  <a:pt x="79240" y="327075"/>
                </a:lnTo>
                <a:lnTo>
                  <a:pt x="58953" y="366905"/>
                </a:lnTo>
                <a:lnTo>
                  <a:pt x="41450" y="408293"/>
                </a:lnTo>
                <a:lnTo>
                  <a:pt x="26855" y="451117"/>
                </a:lnTo>
                <a:lnTo>
                  <a:pt x="15290" y="495254"/>
                </a:lnTo>
                <a:lnTo>
                  <a:pt x="6877" y="540581"/>
                </a:lnTo>
                <a:lnTo>
                  <a:pt x="1739" y="586975"/>
                </a:lnTo>
                <a:lnTo>
                  <a:pt x="0" y="634314"/>
                </a:lnTo>
                <a:lnTo>
                  <a:pt x="1739" y="681653"/>
                </a:lnTo>
                <a:lnTo>
                  <a:pt x="6877" y="728047"/>
                </a:lnTo>
                <a:lnTo>
                  <a:pt x="15290" y="773374"/>
                </a:lnTo>
                <a:lnTo>
                  <a:pt x="26855" y="817510"/>
                </a:lnTo>
                <a:lnTo>
                  <a:pt x="41450" y="860334"/>
                </a:lnTo>
                <a:lnTo>
                  <a:pt x="58953" y="901722"/>
                </a:lnTo>
                <a:lnTo>
                  <a:pt x="79240" y="941553"/>
                </a:lnTo>
                <a:lnTo>
                  <a:pt x="102189" y="979702"/>
                </a:lnTo>
                <a:lnTo>
                  <a:pt x="127677" y="1016048"/>
                </a:lnTo>
                <a:lnTo>
                  <a:pt x="155582" y="1050468"/>
                </a:lnTo>
                <a:lnTo>
                  <a:pt x="185781" y="1082840"/>
                </a:lnTo>
                <a:lnTo>
                  <a:pt x="218152" y="1113040"/>
                </a:lnTo>
                <a:lnTo>
                  <a:pt x="252571" y="1140945"/>
                </a:lnTo>
                <a:lnTo>
                  <a:pt x="288916" y="1166435"/>
                </a:lnTo>
                <a:lnTo>
                  <a:pt x="327065" y="1189384"/>
                </a:lnTo>
                <a:lnTo>
                  <a:pt x="366895" y="1209672"/>
                </a:lnTo>
                <a:lnTo>
                  <a:pt x="408282" y="1227175"/>
                </a:lnTo>
                <a:lnTo>
                  <a:pt x="451106" y="1241771"/>
                </a:lnTo>
                <a:lnTo>
                  <a:pt x="495242" y="1253337"/>
                </a:lnTo>
                <a:lnTo>
                  <a:pt x="540568" y="1261750"/>
                </a:lnTo>
                <a:lnTo>
                  <a:pt x="586962" y="1266888"/>
                </a:lnTo>
                <a:lnTo>
                  <a:pt x="634301" y="1268628"/>
                </a:lnTo>
                <a:lnTo>
                  <a:pt x="681640" y="1266888"/>
                </a:lnTo>
                <a:lnTo>
                  <a:pt x="728034" y="1261750"/>
                </a:lnTo>
                <a:lnTo>
                  <a:pt x="773361" y="1253338"/>
                </a:lnTo>
                <a:lnTo>
                  <a:pt x="817497" y="1241772"/>
                </a:lnTo>
                <a:lnTo>
                  <a:pt x="860321" y="1227177"/>
                </a:lnTo>
                <a:lnTo>
                  <a:pt x="901710" y="1209674"/>
                </a:lnTo>
                <a:lnTo>
                  <a:pt x="941540" y="1189387"/>
                </a:lnTo>
                <a:lnTo>
                  <a:pt x="979689" y="1166438"/>
                </a:lnTo>
                <a:lnTo>
                  <a:pt x="1016036" y="1140949"/>
                </a:lnTo>
                <a:lnTo>
                  <a:pt x="1050456" y="1113044"/>
                </a:lnTo>
                <a:lnTo>
                  <a:pt x="1082827" y="1082844"/>
                </a:lnTo>
                <a:lnTo>
                  <a:pt x="1113027" y="1050473"/>
                </a:lnTo>
                <a:lnTo>
                  <a:pt x="1140933" y="1016054"/>
                </a:lnTo>
                <a:lnTo>
                  <a:pt x="1166422" y="979708"/>
                </a:lnTo>
                <a:lnTo>
                  <a:pt x="1189372" y="941558"/>
                </a:lnTo>
                <a:lnTo>
                  <a:pt x="1209660" y="901728"/>
                </a:lnTo>
                <a:lnTo>
                  <a:pt x="1227163" y="860339"/>
                </a:lnTo>
                <a:lnTo>
                  <a:pt x="1241759" y="817515"/>
                </a:lnTo>
                <a:lnTo>
                  <a:pt x="1253324" y="773377"/>
                </a:lnTo>
                <a:lnTo>
                  <a:pt x="1261737" y="728050"/>
                </a:lnTo>
                <a:lnTo>
                  <a:pt x="1266875" y="681654"/>
                </a:lnTo>
                <a:lnTo>
                  <a:pt x="1268615" y="634314"/>
                </a:lnTo>
                <a:lnTo>
                  <a:pt x="1266875" y="586975"/>
                </a:lnTo>
                <a:lnTo>
                  <a:pt x="1261738" y="540581"/>
                </a:lnTo>
                <a:lnTo>
                  <a:pt x="1253325" y="495254"/>
                </a:lnTo>
                <a:lnTo>
                  <a:pt x="1241760" y="451117"/>
                </a:lnTo>
                <a:lnTo>
                  <a:pt x="1227164" y="408293"/>
                </a:lnTo>
                <a:lnTo>
                  <a:pt x="1209662" y="366905"/>
                </a:lnTo>
                <a:lnTo>
                  <a:pt x="1189374" y="327075"/>
                </a:lnTo>
                <a:lnTo>
                  <a:pt x="1166425" y="288925"/>
                </a:lnTo>
                <a:lnTo>
                  <a:pt x="1140937" y="252579"/>
                </a:lnTo>
                <a:lnTo>
                  <a:pt x="1113031" y="218159"/>
                </a:lnTo>
                <a:lnTo>
                  <a:pt x="1082832" y="185788"/>
                </a:lnTo>
                <a:lnTo>
                  <a:pt x="1050461" y="155588"/>
                </a:lnTo>
                <a:lnTo>
                  <a:pt x="1016041" y="127682"/>
                </a:lnTo>
                <a:lnTo>
                  <a:pt x="979695" y="102193"/>
                </a:lnTo>
                <a:lnTo>
                  <a:pt x="941546" y="79243"/>
                </a:lnTo>
                <a:lnTo>
                  <a:pt x="901715" y="58955"/>
                </a:lnTo>
                <a:lnTo>
                  <a:pt x="860326" y="41452"/>
                </a:lnTo>
                <a:lnTo>
                  <a:pt x="817502" y="26856"/>
                </a:lnTo>
                <a:lnTo>
                  <a:pt x="773365" y="15290"/>
                </a:lnTo>
                <a:lnTo>
                  <a:pt x="728037" y="6877"/>
                </a:lnTo>
                <a:lnTo>
                  <a:pt x="681642" y="1739"/>
                </a:lnTo>
                <a:lnTo>
                  <a:pt x="634301" y="0"/>
                </a:lnTo>
                <a:close/>
              </a:path>
            </a:pathLst>
          </a:custGeom>
          <a:solidFill>
            <a:srgbClr val="A3C837"/>
          </a:solidFill>
        </p:spPr>
        <p:txBody>
          <a:bodyPr wrap="square" lIns="0" tIns="0" rIns="0" bIns="0" rtlCol="0"/>
          <a:lstStyle/>
          <a:p>
            <a:pPr algn="ctr"/>
            <a:endParaRPr/>
          </a:p>
        </p:txBody>
      </p:sp>
      <p:sp>
        <p:nvSpPr>
          <p:cNvPr id="3" name="Text Placeholder 2">
            <a:extLst>
              <a:ext uri="{FF2B5EF4-FFF2-40B4-BE49-F238E27FC236}">
                <a16:creationId xmlns:a16="http://schemas.microsoft.com/office/drawing/2014/main" id="{E6160096-29C7-2849-AFBB-F864BCC89B05}"/>
              </a:ext>
            </a:extLst>
          </p:cNvPr>
          <p:cNvSpPr>
            <a:spLocks noGrp="1"/>
          </p:cNvSpPr>
          <p:nvPr userDrawn="1">
            <p:ph type="body" sz="quarter" idx="10" hasCustomPrompt="1"/>
          </p:nvPr>
        </p:nvSpPr>
        <p:spPr>
          <a:xfrm>
            <a:off x="481842" y="342869"/>
            <a:ext cx="6645037" cy="957262"/>
          </a:xfrm>
          <a:prstGeom prst="rect">
            <a:avLst/>
          </a:prstGeom>
        </p:spPr>
        <p:txBody>
          <a:bodyPr/>
          <a:lstStyle>
            <a:lvl1pPr marL="0" indent="0">
              <a:buFont typeface="Arial" panose="020B0604020202020204" pitchFamily="34" charset="0"/>
              <a:buNone/>
              <a:defRPr sz="2400">
                <a:solidFill>
                  <a:sysClr val="windowText" lastClr="000000"/>
                </a:solidFill>
                <a:latin typeface="+mj-lt"/>
              </a:defRPr>
            </a:lvl1pPr>
            <a:lvl2pPr marL="457200" indent="0">
              <a:buFont typeface="Arial" panose="020B0604020202020204" pitchFamily="34" charset="0"/>
              <a:buNone/>
              <a:defRPr sz="2400">
                <a:solidFill>
                  <a:sysClr val="windowText" lastClr="000000"/>
                </a:solidFill>
                <a:latin typeface="+mj-lt"/>
              </a:defRPr>
            </a:lvl2pPr>
            <a:lvl3pPr marL="914400" indent="0">
              <a:buFont typeface="Arial" panose="020B0604020202020204" pitchFamily="34" charset="0"/>
              <a:buNone/>
              <a:defRPr sz="2400">
                <a:solidFill>
                  <a:sysClr val="windowText" lastClr="000000"/>
                </a:solidFill>
                <a:latin typeface="+mj-lt"/>
              </a:defRPr>
            </a:lvl3pPr>
            <a:lvl4pPr marL="1371600" indent="0">
              <a:buFont typeface="Arial" panose="020B0604020202020204" pitchFamily="34" charset="0"/>
              <a:buNone/>
              <a:defRPr sz="2400">
                <a:solidFill>
                  <a:sysClr val="windowText" lastClr="000000"/>
                </a:solidFill>
                <a:latin typeface="+mj-lt"/>
              </a:defRPr>
            </a:lvl4pPr>
            <a:lvl5pPr marL="1828800" indent="0">
              <a:buFont typeface="Arial" panose="020B0604020202020204" pitchFamily="34" charset="0"/>
              <a:buNone/>
              <a:defRPr sz="2400">
                <a:solidFill>
                  <a:sysClr val="windowText" lastClr="000000"/>
                </a:solidFill>
                <a:latin typeface="+mj-lt"/>
              </a:defRPr>
            </a:lvl5pPr>
          </a:lstStyle>
          <a:p>
            <a:pPr lvl="0"/>
            <a:r>
              <a:rPr lang="en-GB" sz="2400">
                <a:solidFill>
                  <a:srgbClr val="1D1D1B"/>
                </a:solidFill>
              </a:rPr>
              <a:t>HORIZONTALUS DĖSTYMAS</a:t>
            </a:r>
            <a:br>
              <a:rPr lang="en-GB" sz="2400">
                <a:solidFill>
                  <a:srgbClr val="1D1D1B"/>
                </a:solidFill>
              </a:rPr>
            </a:br>
            <a:r>
              <a:rPr lang="en-GB" sz="2400">
                <a:solidFill>
                  <a:srgbClr val="1D1D1B"/>
                </a:solidFill>
              </a:rPr>
              <a:t>ARIAL BLACK / CAPS LOCK 24 PT</a:t>
            </a:r>
            <a:endParaRPr lang="en-LT"/>
          </a:p>
        </p:txBody>
      </p:sp>
      <p:sp>
        <p:nvSpPr>
          <p:cNvPr id="5" name="Text Placeholder 4">
            <a:extLst>
              <a:ext uri="{FF2B5EF4-FFF2-40B4-BE49-F238E27FC236}">
                <a16:creationId xmlns:a16="http://schemas.microsoft.com/office/drawing/2014/main" id="{8CB100E3-B20C-1442-88B9-C103C4A594C5}"/>
              </a:ext>
            </a:extLst>
          </p:cNvPr>
          <p:cNvSpPr>
            <a:spLocks noGrp="1"/>
          </p:cNvSpPr>
          <p:nvPr userDrawn="1">
            <p:ph type="body" sz="quarter" idx="11" hasCustomPrompt="1"/>
          </p:nvPr>
        </p:nvSpPr>
        <p:spPr>
          <a:xfrm>
            <a:off x="2261210" y="3699404"/>
            <a:ext cx="1835150" cy="681038"/>
          </a:xfrm>
          <a:prstGeom prst="rect">
            <a:avLst/>
          </a:prstGeom>
        </p:spPr>
        <p:txBody>
          <a:bodyPr/>
          <a:lstStyle>
            <a:lvl1pPr marL="0" marR="0" indent="0" algn="ctr" defTabSz="914400" rtl="0" eaLnBrk="1" fontAlgn="auto" latinLnBrk="0" hangingPunct="1">
              <a:lnSpc>
                <a:spcPct val="100000"/>
              </a:lnSpc>
              <a:spcBef>
                <a:spcPts val="0"/>
              </a:spcBef>
              <a:spcAft>
                <a:spcPts val="0"/>
              </a:spcAft>
              <a:buClrTx/>
              <a:buSzTx/>
              <a:buFontTx/>
              <a:buNone/>
              <a:tabLst/>
              <a:defRPr sz="1600" b="1" i="0">
                <a:solidFill>
                  <a:sysClr val="windowText" lastClr="000000"/>
                </a:solidFill>
                <a:latin typeface="Arial" panose="020B0604020202020204" pitchFamily="34" charset="0"/>
                <a:cs typeface="Arial" panose="020B0604020202020204" pitchFamily="34" charset="0"/>
              </a:defRPr>
            </a:lvl1pPr>
            <a:lvl2pPr marL="457200" indent="0">
              <a:buNone/>
              <a:defRPr sz="1600" b="1" i="0">
                <a:solidFill>
                  <a:sysClr val="windowText" lastClr="000000"/>
                </a:solidFill>
                <a:latin typeface="Arial" panose="020B0604020202020204" pitchFamily="34" charset="0"/>
                <a:cs typeface="Arial" panose="020B0604020202020204" pitchFamily="34" charset="0"/>
              </a:defRPr>
            </a:lvl2pPr>
            <a:lvl3pPr marL="914400" indent="0">
              <a:buNone/>
              <a:defRPr sz="1600" b="1" i="0">
                <a:solidFill>
                  <a:sysClr val="windowText" lastClr="000000"/>
                </a:solidFill>
                <a:latin typeface="Arial" panose="020B0604020202020204" pitchFamily="34" charset="0"/>
                <a:cs typeface="Arial" panose="020B0604020202020204" pitchFamily="34" charset="0"/>
              </a:defRPr>
            </a:lvl3pPr>
            <a:lvl4pPr marL="1371600" indent="0">
              <a:buNone/>
              <a:defRPr sz="1600" b="1" i="0">
                <a:solidFill>
                  <a:sysClr val="windowText" lastClr="000000"/>
                </a:solidFill>
                <a:latin typeface="Arial" panose="020B0604020202020204" pitchFamily="34" charset="0"/>
                <a:cs typeface="Arial" panose="020B0604020202020204" pitchFamily="34" charset="0"/>
              </a:defRPr>
            </a:lvl4pPr>
            <a:lvl5pPr marL="1828800" indent="0">
              <a:buNone/>
              <a:defRPr sz="1600" b="1" i="0">
                <a:solidFill>
                  <a:sysClr val="windowText" lastClr="000000"/>
                </a:solidFill>
                <a:latin typeface="Arial" panose="020B0604020202020204" pitchFamily="34" charset="0"/>
                <a:cs typeface="Arial" panose="020B0604020202020204" pitchFamily="34" charset="0"/>
              </a:defRPr>
            </a:lvl5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i="0" err="1">
                <a:solidFill>
                  <a:srgbClr val="1D1D1B"/>
                </a:solidFill>
                <a:latin typeface="Arial" panose="020B0604020202020204" pitchFamily="34" charset="0"/>
                <a:cs typeface="Arial" panose="020B0604020202020204" pitchFamily="34" charset="0"/>
              </a:rPr>
              <a:t>Pavadinimas</a:t>
            </a:r>
            <a:r>
              <a:rPr lang="en-GB" sz="1600" b="1" i="0">
                <a:solidFill>
                  <a:srgbClr val="1D1D1B"/>
                </a:solidFill>
                <a:latin typeface="Arial" panose="020B0604020202020204" pitchFamily="34" charset="0"/>
                <a:cs typeface="Arial" panose="020B0604020202020204" pitchFamily="34" charset="0"/>
              </a:rPr>
              <a:t> </a:t>
            </a:r>
            <a:br>
              <a:rPr lang="en-GB" sz="1600" b="1" i="0">
                <a:solidFill>
                  <a:srgbClr val="1D1D1B"/>
                </a:solidFill>
                <a:latin typeface="Arial" panose="020B0604020202020204" pitchFamily="34" charset="0"/>
                <a:cs typeface="Arial" panose="020B0604020202020204" pitchFamily="34" charset="0"/>
              </a:rPr>
            </a:br>
            <a:r>
              <a:rPr lang="en-GB" sz="1600" b="1" i="0" spc="5">
                <a:solidFill>
                  <a:srgbClr val="1D1D1B"/>
                </a:solidFill>
                <a:latin typeface="Arial" panose="020B0604020202020204" pitchFamily="34" charset="0"/>
                <a:cs typeface="Arial" panose="020B0604020202020204" pitchFamily="34" charset="0"/>
              </a:rPr>
              <a:t> </a:t>
            </a:r>
            <a:r>
              <a:rPr lang="en-GB" sz="1600" b="1" i="0">
                <a:solidFill>
                  <a:srgbClr val="1D1D1B"/>
                </a:solidFill>
                <a:latin typeface="Arial" panose="020B0604020202020204" pitchFamily="34" charset="0"/>
                <a:cs typeface="Arial" panose="020B0604020202020204" pitchFamily="34" charset="0"/>
              </a:rPr>
              <a:t>Arial bold</a:t>
            </a:r>
            <a:r>
              <a:rPr lang="en-GB" sz="1600" b="1" i="0" spc="-50">
                <a:solidFill>
                  <a:srgbClr val="1D1D1B"/>
                </a:solidFill>
                <a:latin typeface="Arial" panose="020B0604020202020204" pitchFamily="34" charset="0"/>
                <a:cs typeface="Arial" panose="020B0604020202020204" pitchFamily="34" charset="0"/>
              </a:rPr>
              <a:t> </a:t>
            </a:r>
            <a:r>
              <a:rPr lang="en-GB" sz="1600" b="1" i="0">
                <a:solidFill>
                  <a:srgbClr val="1D1D1B"/>
                </a:solidFill>
                <a:latin typeface="Arial" panose="020B0604020202020204" pitchFamily="34" charset="0"/>
                <a:cs typeface="Arial" panose="020B0604020202020204" pitchFamily="34" charset="0"/>
              </a:rPr>
              <a:t>16pt.</a:t>
            </a:r>
            <a:endParaRPr lang="en-GB" sz="1600" b="1" i="0">
              <a:latin typeface="Arial" panose="020B0604020202020204" pitchFamily="34" charset="0"/>
              <a:cs typeface="Arial" panose="020B0604020202020204" pitchFamily="34" charset="0"/>
            </a:endParaRPr>
          </a:p>
          <a:p>
            <a:pPr algn="ctr"/>
            <a:endParaRPr lang="en-LT" sz="1600" b="1" i="0">
              <a:latin typeface="Arial" panose="020B0604020202020204" pitchFamily="34" charset="0"/>
              <a:cs typeface="Arial" panose="020B0604020202020204" pitchFamily="34" charset="0"/>
            </a:endParaRPr>
          </a:p>
          <a:p>
            <a:pPr lvl="0"/>
            <a:endParaRPr lang="en-LT"/>
          </a:p>
        </p:txBody>
      </p:sp>
      <p:sp>
        <p:nvSpPr>
          <p:cNvPr id="30" name="Text Placeholder 4">
            <a:extLst>
              <a:ext uri="{FF2B5EF4-FFF2-40B4-BE49-F238E27FC236}">
                <a16:creationId xmlns:a16="http://schemas.microsoft.com/office/drawing/2014/main" id="{E5587B5C-D03E-AA46-8256-43A847C57EBA}"/>
              </a:ext>
            </a:extLst>
          </p:cNvPr>
          <p:cNvSpPr>
            <a:spLocks noGrp="1"/>
          </p:cNvSpPr>
          <p:nvPr userDrawn="1">
            <p:ph type="body" sz="quarter" idx="12" hasCustomPrompt="1"/>
          </p:nvPr>
        </p:nvSpPr>
        <p:spPr>
          <a:xfrm>
            <a:off x="5291730" y="3711608"/>
            <a:ext cx="1835150" cy="681038"/>
          </a:xfrm>
          <a:prstGeom prst="rect">
            <a:avLst/>
          </a:prstGeom>
        </p:spPr>
        <p:txBody>
          <a:bodyPr/>
          <a:lstStyle>
            <a:lvl1pPr marL="0" marR="0" indent="0" algn="ctr" defTabSz="914400" rtl="0" eaLnBrk="1" fontAlgn="auto" latinLnBrk="0" hangingPunct="1">
              <a:lnSpc>
                <a:spcPct val="100000"/>
              </a:lnSpc>
              <a:spcBef>
                <a:spcPts val="0"/>
              </a:spcBef>
              <a:spcAft>
                <a:spcPts val="0"/>
              </a:spcAft>
              <a:buClrTx/>
              <a:buSzTx/>
              <a:buFontTx/>
              <a:buNone/>
              <a:tabLst/>
              <a:defRPr sz="1600" b="1" i="0">
                <a:solidFill>
                  <a:sysClr val="windowText" lastClr="000000"/>
                </a:solidFill>
                <a:latin typeface="Arial" panose="020B0604020202020204" pitchFamily="34" charset="0"/>
                <a:cs typeface="Arial" panose="020B0604020202020204" pitchFamily="34" charset="0"/>
              </a:defRPr>
            </a:lvl1pPr>
            <a:lvl2pPr marL="457200" indent="0">
              <a:buNone/>
              <a:defRPr sz="1600" b="1" i="0">
                <a:solidFill>
                  <a:sysClr val="windowText" lastClr="000000"/>
                </a:solidFill>
                <a:latin typeface="Arial" panose="020B0604020202020204" pitchFamily="34" charset="0"/>
                <a:cs typeface="Arial" panose="020B0604020202020204" pitchFamily="34" charset="0"/>
              </a:defRPr>
            </a:lvl2pPr>
            <a:lvl3pPr marL="914400" indent="0">
              <a:buNone/>
              <a:defRPr sz="1600" b="1" i="0">
                <a:solidFill>
                  <a:sysClr val="windowText" lastClr="000000"/>
                </a:solidFill>
                <a:latin typeface="Arial" panose="020B0604020202020204" pitchFamily="34" charset="0"/>
                <a:cs typeface="Arial" panose="020B0604020202020204" pitchFamily="34" charset="0"/>
              </a:defRPr>
            </a:lvl3pPr>
            <a:lvl4pPr marL="1371600" indent="0">
              <a:buNone/>
              <a:defRPr sz="1600" b="1" i="0">
                <a:solidFill>
                  <a:sysClr val="windowText" lastClr="000000"/>
                </a:solidFill>
                <a:latin typeface="Arial" panose="020B0604020202020204" pitchFamily="34" charset="0"/>
                <a:cs typeface="Arial" panose="020B0604020202020204" pitchFamily="34" charset="0"/>
              </a:defRPr>
            </a:lvl4pPr>
            <a:lvl5pPr marL="1828800" indent="0">
              <a:buNone/>
              <a:defRPr sz="1600" b="1" i="0">
                <a:solidFill>
                  <a:sysClr val="windowText" lastClr="000000"/>
                </a:solidFill>
                <a:latin typeface="Arial" panose="020B0604020202020204" pitchFamily="34" charset="0"/>
                <a:cs typeface="Arial" panose="020B0604020202020204" pitchFamily="34" charset="0"/>
              </a:defRPr>
            </a:lvl5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i="0" err="1">
                <a:solidFill>
                  <a:srgbClr val="1D1D1B"/>
                </a:solidFill>
                <a:latin typeface="Arial" panose="020B0604020202020204" pitchFamily="34" charset="0"/>
                <a:cs typeface="Arial" panose="020B0604020202020204" pitchFamily="34" charset="0"/>
              </a:rPr>
              <a:t>Pavadinimas</a:t>
            </a:r>
            <a:r>
              <a:rPr lang="en-GB" sz="1600" b="1" i="0">
                <a:solidFill>
                  <a:srgbClr val="1D1D1B"/>
                </a:solidFill>
                <a:latin typeface="Arial" panose="020B0604020202020204" pitchFamily="34" charset="0"/>
                <a:cs typeface="Arial" panose="020B0604020202020204" pitchFamily="34" charset="0"/>
              </a:rPr>
              <a:t> </a:t>
            </a:r>
            <a:br>
              <a:rPr lang="en-GB" sz="1600" b="1" i="0">
                <a:solidFill>
                  <a:srgbClr val="1D1D1B"/>
                </a:solidFill>
                <a:latin typeface="Arial" panose="020B0604020202020204" pitchFamily="34" charset="0"/>
                <a:cs typeface="Arial" panose="020B0604020202020204" pitchFamily="34" charset="0"/>
              </a:rPr>
            </a:br>
            <a:r>
              <a:rPr lang="en-GB" sz="1600" b="1" i="0" spc="5">
                <a:solidFill>
                  <a:srgbClr val="1D1D1B"/>
                </a:solidFill>
                <a:latin typeface="Arial" panose="020B0604020202020204" pitchFamily="34" charset="0"/>
                <a:cs typeface="Arial" panose="020B0604020202020204" pitchFamily="34" charset="0"/>
              </a:rPr>
              <a:t> </a:t>
            </a:r>
            <a:r>
              <a:rPr lang="en-GB" sz="1600" b="1" i="0">
                <a:solidFill>
                  <a:srgbClr val="1D1D1B"/>
                </a:solidFill>
                <a:latin typeface="Arial" panose="020B0604020202020204" pitchFamily="34" charset="0"/>
                <a:cs typeface="Arial" panose="020B0604020202020204" pitchFamily="34" charset="0"/>
              </a:rPr>
              <a:t>Arial bold</a:t>
            </a:r>
            <a:r>
              <a:rPr lang="en-GB" sz="1600" b="1" i="0" spc="-50">
                <a:solidFill>
                  <a:srgbClr val="1D1D1B"/>
                </a:solidFill>
                <a:latin typeface="Arial" panose="020B0604020202020204" pitchFamily="34" charset="0"/>
                <a:cs typeface="Arial" panose="020B0604020202020204" pitchFamily="34" charset="0"/>
              </a:rPr>
              <a:t> </a:t>
            </a:r>
            <a:r>
              <a:rPr lang="en-GB" sz="1600" b="1" i="0">
                <a:solidFill>
                  <a:srgbClr val="1D1D1B"/>
                </a:solidFill>
                <a:latin typeface="Arial" panose="020B0604020202020204" pitchFamily="34" charset="0"/>
                <a:cs typeface="Arial" panose="020B0604020202020204" pitchFamily="34" charset="0"/>
              </a:rPr>
              <a:t>16pt.</a:t>
            </a:r>
            <a:endParaRPr lang="en-GB" sz="1600" b="1" i="0">
              <a:latin typeface="Arial" panose="020B0604020202020204" pitchFamily="34" charset="0"/>
              <a:cs typeface="Arial" panose="020B0604020202020204" pitchFamily="34" charset="0"/>
            </a:endParaRPr>
          </a:p>
          <a:p>
            <a:pPr algn="ctr"/>
            <a:endParaRPr lang="en-LT" sz="1600" b="1" i="0">
              <a:latin typeface="Arial" panose="020B0604020202020204" pitchFamily="34" charset="0"/>
              <a:cs typeface="Arial" panose="020B0604020202020204" pitchFamily="34" charset="0"/>
            </a:endParaRPr>
          </a:p>
          <a:p>
            <a:pPr lvl="0"/>
            <a:endParaRPr lang="en-LT"/>
          </a:p>
        </p:txBody>
      </p:sp>
      <p:sp>
        <p:nvSpPr>
          <p:cNvPr id="31" name="Text Placeholder 4">
            <a:extLst>
              <a:ext uri="{FF2B5EF4-FFF2-40B4-BE49-F238E27FC236}">
                <a16:creationId xmlns:a16="http://schemas.microsoft.com/office/drawing/2014/main" id="{C25CD45A-B9D9-6744-B953-FDD4A2335502}"/>
              </a:ext>
            </a:extLst>
          </p:cNvPr>
          <p:cNvSpPr>
            <a:spLocks noGrp="1"/>
          </p:cNvSpPr>
          <p:nvPr userDrawn="1">
            <p:ph type="body" sz="quarter" idx="13" hasCustomPrompt="1"/>
          </p:nvPr>
        </p:nvSpPr>
        <p:spPr>
          <a:xfrm>
            <a:off x="8248543" y="3699404"/>
            <a:ext cx="1835150" cy="681038"/>
          </a:xfrm>
          <a:prstGeom prst="rect">
            <a:avLst/>
          </a:prstGeom>
        </p:spPr>
        <p:txBody>
          <a:bodyPr/>
          <a:lstStyle>
            <a:lvl1pPr marL="0" marR="0" indent="0" algn="ctr" defTabSz="914400" rtl="0" eaLnBrk="1" fontAlgn="auto" latinLnBrk="0" hangingPunct="1">
              <a:lnSpc>
                <a:spcPct val="100000"/>
              </a:lnSpc>
              <a:spcBef>
                <a:spcPts val="0"/>
              </a:spcBef>
              <a:spcAft>
                <a:spcPts val="0"/>
              </a:spcAft>
              <a:buClrTx/>
              <a:buSzTx/>
              <a:buFontTx/>
              <a:buNone/>
              <a:tabLst/>
              <a:defRPr sz="1600" b="1" i="0">
                <a:solidFill>
                  <a:sysClr val="windowText" lastClr="000000"/>
                </a:solidFill>
                <a:latin typeface="Arial" panose="020B0604020202020204" pitchFamily="34" charset="0"/>
                <a:cs typeface="Arial" panose="020B0604020202020204" pitchFamily="34" charset="0"/>
              </a:defRPr>
            </a:lvl1pPr>
            <a:lvl2pPr marL="457200" indent="0">
              <a:buNone/>
              <a:defRPr sz="1600" b="1" i="0">
                <a:solidFill>
                  <a:sysClr val="windowText" lastClr="000000"/>
                </a:solidFill>
                <a:latin typeface="Arial" panose="020B0604020202020204" pitchFamily="34" charset="0"/>
                <a:cs typeface="Arial" panose="020B0604020202020204" pitchFamily="34" charset="0"/>
              </a:defRPr>
            </a:lvl2pPr>
            <a:lvl3pPr marL="914400" indent="0">
              <a:buNone/>
              <a:defRPr sz="1600" b="1" i="0">
                <a:solidFill>
                  <a:sysClr val="windowText" lastClr="000000"/>
                </a:solidFill>
                <a:latin typeface="Arial" panose="020B0604020202020204" pitchFamily="34" charset="0"/>
                <a:cs typeface="Arial" panose="020B0604020202020204" pitchFamily="34" charset="0"/>
              </a:defRPr>
            </a:lvl3pPr>
            <a:lvl4pPr marL="1371600" indent="0">
              <a:buNone/>
              <a:defRPr sz="1600" b="1" i="0">
                <a:solidFill>
                  <a:sysClr val="windowText" lastClr="000000"/>
                </a:solidFill>
                <a:latin typeface="Arial" panose="020B0604020202020204" pitchFamily="34" charset="0"/>
                <a:cs typeface="Arial" panose="020B0604020202020204" pitchFamily="34" charset="0"/>
              </a:defRPr>
            </a:lvl4pPr>
            <a:lvl5pPr marL="1828800" indent="0">
              <a:buNone/>
              <a:defRPr sz="1600" b="1" i="0">
                <a:solidFill>
                  <a:sysClr val="windowText" lastClr="000000"/>
                </a:solidFill>
                <a:latin typeface="Arial" panose="020B0604020202020204" pitchFamily="34" charset="0"/>
                <a:cs typeface="Arial" panose="020B0604020202020204" pitchFamily="34" charset="0"/>
              </a:defRPr>
            </a:lvl5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i="0" err="1">
                <a:solidFill>
                  <a:srgbClr val="1D1D1B"/>
                </a:solidFill>
                <a:latin typeface="Arial" panose="020B0604020202020204" pitchFamily="34" charset="0"/>
                <a:cs typeface="Arial" panose="020B0604020202020204" pitchFamily="34" charset="0"/>
              </a:rPr>
              <a:t>Pavadinimas</a:t>
            </a:r>
            <a:r>
              <a:rPr lang="en-GB" sz="1600" b="1" i="0">
                <a:solidFill>
                  <a:srgbClr val="1D1D1B"/>
                </a:solidFill>
                <a:latin typeface="Arial" panose="020B0604020202020204" pitchFamily="34" charset="0"/>
                <a:cs typeface="Arial" panose="020B0604020202020204" pitchFamily="34" charset="0"/>
              </a:rPr>
              <a:t> </a:t>
            </a:r>
            <a:br>
              <a:rPr lang="en-GB" sz="1600" b="1" i="0">
                <a:solidFill>
                  <a:srgbClr val="1D1D1B"/>
                </a:solidFill>
                <a:latin typeface="Arial" panose="020B0604020202020204" pitchFamily="34" charset="0"/>
                <a:cs typeface="Arial" panose="020B0604020202020204" pitchFamily="34" charset="0"/>
              </a:rPr>
            </a:br>
            <a:r>
              <a:rPr lang="en-GB" sz="1600" b="1" i="0" spc="5">
                <a:solidFill>
                  <a:srgbClr val="1D1D1B"/>
                </a:solidFill>
                <a:latin typeface="Arial" panose="020B0604020202020204" pitchFamily="34" charset="0"/>
                <a:cs typeface="Arial" panose="020B0604020202020204" pitchFamily="34" charset="0"/>
              </a:rPr>
              <a:t> </a:t>
            </a:r>
            <a:r>
              <a:rPr lang="en-GB" sz="1600" b="1" i="0">
                <a:solidFill>
                  <a:srgbClr val="1D1D1B"/>
                </a:solidFill>
                <a:latin typeface="Arial" panose="020B0604020202020204" pitchFamily="34" charset="0"/>
                <a:cs typeface="Arial" panose="020B0604020202020204" pitchFamily="34" charset="0"/>
              </a:rPr>
              <a:t>Arial bold</a:t>
            </a:r>
            <a:r>
              <a:rPr lang="en-GB" sz="1600" b="1" i="0" spc="-50">
                <a:solidFill>
                  <a:srgbClr val="1D1D1B"/>
                </a:solidFill>
                <a:latin typeface="Arial" panose="020B0604020202020204" pitchFamily="34" charset="0"/>
                <a:cs typeface="Arial" panose="020B0604020202020204" pitchFamily="34" charset="0"/>
              </a:rPr>
              <a:t> </a:t>
            </a:r>
            <a:r>
              <a:rPr lang="en-GB" sz="1600" b="1" i="0">
                <a:solidFill>
                  <a:srgbClr val="1D1D1B"/>
                </a:solidFill>
                <a:latin typeface="Arial" panose="020B0604020202020204" pitchFamily="34" charset="0"/>
                <a:cs typeface="Arial" panose="020B0604020202020204" pitchFamily="34" charset="0"/>
              </a:rPr>
              <a:t>16pt.</a:t>
            </a:r>
            <a:endParaRPr lang="en-GB" sz="1600" b="1" i="0">
              <a:latin typeface="Arial" panose="020B0604020202020204" pitchFamily="34" charset="0"/>
              <a:cs typeface="Arial" panose="020B0604020202020204" pitchFamily="34" charset="0"/>
            </a:endParaRPr>
          </a:p>
          <a:p>
            <a:pPr algn="ctr"/>
            <a:endParaRPr lang="en-LT" sz="1600" b="1" i="0">
              <a:latin typeface="Arial" panose="020B0604020202020204" pitchFamily="34" charset="0"/>
              <a:cs typeface="Arial" panose="020B0604020202020204" pitchFamily="34" charset="0"/>
            </a:endParaRPr>
          </a:p>
          <a:p>
            <a:pPr lvl="0"/>
            <a:endParaRPr lang="en-LT"/>
          </a:p>
        </p:txBody>
      </p:sp>
      <p:sp>
        <p:nvSpPr>
          <p:cNvPr id="32" name="Text Placeholder 31">
            <a:extLst>
              <a:ext uri="{FF2B5EF4-FFF2-40B4-BE49-F238E27FC236}">
                <a16:creationId xmlns:a16="http://schemas.microsoft.com/office/drawing/2014/main" id="{D16D437B-D88B-674B-8C6B-B285D3AB471F}"/>
              </a:ext>
            </a:extLst>
          </p:cNvPr>
          <p:cNvSpPr>
            <a:spLocks noGrp="1"/>
          </p:cNvSpPr>
          <p:nvPr userDrawn="1">
            <p:ph type="body" sz="quarter" idx="14" hasCustomPrompt="1"/>
          </p:nvPr>
        </p:nvSpPr>
        <p:spPr>
          <a:xfrm>
            <a:off x="1873592" y="4504650"/>
            <a:ext cx="2532062" cy="1016157"/>
          </a:xfrm>
          <a:prstGeom prst="rect">
            <a:avLst/>
          </a:prstGeom>
        </p:spPr>
        <p:txBody>
          <a:bodyPr/>
          <a:lstStyle>
            <a:lvl1pPr marL="0" marR="0" indent="0" algn="just" defTabSz="914400" rtl="0" eaLnBrk="1" fontAlgn="auto" latinLnBrk="0" hangingPunct="1">
              <a:lnSpc>
                <a:spcPct val="100000"/>
              </a:lnSpc>
              <a:spcBef>
                <a:spcPts val="0"/>
              </a:spcBef>
              <a:spcAft>
                <a:spcPts val="0"/>
              </a:spcAft>
              <a:buClrTx/>
              <a:buSzTx/>
              <a:buFontTx/>
              <a:buNone/>
              <a:tabLst/>
              <a:defRPr sz="1200">
                <a:solidFill>
                  <a:sysClr val="windowText" lastClr="000000"/>
                </a:solidFill>
                <a:latin typeface="+mn-lt"/>
              </a:defRPr>
            </a:lvl1pPr>
            <a:lvl2pPr marL="457200" indent="0">
              <a:buNone/>
              <a:defRPr sz="1200">
                <a:solidFill>
                  <a:sysClr val="windowText" lastClr="000000"/>
                </a:solidFill>
                <a:latin typeface="+mn-lt"/>
              </a:defRPr>
            </a:lvl2pPr>
            <a:lvl3pPr marL="914400" indent="0">
              <a:buNone/>
              <a:defRPr sz="1200">
                <a:solidFill>
                  <a:sysClr val="windowText" lastClr="000000"/>
                </a:solidFill>
                <a:latin typeface="+mn-lt"/>
              </a:defRPr>
            </a:lvl3pPr>
            <a:lvl4pPr marL="1371600" indent="0">
              <a:buNone/>
              <a:defRPr sz="1200">
                <a:solidFill>
                  <a:sysClr val="windowText" lastClr="000000"/>
                </a:solidFill>
                <a:latin typeface="+mn-lt"/>
              </a:defRPr>
            </a:lvl4pPr>
            <a:lvl5pPr marL="1828800" indent="0">
              <a:buNone/>
              <a:defRPr sz="1200">
                <a:solidFill>
                  <a:sysClr val="windowText" lastClr="000000"/>
                </a:solidFill>
                <a:latin typeface="+mn-lt"/>
              </a:defRPr>
            </a:lvl5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 regular 12pt. </a:t>
            </a:r>
            <a:r>
              <a:rPr lang="en-GB" sz="1200" b="0" i="0" spc="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Lorem</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ipsum</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dolor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sit</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spc="-3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spc="-4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 </a:t>
            </a:r>
            <a:r>
              <a:rPr lang="en-GB" sz="1200" b="0" i="0" spc="-320">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Lorem</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ipsum</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dolor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sit</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spc="-3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spc="-4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 </a:t>
            </a:r>
            <a:r>
              <a:rPr lang="en-GB" sz="1200" b="0" i="0" spc="-320">
                <a:solidFill>
                  <a:srgbClr val="1D1D1B"/>
                </a:solidFill>
                <a:latin typeface="Arial" panose="020B0604020202020204" pitchFamily="34" charset="0"/>
                <a:cs typeface="Arial" panose="020B0604020202020204" pitchFamily="34" charset="0"/>
              </a:rPr>
              <a:t> </a:t>
            </a:r>
            <a:endParaRPr lang="en-LT" sz="1200" b="0" i="0">
              <a:latin typeface="Arial" panose="020B0604020202020204" pitchFamily="34" charset="0"/>
              <a:cs typeface="Arial" panose="020B0604020202020204" pitchFamily="34" charset="0"/>
            </a:endParaRPr>
          </a:p>
          <a:p>
            <a:pPr lvl="0"/>
            <a:endParaRPr lang="en-LT"/>
          </a:p>
        </p:txBody>
      </p:sp>
      <p:sp>
        <p:nvSpPr>
          <p:cNvPr id="33" name="Text Placeholder 31">
            <a:extLst>
              <a:ext uri="{FF2B5EF4-FFF2-40B4-BE49-F238E27FC236}">
                <a16:creationId xmlns:a16="http://schemas.microsoft.com/office/drawing/2014/main" id="{01BBB51C-D6A8-2F42-AB4E-E492F494CD63}"/>
              </a:ext>
            </a:extLst>
          </p:cNvPr>
          <p:cNvSpPr>
            <a:spLocks noGrp="1"/>
          </p:cNvSpPr>
          <p:nvPr userDrawn="1">
            <p:ph type="body" sz="quarter" idx="15" hasCustomPrompt="1"/>
          </p:nvPr>
        </p:nvSpPr>
        <p:spPr>
          <a:xfrm>
            <a:off x="4883456" y="4504650"/>
            <a:ext cx="2532062" cy="1016157"/>
          </a:xfrm>
          <a:prstGeom prst="rect">
            <a:avLst/>
          </a:prstGeom>
        </p:spPr>
        <p:txBody>
          <a:bodyPr/>
          <a:lstStyle>
            <a:lvl1pPr marL="0" marR="0" indent="0" algn="just" defTabSz="914400" rtl="0" eaLnBrk="1" fontAlgn="auto" latinLnBrk="0" hangingPunct="1">
              <a:lnSpc>
                <a:spcPct val="100000"/>
              </a:lnSpc>
              <a:spcBef>
                <a:spcPts val="0"/>
              </a:spcBef>
              <a:spcAft>
                <a:spcPts val="0"/>
              </a:spcAft>
              <a:buClrTx/>
              <a:buSzTx/>
              <a:buFontTx/>
              <a:buNone/>
              <a:tabLst/>
              <a:defRPr sz="1200">
                <a:solidFill>
                  <a:sysClr val="windowText" lastClr="000000"/>
                </a:solidFill>
                <a:latin typeface="+mn-lt"/>
              </a:defRPr>
            </a:lvl1pPr>
            <a:lvl2pPr marL="457200" indent="0">
              <a:buNone/>
              <a:defRPr sz="1200">
                <a:solidFill>
                  <a:sysClr val="windowText" lastClr="000000"/>
                </a:solidFill>
                <a:latin typeface="+mn-lt"/>
              </a:defRPr>
            </a:lvl2pPr>
            <a:lvl3pPr marL="914400" indent="0">
              <a:buNone/>
              <a:defRPr sz="1200">
                <a:solidFill>
                  <a:sysClr val="windowText" lastClr="000000"/>
                </a:solidFill>
                <a:latin typeface="+mn-lt"/>
              </a:defRPr>
            </a:lvl3pPr>
            <a:lvl4pPr marL="1371600" indent="0">
              <a:buNone/>
              <a:defRPr sz="1200">
                <a:solidFill>
                  <a:sysClr val="windowText" lastClr="000000"/>
                </a:solidFill>
                <a:latin typeface="+mn-lt"/>
              </a:defRPr>
            </a:lvl4pPr>
            <a:lvl5pPr marL="1828800" indent="0">
              <a:buNone/>
              <a:defRPr sz="1200">
                <a:solidFill>
                  <a:sysClr val="windowText" lastClr="000000"/>
                </a:solidFill>
                <a:latin typeface="+mn-lt"/>
              </a:defRPr>
            </a:lvl5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 regular 12pt. </a:t>
            </a:r>
            <a:r>
              <a:rPr lang="en-GB" sz="1200" b="0" i="0" spc="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Lorem</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ipsum</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dolor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sit</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spc="-3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spc="-4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 </a:t>
            </a:r>
            <a:r>
              <a:rPr lang="en-GB" sz="1200" b="0" i="0" spc="-320">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Lorem</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ipsum</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dolor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sit</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spc="-3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spc="-4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a:t>
            </a:r>
            <a:endParaRPr lang="en-LT" sz="1200" b="0" i="0">
              <a:latin typeface="Arial" panose="020B0604020202020204" pitchFamily="34" charset="0"/>
              <a:cs typeface="Arial" panose="020B0604020202020204" pitchFamily="34" charset="0"/>
            </a:endParaRPr>
          </a:p>
          <a:p>
            <a:pPr lvl="0"/>
            <a:endParaRPr lang="en-LT"/>
          </a:p>
        </p:txBody>
      </p:sp>
      <p:sp>
        <p:nvSpPr>
          <p:cNvPr id="34" name="Text Placeholder 31">
            <a:extLst>
              <a:ext uri="{FF2B5EF4-FFF2-40B4-BE49-F238E27FC236}">
                <a16:creationId xmlns:a16="http://schemas.microsoft.com/office/drawing/2014/main" id="{28D74E7D-E1C0-984F-B055-ABB8DEAADE5A}"/>
              </a:ext>
            </a:extLst>
          </p:cNvPr>
          <p:cNvSpPr>
            <a:spLocks noGrp="1"/>
          </p:cNvSpPr>
          <p:nvPr userDrawn="1">
            <p:ph type="body" sz="quarter" idx="16" hasCustomPrompt="1"/>
          </p:nvPr>
        </p:nvSpPr>
        <p:spPr>
          <a:xfrm>
            <a:off x="7893320" y="4504650"/>
            <a:ext cx="2532062" cy="1016157"/>
          </a:xfrm>
          <a:prstGeom prst="rect">
            <a:avLst/>
          </a:prstGeom>
        </p:spPr>
        <p:txBody>
          <a:bodyPr/>
          <a:lstStyle>
            <a:lvl1pPr marL="0" marR="0" indent="0" algn="just" defTabSz="914400" rtl="0" eaLnBrk="1" fontAlgn="auto" latinLnBrk="0" hangingPunct="1">
              <a:lnSpc>
                <a:spcPct val="100000"/>
              </a:lnSpc>
              <a:spcBef>
                <a:spcPts val="0"/>
              </a:spcBef>
              <a:spcAft>
                <a:spcPts val="0"/>
              </a:spcAft>
              <a:buClrTx/>
              <a:buSzTx/>
              <a:buFontTx/>
              <a:buNone/>
              <a:tabLst/>
              <a:defRPr sz="1200">
                <a:solidFill>
                  <a:sysClr val="windowText" lastClr="000000"/>
                </a:solidFill>
                <a:latin typeface="+mn-lt"/>
              </a:defRPr>
            </a:lvl1pPr>
            <a:lvl2pPr marL="457200" indent="0">
              <a:buNone/>
              <a:defRPr sz="1200">
                <a:solidFill>
                  <a:sysClr val="windowText" lastClr="000000"/>
                </a:solidFill>
                <a:latin typeface="+mn-lt"/>
              </a:defRPr>
            </a:lvl2pPr>
            <a:lvl3pPr marL="914400" indent="0">
              <a:buNone/>
              <a:defRPr sz="1200">
                <a:solidFill>
                  <a:sysClr val="windowText" lastClr="000000"/>
                </a:solidFill>
                <a:latin typeface="+mn-lt"/>
              </a:defRPr>
            </a:lvl3pPr>
            <a:lvl4pPr marL="1371600" indent="0">
              <a:buNone/>
              <a:defRPr sz="1200">
                <a:solidFill>
                  <a:sysClr val="windowText" lastClr="000000"/>
                </a:solidFill>
                <a:latin typeface="+mn-lt"/>
              </a:defRPr>
            </a:lvl4pPr>
            <a:lvl5pPr marL="1828800" indent="0">
              <a:buNone/>
              <a:defRPr sz="1200">
                <a:solidFill>
                  <a:sysClr val="windowText" lastClr="000000"/>
                </a:solidFill>
                <a:latin typeface="+mn-lt"/>
              </a:defRPr>
            </a:lvl5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 regular 12pt. </a:t>
            </a:r>
            <a:r>
              <a:rPr lang="en-GB" sz="1200" b="0" i="0" spc="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Lorem</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ipsum</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dolor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sit</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spc="-3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spc="-4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 </a:t>
            </a:r>
            <a:r>
              <a:rPr lang="en-GB" sz="1200" b="0" i="0" spc="-320">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Lorem</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ipsum</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dolor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sit</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spc="-3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spc="-4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 </a:t>
            </a:r>
            <a:endParaRPr lang="en-LT" sz="1200" b="0" i="0">
              <a:latin typeface="Arial" panose="020B0604020202020204" pitchFamily="34" charset="0"/>
              <a:cs typeface="Arial" panose="020B0604020202020204" pitchFamily="34" charset="0"/>
            </a:endParaRPr>
          </a:p>
          <a:p>
            <a:pPr lvl="0"/>
            <a:endParaRPr lang="en-LT"/>
          </a:p>
        </p:txBody>
      </p:sp>
      <p:pic>
        <p:nvPicPr>
          <p:cNvPr id="28" name="Picture 27">
            <a:extLst>
              <a:ext uri="{FF2B5EF4-FFF2-40B4-BE49-F238E27FC236}">
                <a16:creationId xmlns:a16="http://schemas.microsoft.com/office/drawing/2014/main" id="{E8A7C930-BF44-D948-BC47-5F36976FDD01}"/>
              </a:ext>
            </a:extLst>
          </p:cNvPr>
          <p:cNvPicPr>
            <a:picLocks noChangeAspect="1"/>
          </p:cNvPicPr>
          <p:nvPr userDrawn="1"/>
        </p:nvPicPr>
        <p:blipFill>
          <a:blip r:embed="rId2"/>
          <a:stretch>
            <a:fillRect/>
          </a:stretch>
        </p:blipFill>
        <p:spPr>
          <a:xfrm>
            <a:off x="325458" y="5394030"/>
            <a:ext cx="1332854" cy="1332854"/>
          </a:xfrm>
          <a:prstGeom prst="rect">
            <a:avLst/>
          </a:prstGeom>
        </p:spPr>
      </p:pic>
      <p:sp>
        <p:nvSpPr>
          <p:cNvPr id="4" name="Picture Placeholder 3">
            <a:extLst>
              <a:ext uri="{FF2B5EF4-FFF2-40B4-BE49-F238E27FC236}">
                <a16:creationId xmlns:a16="http://schemas.microsoft.com/office/drawing/2014/main" id="{F0709CEA-C55F-954E-9697-C4136B0DF947}"/>
              </a:ext>
            </a:extLst>
          </p:cNvPr>
          <p:cNvSpPr>
            <a:spLocks noGrp="1"/>
          </p:cNvSpPr>
          <p:nvPr>
            <p:ph type="pic" sz="quarter" idx="17"/>
          </p:nvPr>
        </p:nvSpPr>
        <p:spPr>
          <a:xfrm>
            <a:off x="2332038" y="1912635"/>
            <a:ext cx="1764322" cy="1652890"/>
          </a:xfrm>
          <a:prstGeom prst="ellipse">
            <a:avLst/>
          </a:prstGeom>
        </p:spPr>
        <p:txBody>
          <a:bodyPr/>
          <a:lstStyle>
            <a:lvl1pPr marL="0" indent="0">
              <a:buNone/>
              <a:defRPr sz="1100">
                <a:solidFill>
                  <a:schemeClr val="tx2"/>
                </a:solidFill>
              </a:defRPr>
            </a:lvl1pPr>
          </a:lstStyle>
          <a:p>
            <a:endParaRPr lang="en-LT"/>
          </a:p>
        </p:txBody>
      </p:sp>
      <p:sp>
        <p:nvSpPr>
          <p:cNvPr id="27" name="Picture Placeholder 3">
            <a:extLst>
              <a:ext uri="{FF2B5EF4-FFF2-40B4-BE49-F238E27FC236}">
                <a16:creationId xmlns:a16="http://schemas.microsoft.com/office/drawing/2014/main" id="{060E3F1A-CC81-E147-9D9B-957F897A0E64}"/>
              </a:ext>
            </a:extLst>
          </p:cNvPr>
          <p:cNvSpPr>
            <a:spLocks noGrp="1"/>
          </p:cNvSpPr>
          <p:nvPr>
            <p:ph type="pic" sz="quarter" idx="18"/>
          </p:nvPr>
        </p:nvSpPr>
        <p:spPr>
          <a:xfrm>
            <a:off x="5346712" y="1914132"/>
            <a:ext cx="1764322" cy="1652890"/>
          </a:xfrm>
          <a:prstGeom prst="ellipse">
            <a:avLst/>
          </a:prstGeom>
        </p:spPr>
        <p:txBody>
          <a:bodyPr/>
          <a:lstStyle>
            <a:lvl1pPr marL="0" indent="0">
              <a:buNone/>
              <a:defRPr sz="1100">
                <a:solidFill>
                  <a:schemeClr val="tx2"/>
                </a:solidFill>
              </a:defRPr>
            </a:lvl1pPr>
          </a:lstStyle>
          <a:p>
            <a:endParaRPr lang="en-LT"/>
          </a:p>
        </p:txBody>
      </p:sp>
      <p:sp>
        <p:nvSpPr>
          <p:cNvPr id="29" name="Picture Placeholder 3">
            <a:extLst>
              <a:ext uri="{FF2B5EF4-FFF2-40B4-BE49-F238E27FC236}">
                <a16:creationId xmlns:a16="http://schemas.microsoft.com/office/drawing/2014/main" id="{78CBF13A-A297-714F-9615-204BF725B651}"/>
              </a:ext>
            </a:extLst>
          </p:cNvPr>
          <p:cNvSpPr>
            <a:spLocks noGrp="1"/>
          </p:cNvSpPr>
          <p:nvPr>
            <p:ph type="pic" sz="quarter" idx="19"/>
          </p:nvPr>
        </p:nvSpPr>
        <p:spPr>
          <a:xfrm>
            <a:off x="8224040" y="1912635"/>
            <a:ext cx="1764322" cy="1652890"/>
          </a:xfrm>
          <a:prstGeom prst="ellipse">
            <a:avLst/>
          </a:prstGeom>
        </p:spPr>
        <p:txBody>
          <a:bodyPr/>
          <a:lstStyle>
            <a:lvl1pPr marL="0" indent="0">
              <a:buNone/>
              <a:defRPr sz="1100">
                <a:solidFill>
                  <a:schemeClr val="tx2"/>
                </a:solidFill>
              </a:defRPr>
            </a:lvl1pPr>
          </a:lstStyle>
          <a:p>
            <a:endParaRPr lang="en-LT"/>
          </a:p>
        </p:txBody>
      </p:sp>
      <p:sp>
        <p:nvSpPr>
          <p:cNvPr id="2" name="Slide Number Placeholder 1">
            <a:extLst>
              <a:ext uri="{FF2B5EF4-FFF2-40B4-BE49-F238E27FC236}">
                <a16:creationId xmlns:a16="http://schemas.microsoft.com/office/drawing/2014/main" id="{4E9105F9-6FB4-5740-9343-F1B728D0E3DE}"/>
              </a:ext>
            </a:extLst>
          </p:cNvPr>
          <p:cNvSpPr>
            <a:spLocks noGrp="1"/>
          </p:cNvSpPr>
          <p:nvPr>
            <p:ph type="sldNum" sz="quarter" idx="20"/>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42712249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Numeravimas">
    <p:spTree>
      <p:nvGrpSpPr>
        <p:cNvPr id="1" name=""/>
        <p:cNvGrpSpPr/>
        <p:nvPr/>
      </p:nvGrpSpPr>
      <p:grpSpPr>
        <a:xfrm>
          <a:off x="0" y="0"/>
          <a:ext cx="0" cy="0"/>
          <a:chOff x="0" y="0"/>
          <a:chExt cx="0" cy="0"/>
        </a:xfrm>
      </p:grpSpPr>
      <p:sp>
        <p:nvSpPr>
          <p:cNvPr id="10" name="object 20">
            <a:extLst>
              <a:ext uri="{FF2B5EF4-FFF2-40B4-BE49-F238E27FC236}">
                <a16:creationId xmlns:a16="http://schemas.microsoft.com/office/drawing/2014/main" id="{5F958C9C-18D4-D142-BA80-DDCC960538B7}"/>
              </a:ext>
            </a:extLst>
          </p:cNvPr>
          <p:cNvSpPr/>
          <p:nvPr userDrawn="1"/>
        </p:nvSpPr>
        <p:spPr>
          <a:xfrm>
            <a:off x="585991" y="2035638"/>
            <a:ext cx="283210" cy="283210"/>
          </a:xfrm>
          <a:custGeom>
            <a:avLst/>
            <a:gdLst/>
            <a:ahLst/>
            <a:cxnLst/>
            <a:rect l="l" t="t" r="r" b="b"/>
            <a:pathLst>
              <a:path w="283210" h="283210">
                <a:moveTo>
                  <a:pt x="141490" y="0"/>
                </a:moveTo>
                <a:lnTo>
                  <a:pt x="96768" y="7213"/>
                </a:lnTo>
                <a:lnTo>
                  <a:pt x="57928" y="27299"/>
                </a:lnTo>
                <a:lnTo>
                  <a:pt x="27299" y="57928"/>
                </a:lnTo>
                <a:lnTo>
                  <a:pt x="7213" y="96768"/>
                </a:lnTo>
                <a:lnTo>
                  <a:pt x="0" y="141490"/>
                </a:lnTo>
                <a:lnTo>
                  <a:pt x="7213" y="186212"/>
                </a:lnTo>
                <a:lnTo>
                  <a:pt x="27299" y="225053"/>
                </a:lnTo>
                <a:lnTo>
                  <a:pt x="57928" y="255681"/>
                </a:lnTo>
                <a:lnTo>
                  <a:pt x="96768" y="275768"/>
                </a:lnTo>
                <a:lnTo>
                  <a:pt x="141490" y="282981"/>
                </a:lnTo>
                <a:lnTo>
                  <a:pt x="186212" y="275768"/>
                </a:lnTo>
                <a:lnTo>
                  <a:pt x="225053" y="255681"/>
                </a:lnTo>
                <a:lnTo>
                  <a:pt x="255681" y="225053"/>
                </a:lnTo>
                <a:lnTo>
                  <a:pt x="275768" y="186212"/>
                </a:lnTo>
                <a:lnTo>
                  <a:pt x="282981" y="141490"/>
                </a:lnTo>
                <a:lnTo>
                  <a:pt x="275768" y="96768"/>
                </a:lnTo>
                <a:lnTo>
                  <a:pt x="255681" y="57928"/>
                </a:lnTo>
                <a:lnTo>
                  <a:pt x="225053" y="27299"/>
                </a:lnTo>
                <a:lnTo>
                  <a:pt x="186212" y="7213"/>
                </a:lnTo>
                <a:lnTo>
                  <a:pt x="141490" y="0"/>
                </a:lnTo>
                <a:close/>
              </a:path>
            </a:pathLst>
          </a:custGeom>
          <a:solidFill>
            <a:srgbClr val="A4C937"/>
          </a:solidFill>
        </p:spPr>
        <p:txBody>
          <a:bodyPr wrap="square" lIns="0" tIns="0" rIns="0" bIns="0" rtlCol="0"/>
          <a:lstStyle/>
          <a:p>
            <a:pPr algn="ctr"/>
            <a:r>
              <a:rPr lang="en-GB" sz="1600" b="0" i="0">
                <a:solidFill>
                  <a:schemeClr val="tx2"/>
                </a:solidFill>
                <a:latin typeface="Arial" panose="020B0604020202020204" pitchFamily="34" charset="0"/>
                <a:cs typeface="Arial" panose="020B0604020202020204" pitchFamily="34" charset="0"/>
              </a:rPr>
              <a:t>1.</a:t>
            </a:r>
            <a:endParaRPr sz="1600" b="0" i="0">
              <a:solidFill>
                <a:schemeClr val="tx2"/>
              </a:solidFill>
              <a:latin typeface="Arial" panose="020B0604020202020204" pitchFamily="34" charset="0"/>
              <a:cs typeface="Arial" panose="020B0604020202020204" pitchFamily="34" charset="0"/>
            </a:endParaRPr>
          </a:p>
        </p:txBody>
      </p:sp>
      <p:sp>
        <p:nvSpPr>
          <p:cNvPr id="12" name="object 13">
            <a:extLst>
              <a:ext uri="{FF2B5EF4-FFF2-40B4-BE49-F238E27FC236}">
                <a16:creationId xmlns:a16="http://schemas.microsoft.com/office/drawing/2014/main" id="{9D12B45F-1A68-5948-BAB5-4D29960396C8}"/>
              </a:ext>
            </a:extLst>
          </p:cNvPr>
          <p:cNvSpPr/>
          <p:nvPr userDrawn="1"/>
        </p:nvSpPr>
        <p:spPr>
          <a:xfrm>
            <a:off x="588134" y="2823266"/>
            <a:ext cx="283210" cy="283210"/>
          </a:xfrm>
          <a:custGeom>
            <a:avLst/>
            <a:gdLst/>
            <a:ahLst/>
            <a:cxnLst/>
            <a:rect l="l" t="t" r="r" b="b"/>
            <a:pathLst>
              <a:path w="283209" h="283210">
                <a:moveTo>
                  <a:pt x="141490" y="0"/>
                </a:moveTo>
                <a:lnTo>
                  <a:pt x="96773" y="7213"/>
                </a:lnTo>
                <a:lnTo>
                  <a:pt x="57933" y="27299"/>
                </a:lnTo>
                <a:lnTo>
                  <a:pt x="27303" y="57928"/>
                </a:lnTo>
                <a:lnTo>
                  <a:pt x="7214" y="96768"/>
                </a:lnTo>
                <a:lnTo>
                  <a:pt x="0" y="141490"/>
                </a:lnTo>
                <a:lnTo>
                  <a:pt x="7214" y="186212"/>
                </a:lnTo>
                <a:lnTo>
                  <a:pt x="27303" y="225053"/>
                </a:lnTo>
                <a:lnTo>
                  <a:pt x="57933" y="255681"/>
                </a:lnTo>
                <a:lnTo>
                  <a:pt x="96773" y="275768"/>
                </a:lnTo>
                <a:lnTo>
                  <a:pt x="141490" y="282981"/>
                </a:lnTo>
                <a:lnTo>
                  <a:pt x="186212" y="275768"/>
                </a:lnTo>
                <a:lnTo>
                  <a:pt x="225053" y="255681"/>
                </a:lnTo>
                <a:lnTo>
                  <a:pt x="255681" y="225053"/>
                </a:lnTo>
                <a:lnTo>
                  <a:pt x="275768" y="186212"/>
                </a:lnTo>
                <a:lnTo>
                  <a:pt x="282981" y="141490"/>
                </a:lnTo>
                <a:lnTo>
                  <a:pt x="275772" y="96768"/>
                </a:lnTo>
                <a:lnTo>
                  <a:pt x="255687" y="57928"/>
                </a:lnTo>
                <a:lnTo>
                  <a:pt x="225056" y="27299"/>
                </a:lnTo>
                <a:lnTo>
                  <a:pt x="186213" y="7213"/>
                </a:lnTo>
                <a:lnTo>
                  <a:pt x="141490" y="0"/>
                </a:lnTo>
                <a:close/>
              </a:path>
            </a:pathLst>
          </a:custGeom>
          <a:solidFill>
            <a:srgbClr val="FFD100"/>
          </a:solidFill>
        </p:spPr>
        <p:txBody>
          <a:bodyPr wrap="square" lIns="0" tIns="0" rIns="0" bIns="0" rtlCol="0"/>
          <a:lstStyle/>
          <a:p>
            <a:pPr algn="ctr"/>
            <a:r>
              <a:rPr lang="en-GB" sz="1600" b="0" i="0">
                <a:solidFill>
                  <a:schemeClr val="tx2"/>
                </a:solidFill>
                <a:latin typeface="Arial" panose="020B0604020202020204" pitchFamily="34" charset="0"/>
                <a:cs typeface="Arial" panose="020B0604020202020204" pitchFamily="34" charset="0"/>
              </a:rPr>
              <a:t>2.</a:t>
            </a:r>
            <a:endParaRPr sz="1600" b="0" i="0">
              <a:solidFill>
                <a:schemeClr val="tx2"/>
              </a:solidFill>
              <a:latin typeface="Arial" panose="020B0604020202020204" pitchFamily="34" charset="0"/>
              <a:cs typeface="Arial" panose="020B0604020202020204" pitchFamily="34" charset="0"/>
            </a:endParaRPr>
          </a:p>
        </p:txBody>
      </p:sp>
      <p:sp>
        <p:nvSpPr>
          <p:cNvPr id="13" name="object 15">
            <a:extLst>
              <a:ext uri="{FF2B5EF4-FFF2-40B4-BE49-F238E27FC236}">
                <a16:creationId xmlns:a16="http://schemas.microsoft.com/office/drawing/2014/main" id="{C0DB1449-75F5-9245-BA53-1E2D78D01AE3}"/>
              </a:ext>
            </a:extLst>
          </p:cNvPr>
          <p:cNvSpPr/>
          <p:nvPr userDrawn="1"/>
        </p:nvSpPr>
        <p:spPr>
          <a:xfrm>
            <a:off x="588134" y="3604944"/>
            <a:ext cx="283210" cy="283210"/>
          </a:xfrm>
          <a:custGeom>
            <a:avLst/>
            <a:gdLst/>
            <a:ahLst/>
            <a:cxnLst/>
            <a:rect l="l" t="t" r="r" b="b"/>
            <a:pathLst>
              <a:path w="283209" h="283210">
                <a:moveTo>
                  <a:pt x="141490" y="0"/>
                </a:moveTo>
                <a:lnTo>
                  <a:pt x="96773" y="7213"/>
                </a:lnTo>
                <a:lnTo>
                  <a:pt x="57933" y="27299"/>
                </a:lnTo>
                <a:lnTo>
                  <a:pt x="27303" y="57928"/>
                </a:lnTo>
                <a:lnTo>
                  <a:pt x="7214" y="96768"/>
                </a:lnTo>
                <a:lnTo>
                  <a:pt x="0" y="141490"/>
                </a:lnTo>
                <a:lnTo>
                  <a:pt x="7214" y="186212"/>
                </a:lnTo>
                <a:lnTo>
                  <a:pt x="27303" y="225053"/>
                </a:lnTo>
                <a:lnTo>
                  <a:pt x="57933" y="255681"/>
                </a:lnTo>
                <a:lnTo>
                  <a:pt x="96773" y="275768"/>
                </a:lnTo>
                <a:lnTo>
                  <a:pt x="141490" y="282981"/>
                </a:lnTo>
                <a:lnTo>
                  <a:pt x="186212" y="275768"/>
                </a:lnTo>
                <a:lnTo>
                  <a:pt x="225053" y="255681"/>
                </a:lnTo>
                <a:lnTo>
                  <a:pt x="255681" y="225053"/>
                </a:lnTo>
                <a:lnTo>
                  <a:pt x="275768" y="186212"/>
                </a:lnTo>
                <a:lnTo>
                  <a:pt x="282981" y="141490"/>
                </a:lnTo>
                <a:lnTo>
                  <a:pt x="275772" y="96768"/>
                </a:lnTo>
                <a:lnTo>
                  <a:pt x="255687" y="57928"/>
                </a:lnTo>
                <a:lnTo>
                  <a:pt x="225056" y="27299"/>
                </a:lnTo>
                <a:lnTo>
                  <a:pt x="186213" y="7213"/>
                </a:lnTo>
                <a:lnTo>
                  <a:pt x="141490" y="0"/>
                </a:lnTo>
                <a:close/>
              </a:path>
            </a:pathLst>
          </a:custGeom>
          <a:solidFill>
            <a:srgbClr val="57585B"/>
          </a:solidFill>
        </p:spPr>
        <p:txBody>
          <a:bodyPr wrap="square" lIns="0" tIns="0" rIns="0" bIns="0" rtlCol="0"/>
          <a:lstStyle/>
          <a:p>
            <a:pPr algn="ctr"/>
            <a:r>
              <a:rPr lang="en-GB" sz="1600" b="0" i="0">
                <a:solidFill>
                  <a:schemeClr val="bg1"/>
                </a:solidFill>
                <a:latin typeface="Arial" panose="020B0604020202020204" pitchFamily="34" charset="0"/>
                <a:cs typeface="Arial" panose="020B0604020202020204" pitchFamily="34" charset="0"/>
              </a:rPr>
              <a:t>3.</a:t>
            </a:r>
            <a:endParaRPr sz="1600" b="0" i="0">
              <a:solidFill>
                <a:schemeClr val="bg1"/>
              </a:solidFill>
              <a:latin typeface="Arial" panose="020B0604020202020204" pitchFamily="34" charset="0"/>
              <a:cs typeface="Arial" panose="020B0604020202020204" pitchFamily="34" charset="0"/>
            </a:endParaRPr>
          </a:p>
        </p:txBody>
      </p:sp>
      <p:sp>
        <p:nvSpPr>
          <p:cNvPr id="15" name="object 20">
            <a:extLst>
              <a:ext uri="{FF2B5EF4-FFF2-40B4-BE49-F238E27FC236}">
                <a16:creationId xmlns:a16="http://schemas.microsoft.com/office/drawing/2014/main" id="{1DC1832E-BF99-CE44-8377-71A30FDB92EA}"/>
              </a:ext>
            </a:extLst>
          </p:cNvPr>
          <p:cNvSpPr/>
          <p:nvPr userDrawn="1"/>
        </p:nvSpPr>
        <p:spPr>
          <a:xfrm>
            <a:off x="5985396" y="2035638"/>
            <a:ext cx="283210" cy="283210"/>
          </a:xfrm>
          <a:custGeom>
            <a:avLst/>
            <a:gdLst/>
            <a:ahLst/>
            <a:cxnLst/>
            <a:rect l="l" t="t" r="r" b="b"/>
            <a:pathLst>
              <a:path w="283210" h="283210">
                <a:moveTo>
                  <a:pt x="141490" y="0"/>
                </a:moveTo>
                <a:lnTo>
                  <a:pt x="96768" y="7213"/>
                </a:lnTo>
                <a:lnTo>
                  <a:pt x="57928" y="27299"/>
                </a:lnTo>
                <a:lnTo>
                  <a:pt x="27299" y="57928"/>
                </a:lnTo>
                <a:lnTo>
                  <a:pt x="7213" y="96768"/>
                </a:lnTo>
                <a:lnTo>
                  <a:pt x="0" y="141490"/>
                </a:lnTo>
                <a:lnTo>
                  <a:pt x="7213" y="186212"/>
                </a:lnTo>
                <a:lnTo>
                  <a:pt x="27299" y="225053"/>
                </a:lnTo>
                <a:lnTo>
                  <a:pt x="57928" y="255681"/>
                </a:lnTo>
                <a:lnTo>
                  <a:pt x="96768" y="275768"/>
                </a:lnTo>
                <a:lnTo>
                  <a:pt x="141490" y="282981"/>
                </a:lnTo>
                <a:lnTo>
                  <a:pt x="186212" y="275768"/>
                </a:lnTo>
                <a:lnTo>
                  <a:pt x="225053" y="255681"/>
                </a:lnTo>
                <a:lnTo>
                  <a:pt x="255681" y="225053"/>
                </a:lnTo>
                <a:lnTo>
                  <a:pt x="275768" y="186212"/>
                </a:lnTo>
                <a:lnTo>
                  <a:pt x="282981" y="141490"/>
                </a:lnTo>
                <a:lnTo>
                  <a:pt x="275768" y="96768"/>
                </a:lnTo>
                <a:lnTo>
                  <a:pt x="255681" y="57928"/>
                </a:lnTo>
                <a:lnTo>
                  <a:pt x="225053" y="27299"/>
                </a:lnTo>
                <a:lnTo>
                  <a:pt x="186212" y="7213"/>
                </a:lnTo>
                <a:lnTo>
                  <a:pt x="141490" y="0"/>
                </a:lnTo>
                <a:close/>
              </a:path>
            </a:pathLst>
          </a:custGeom>
          <a:solidFill>
            <a:srgbClr val="A4C937"/>
          </a:solidFill>
        </p:spPr>
        <p:txBody>
          <a:bodyPr wrap="square" lIns="0" tIns="0" rIns="0" bIns="0" rtlCol="0"/>
          <a:lstStyle/>
          <a:p>
            <a:pPr algn="ctr"/>
            <a:r>
              <a:rPr lang="en-GB" sz="1600" b="0" i="0">
                <a:solidFill>
                  <a:schemeClr val="tx2"/>
                </a:solidFill>
                <a:latin typeface="Arial" panose="020B0604020202020204" pitchFamily="34" charset="0"/>
                <a:cs typeface="Arial" panose="020B0604020202020204" pitchFamily="34" charset="0"/>
              </a:rPr>
              <a:t>4.</a:t>
            </a:r>
            <a:endParaRPr sz="1600" b="0" i="0">
              <a:solidFill>
                <a:schemeClr val="tx2"/>
              </a:solidFill>
              <a:latin typeface="Arial" panose="020B0604020202020204" pitchFamily="34" charset="0"/>
              <a:cs typeface="Arial" panose="020B0604020202020204" pitchFamily="34" charset="0"/>
            </a:endParaRPr>
          </a:p>
        </p:txBody>
      </p:sp>
      <p:sp>
        <p:nvSpPr>
          <p:cNvPr id="16" name="object 13">
            <a:extLst>
              <a:ext uri="{FF2B5EF4-FFF2-40B4-BE49-F238E27FC236}">
                <a16:creationId xmlns:a16="http://schemas.microsoft.com/office/drawing/2014/main" id="{0116E9F9-3B35-234C-8360-E5DB0A33C474}"/>
              </a:ext>
            </a:extLst>
          </p:cNvPr>
          <p:cNvSpPr/>
          <p:nvPr userDrawn="1"/>
        </p:nvSpPr>
        <p:spPr>
          <a:xfrm>
            <a:off x="5985396" y="2827773"/>
            <a:ext cx="283210" cy="283210"/>
          </a:xfrm>
          <a:custGeom>
            <a:avLst/>
            <a:gdLst/>
            <a:ahLst/>
            <a:cxnLst/>
            <a:rect l="l" t="t" r="r" b="b"/>
            <a:pathLst>
              <a:path w="283209" h="283210">
                <a:moveTo>
                  <a:pt x="141490" y="0"/>
                </a:moveTo>
                <a:lnTo>
                  <a:pt x="96773" y="7213"/>
                </a:lnTo>
                <a:lnTo>
                  <a:pt x="57933" y="27299"/>
                </a:lnTo>
                <a:lnTo>
                  <a:pt x="27303" y="57928"/>
                </a:lnTo>
                <a:lnTo>
                  <a:pt x="7214" y="96768"/>
                </a:lnTo>
                <a:lnTo>
                  <a:pt x="0" y="141490"/>
                </a:lnTo>
                <a:lnTo>
                  <a:pt x="7214" y="186212"/>
                </a:lnTo>
                <a:lnTo>
                  <a:pt x="27303" y="225053"/>
                </a:lnTo>
                <a:lnTo>
                  <a:pt x="57933" y="255681"/>
                </a:lnTo>
                <a:lnTo>
                  <a:pt x="96773" y="275768"/>
                </a:lnTo>
                <a:lnTo>
                  <a:pt x="141490" y="282981"/>
                </a:lnTo>
                <a:lnTo>
                  <a:pt x="186212" y="275768"/>
                </a:lnTo>
                <a:lnTo>
                  <a:pt x="225053" y="255681"/>
                </a:lnTo>
                <a:lnTo>
                  <a:pt x="255681" y="225053"/>
                </a:lnTo>
                <a:lnTo>
                  <a:pt x="275768" y="186212"/>
                </a:lnTo>
                <a:lnTo>
                  <a:pt x="282981" y="141490"/>
                </a:lnTo>
                <a:lnTo>
                  <a:pt x="275772" y="96768"/>
                </a:lnTo>
                <a:lnTo>
                  <a:pt x="255687" y="57928"/>
                </a:lnTo>
                <a:lnTo>
                  <a:pt x="225056" y="27299"/>
                </a:lnTo>
                <a:lnTo>
                  <a:pt x="186213" y="7213"/>
                </a:lnTo>
                <a:lnTo>
                  <a:pt x="141490" y="0"/>
                </a:lnTo>
                <a:close/>
              </a:path>
            </a:pathLst>
          </a:custGeom>
          <a:solidFill>
            <a:srgbClr val="FFD100"/>
          </a:solidFill>
        </p:spPr>
        <p:txBody>
          <a:bodyPr wrap="square" lIns="0" tIns="0" rIns="0" bIns="0" rtlCol="0"/>
          <a:lstStyle/>
          <a:p>
            <a:pPr algn="ctr"/>
            <a:r>
              <a:rPr lang="en-GB" sz="1600" b="0" i="0">
                <a:solidFill>
                  <a:schemeClr val="tx2"/>
                </a:solidFill>
                <a:latin typeface="Arial" panose="020B0604020202020204" pitchFamily="34" charset="0"/>
                <a:cs typeface="Arial" panose="020B0604020202020204" pitchFamily="34" charset="0"/>
              </a:rPr>
              <a:t>5.</a:t>
            </a:r>
            <a:endParaRPr sz="1600" b="0" i="0">
              <a:solidFill>
                <a:schemeClr val="tx2"/>
              </a:solidFill>
              <a:latin typeface="Arial" panose="020B0604020202020204" pitchFamily="34" charset="0"/>
              <a:cs typeface="Arial" panose="020B0604020202020204" pitchFamily="34" charset="0"/>
            </a:endParaRPr>
          </a:p>
        </p:txBody>
      </p:sp>
      <p:sp>
        <p:nvSpPr>
          <p:cNvPr id="17" name="object 15">
            <a:extLst>
              <a:ext uri="{FF2B5EF4-FFF2-40B4-BE49-F238E27FC236}">
                <a16:creationId xmlns:a16="http://schemas.microsoft.com/office/drawing/2014/main" id="{89A30620-621F-1445-9160-CB65D25653FF}"/>
              </a:ext>
            </a:extLst>
          </p:cNvPr>
          <p:cNvSpPr/>
          <p:nvPr userDrawn="1"/>
        </p:nvSpPr>
        <p:spPr>
          <a:xfrm>
            <a:off x="5985396" y="3604944"/>
            <a:ext cx="283210" cy="283210"/>
          </a:xfrm>
          <a:custGeom>
            <a:avLst/>
            <a:gdLst/>
            <a:ahLst/>
            <a:cxnLst/>
            <a:rect l="l" t="t" r="r" b="b"/>
            <a:pathLst>
              <a:path w="283209" h="283210">
                <a:moveTo>
                  <a:pt x="141490" y="0"/>
                </a:moveTo>
                <a:lnTo>
                  <a:pt x="96773" y="7213"/>
                </a:lnTo>
                <a:lnTo>
                  <a:pt x="57933" y="27299"/>
                </a:lnTo>
                <a:lnTo>
                  <a:pt x="27303" y="57928"/>
                </a:lnTo>
                <a:lnTo>
                  <a:pt x="7214" y="96768"/>
                </a:lnTo>
                <a:lnTo>
                  <a:pt x="0" y="141490"/>
                </a:lnTo>
                <a:lnTo>
                  <a:pt x="7214" y="186212"/>
                </a:lnTo>
                <a:lnTo>
                  <a:pt x="27303" y="225053"/>
                </a:lnTo>
                <a:lnTo>
                  <a:pt x="57933" y="255681"/>
                </a:lnTo>
                <a:lnTo>
                  <a:pt x="96773" y="275768"/>
                </a:lnTo>
                <a:lnTo>
                  <a:pt x="141490" y="282981"/>
                </a:lnTo>
                <a:lnTo>
                  <a:pt x="186212" y="275768"/>
                </a:lnTo>
                <a:lnTo>
                  <a:pt x="225053" y="255681"/>
                </a:lnTo>
                <a:lnTo>
                  <a:pt x="255681" y="225053"/>
                </a:lnTo>
                <a:lnTo>
                  <a:pt x="275768" y="186212"/>
                </a:lnTo>
                <a:lnTo>
                  <a:pt x="282981" y="141490"/>
                </a:lnTo>
                <a:lnTo>
                  <a:pt x="275772" y="96768"/>
                </a:lnTo>
                <a:lnTo>
                  <a:pt x="255687" y="57928"/>
                </a:lnTo>
                <a:lnTo>
                  <a:pt x="225056" y="27299"/>
                </a:lnTo>
                <a:lnTo>
                  <a:pt x="186213" y="7213"/>
                </a:lnTo>
                <a:lnTo>
                  <a:pt x="141490" y="0"/>
                </a:lnTo>
                <a:close/>
              </a:path>
            </a:pathLst>
          </a:custGeom>
          <a:solidFill>
            <a:srgbClr val="57585B"/>
          </a:solidFill>
        </p:spPr>
        <p:txBody>
          <a:bodyPr wrap="square" lIns="0" tIns="0" rIns="0" bIns="0" rtlCol="0"/>
          <a:lstStyle/>
          <a:p>
            <a:pPr algn="ctr"/>
            <a:r>
              <a:rPr lang="en-GB" sz="1600" b="0" i="0">
                <a:solidFill>
                  <a:schemeClr val="bg1"/>
                </a:solidFill>
                <a:latin typeface="Arial" panose="020B0604020202020204" pitchFamily="34" charset="0"/>
                <a:cs typeface="Arial" panose="020B0604020202020204" pitchFamily="34" charset="0"/>
              </a:rPr>
              <a:t>6.</a:t>
            </a:r>
            <a:endParaRPr sz="1600" b="0" i="0">
              <a:solidFill>
                <a:schemeClr val="bg1"/>
              </a:solidFill>
              <a:latin typeface="Arial" panose="020B0604020202020204" pitchFamily="34" charset="0"/>
              <a:cs typeface="Arial" panose="020B0604020202020204" pitchFamily="34" charset="0"/>
            </a:endParaRPr>
          </a:p>
        </p:txBody>
      </p:sp>
      <p:sp>
        <p:nvSpPr>
          <p:cNvPr id="3" name="Text Placeholder 2">
            <a:extLst>
              <a:ext uri="{FF2B5EF4-FFF2-40B4-BE49-F238E27FC236}">
                <a16:creationId xmlns:a16="http://schemas.microsoft.com/office/drawing/2014/main" id="{91977CFF-BCA6-F14F-A287-E3D2CD57EFFB}"/>
              </a:ext>
            </a:extLst>
          </p:cNvPr>
          <p:cNvSpPr>
            <a:spLocks noGrp="1"/>
          </p:cNvSpPr>
          <p:nvPr>
            <p:ph type="body" sz="quarter" idx="10" hasCustomPrompt="1"/>
          </p:nvPr>
        </p:nvSpPr>
        <p:spPr>
          <a:xfrm>
            <a:off x="480628" y="341714"/>
            <a:ext cx="6695087" cy="75723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ysClr val="windowText" lastClr="000000"/>
                </a:solidFill>
                <a:latin typeface="+mj-lt"/>
              </a:defRPr>
            </a:lvl1pPr>
            <a:lvl2pPr marL="457200" indent="0">
              <a:buNone/>
              <a:defRPr sz="2400">
                <a:solidFill>
                  <a:sysClr val="windowText" lastClr="000000"/>
                </a:solidFill>
                <a:latin typeface="+mj-lt"/>
              </a:defRPr>
            </a:lvl2pPr>
            <a:lvl3pPr marL="914400" indent="0">
              <a:buNone/>
              <a:defRPr sz="2400">
                <a:solidFill>
                  <a:sysClr val="windowText" lastClr="000000"/>
                </a:solidFill>
                <a:latin typeface="+mj-lt"/>
              </a:defRPr>
            </a:lvl3pPr>
            <a:lvl4pPr marL="1371600" indent="0">
              <a:buNone/>
              <a:defRPr sz="2400">
                <a:solidFill>
                  <a:sysClr val="windowText" lastClr="000000"/>
                </a:solidFill>
                <a:latin typeface="+mj-lt"/>
              </a:defRPr>
            </a:lvl4pPr>
            <a:lvl5pPr marL="1828800" indent="0">
              <a:buNone/>
              <a:defRPr sz="2400">
                <a:solidFill>
                  <a:sysClr val="windowText" lastClr="000000"/>
                </a:solidFill>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2400" b="1" i="0">
                <a:solidFill>
                  <a:srgbClr val="1D1D1B"/>
                </a:solidFill>
                <a:latin typeface="Arial Black" panose="020B0604020202020204" pitchFamily="34" charset="0"/>
                <a:cs typeface="Arial Black" panose="020B0604020202020204" pitchFamily="34" charset="0"/>
              </a:rPr>
              <a:t>NUMERAVIMAS</a:t>
            </a:r>
            <a:r>
              <a:rPr lang="en-GB" sz="2400" b="1" i="0" spc="-35">
                <a:solidFill>
                  <a:srgbClr val="1D1D1B"/>
                </a:solidFill>
                <a:latin typeface="Arial Black" panose="020B0604020202020204" pitchFamily="34" charset="0"/>
                <a:cs typeface="Arial Black" panose="020B0604020202020204" pitchFamily="34" charset="0"/>
              </a:rPr>
              <a:t> </a:t>
            </a:r>
            <a:r>
              <a:rPr lang="en-GB" sz="2400" b="1" i="0">
                <a:solidFill>
                  <a:srgbClr val="1D1D1B"/>
                </a:solidFill>
                <a:latin typeface="Arial Black" panose="020B0604020202020204" pitchFamily="34" charset="0"/>
                <a:cs typeface="Arial Black" panose="020B0604020202020204" pitchFamily="34" charset="0"/>
              </a:rPr>
              <a:t>ARIAL BLACK/ </a:t>
            </a:r>
            <a:r>
              <a:rPr lang="en-GB" sz="2400" b="1" i="0" spc="-700">
                <a:solidFill>
                  <a:srgbClr val="1D1D1B"/>
                </a:solidFill>
                <a:latin typeface="Arial Black" panose="020B0604020202020204" pitchFamily="34" charset="0"/>
                <a:cs typeface="Arial Black" panose="020B0604020202020204" pitchFamily="34" charset="0"/>
              </a:rPr>
              <a:t> </a:t>
            </a:r>
            <a:r>
              <a:rPr lang="en-GB" sz="2400" b="1" i="0">
                <a:solidFill>
                  <a:srgbClr val="1D1D1B"/>
                </a:solidFill>
                <a:latin typeface="Arial Black" panose="020B0604020202020204" pitchFamily="34" charset="0"/>
                <a:cs typeface="Arial Black" panose="020B0604020202020204" pitchFamily="34" charset="0"/>
              </a:rPr>
              <a:t>CAPS</a:t>
            </a:r>
            <a:r>
              <a:rPr lang="en-GB" sz="2400" b="1" i="0" spc="-5">
                <a:solidFill>
                  <a:srgbClr val="1D1D1B"/>
                </a:solidFill>
                <a:latin typeface="Arial Black" panose="020B0604020202020204" pitchFamily="34" charset="0"/>
                <a:cs typeface="Arial Black" panose="020B0604020202020204" pitchFamily="34" charset="0"/>
              </a:rPr>
              <a:t> </a:t>
            </a:r>
            <a:r>
              <a:rPr lang="en-GB" sz="2400" b="1" i="0">
                <a:solidFill>
                  <a:srgbClr val="1D1D1B"/>
                </a:solidFill>
                <a:latin typeface="Arial Black" panose="020B0604020202020204" pitchFamily="34" charset="0"/>
                <a:cs typeface="Arial Black" panose="020B0604020202020204" pitchFamily="34" charset="0"/>
              </a:rPr>
              <a:t>LOCK</a:t>
            </a:r>
            <a:r>
              <a:rPr lang="en-GB" sz="2400" b="1" i="0" spc="-5">
                <a:solidFill>
                  <a:srgbClr val="1D1D1B"/>
                </a:solidFill>
                <a:latin typeface="Arial Black" panose="020B0604020202020204" pitchFamily="34" charset="0"/>
                <a:cs typeface="Arial Black" panose="020B0604020202020204" pitchFamily="34" charset="0"/>
              </a:rPr>
              <a:t> </a:t>
            </a:r>
            <a:r>
              <a:rPr lang="en-GB" sz="2400" b="1" i="0">
                <a:solidFill>
                  <a:srgbClr val="1D1D1B"/>
                </a:solidFill>
                <a:latin typeface="Arial Black" panose="020B0604020202020204" pitchFamily="34" charset="0"/>
                <a:cs typeface="Arial Black" panose="020B0604020202020204" pitchFamily="34" charset="0"/>
              </a:rPr>
              <a:t>24</a:t>
            </a:r>
            <a:r>
              <a:rPr lang="en-GB" sz="2400" b="1" i="0" spc="-5">
                <a:solidFill>
                  <a:srgbClr val="1D1D1B"/>
                </a:solidFill>
                <a:latin typeface="Arial Black" panose="020B0604020202020204" pitchFamily="34" charset="0"/>
                <a:cs typeface="Arial Black" panose="020B0604020202020204" pitchFamily="34" charset="0"/>
              </a:rPr>
              <a:t> </a:t>
            </a:r>
            <a:r>
              <a:rPr lang="en-GB" sz="2400" b="1" i="0">
                <a:solidFill>
                  <a:srgbClr val="1D1D1B"/>
                </a:solidFill>
                <a:latin typeface="Arial Black" panose="020B0604020202020204" pitchFamily="34" charset="0"/>
                <a:cs typeface="Arial Black" panose="020B0604020202020204" pitchFamily="34" charset="0"/>
              </a:rPr>
              <a:t>PT</a:t>
            </a:r>
            <a:endParaRPr lang="en-GB" sz="2400" b="1" i="0">
              <a:latin typeface="Arial Black" panose="020B0604020202020204" pitchFamily="34" charset="0"/>
              <a:cs typeface="Arial Black" panose="020B0604020202020204" pitchFamily="34" charset="0"/>
            </a:endParaRPr>
          </a:p>
          <a:p>
            <a:pPr lvl="0"/>
            <a:endParaRPr lang="en-LT"/>
          </a:p>
        </p:txBody>
      </p:sp>
      <p:sp>
        <p:nvSpPr>
          <p:cNvPr id="33" name="Text Placeholder 11">
            <a:extLst>
              <a:ext uri="{FF2B5EF4-FFF2-40B4-BE49-F238E27FC236}">
                <a16:creationId xmlns:a16="http://schemas.microsoft.com/office/drawing/2014/main" id="{29A26E75-DB9C-684D-B81D-ABBCF6A2AD0D}"/>
              </a:ext>
            </a:extLst>
          </p:cNvPr>
          <p:cNvSpPr>
            <a:spLocks noGrp="1"/>
          </p:cNvSpPr>
          <p:nvPr>
            <p:ph type="body" sz="quarter" idx="12" hasCustomPrompt="1"/>
          </p:nvPr>
        </p:nvSpPr>
        <p:spPr>
          <a:xfrm>
            <a:off x="956196" y="2263947"/>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35" name="Text Placeholder 11">
            <a:extLst>
              <a:ext uri="{FF2B5EF4-FFF2-40B4-BE49-F238E27FC236}">
                <a16:creationId xmlns:a16="http://schemas.microsoft.com/office/drawing/2014/main" id="{5B76ABED-85FF-9949-A98D-EE61314A720E}"/>
              </a:ext>
            </a:extLst>
          </p:cNvPr>
          <p:cNvSpPr>
            <a:spLocks noGrp="1"/>
          </p:cNvSpPr>
          <p:nvPr>
            <p:ph type="body" sz="quarter" idx="14" hasCustomPrompt="1"/>
          </p:nvPr>
        </p:nvSpPr>
        <p:spPr>
          <a:xfrm>
            <a:off x="956196" y="3106476"/>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37" name="Text Placeholder 11">
            <a:extLst>
              <a:ext uri="{FF2B5EF4-FFF2-40B4-BE49-F238E27FC236}">
                <a16:creationId xmlns:a16="http://schemas.microsoft.com/office/drawing/2014/main" id="{C91D42C3-91B1-814A-B1A2-89BB196D70CB}"/>
              </a:ext>
            </a:extLst>
          </p:cNvPr>
          <p:cNvSpPr>
            <a:spLocks noGrp="1"/>
          </p:cNvSpPr>
          <p:nvPr>
            <p:ph type="body" sz="quarter" idx="16" hasCustomPrompt="1"/>
          </p:nvPr>
        </p:nvSpPr>
        <p:spPr>
          <a:xfrm>
            <a:off x="956196" y="3888154"/>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39" name="Text Placeholder 11">
            <a:extLst>
              <a:ext uri="{FF2B5EF4-FFF2-40B4-BE49-F238E27FC236}">
                <a16:creationId xmlns:a16="http://schemas.microsoft.com/office/drawing/2014/main" id="{5AE72BAF-5DE4-C64D-A06A-8D9AB1F768F3}"/>
              </a:ext>
            </a:extLst>
          </p:cNvPr>
          <p:cNvSpPr>
            <a:spLocks noGrp="1"/>
          </p:cNvSpPr>
          <p:nvPr>
            <p:ph type="body" sz="quarter" idx="18" hasCustomPrompt="1"/>
          </p:nvPr>
        </p:nvSpPr>
        <p:spPr>
          <a:xfrm>
            <a:off x="6407113" y="2263947"/>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41" name="Text Placeholder 11">
            <a:extLst>
              <a:ext uri="{FF2B5EF4-FFF2-40B4-BE49-F238E27FC236}">
                <a16:creationId xmlns:a16="http://schemas.microsoft.com/office/drawing/2014/main" id="{909AB88F-600A-5542-AA7C-442F9EDB18F1}"/>
              </a:ext>
            </a:extLst>
          </p:cNvPr>
          <p:cNvSpPr>
            <a:spLocks noGrp="1"/>
          </p:cNvSpPr>
          <p:nvPr>
            <p:ph type="body" sz="quarter" idx="20" hasCustomPrompt="1"/>
          </p:nvPr>
        </p:nvSpPr>
        <p:spPr>
          <a:xfrm>
            <a:off x="6407113" y="3106476"/>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43" name="Text Placeholder 11">
            <a:extLst>
              <a:ext uri="{FF2B5EF4-FFF2-40B4-BE49-F238E27FC236}">
                <a16:creationId xmlns:a16="http://schemas.microsoft.com/office/drawing/2014/main" id="{1AB463CF-A82F-5E48-B074-781D9FF84E55}"/>
              </a:ext>
            </a:extLst>
          </p:cNvPr>
          <p:cNvSpPr>
            <a:spLocks noGrp="1"/>
          </p:cNvSpPr>
          <p:nvPr>
            <p:ph type="body" sz="quarter" idx="22" hasCustomPrompt="1"/>
          </p:nvPr>
        </p:nvSpPr>
        <p:spPr>
          <a:xfrm>
            <a:off x="6407113" y="3888154"/>
            <a:ext cx="4307286" cy="23739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0" i="0">
                <a:solidFill>
                  <a:sysClr val="windowText" lastClr="000000"/>
                </a:solidFill>
                <a:latin typeface="Arial" panose="020B0604020202020204" pitchFamily="34" charset="0"/>
                <a:cs typeface="Arial" panose="020B0604020202020204" pitchFamily="34" charset="0"/>
              </a:defRPr>
            </a:lvl1pPr>
            <a:lvl2pPr marL="457200" indent="0">
              <a:buNone/>
              <a:defRPr sz="1200" b="0" i="0">
                <a:solidFill>
                  <a:sysClr val="windowText" lastClr="000000"/>
                </a:solidFill>
                <a:latin typeface="Arial" panose="020B0604020202020204" pitchFamily="34" charset="0"/>
                <a:cs typeface="Arial" panose="020B0604020202020204" pitchFamily="34" charset="0"/>
              </a:defRPr>
            </a:lvl2pPr>
            <a:lvl3pPr marL="914400" indent="0">
              <a:buNone/>
              <a:defRPr sz="1200" b="0" i="0">
                <a:solidFill>
                  <a:sysClr val="windowText" lastClr="000000"/>
                </a:solidFill>
                <a:latin typeface="Arial" panose="020B0604020202020204" pitchFamily="34" charset="0"/>
                <a:cs typeface="Arial" panose="020B0604020202020204" pitchFamily="34" charset="0"/>
              </a:defRPr>
            </a:lvl3pPr>
            <a:lvl4pPr marL="1371600" indent="0">
              <a:buNone/>
              <a:defRPr sz="1200" b="0" i="0">
                <a:solidFill>
                  <a:sysClr val="windowText" lastClr="000000"/>
                </a:solidFill>
                <a:latin typeface="Arial" panose="020B0604020202020204" pitchFamily="34" charset="0"/>
                <a:cs typeface="Arial" panose="020B0604020202020204" pitchFamily="34" charset="0"/>
              </a:defRPr>
            </a:lvl4pPr>
            <a:lvl5pPr marL="1828800" indent="0">
              <a:buNone/>
              <a:defRPr sz="1200" b="0" i="0">
                <a:solidFill>
                  <a:sysClr val="windowText" lastClr="000000"/>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Papildoma</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informacija</a:t>
            </a:r>
            <a:r>
              <a:rPr lang="en-GB" sz="1200" b="0" i="0" spc="-25">
                <a:solidFill>
                  <a:srgbClr val="1D1D1B"/>
                </a:solidFill>
                <a:latin typeface="Arial" panose="020B0604020202020204" pitchFamily="34" charset="0"/>
                <a:cs typeface="Arial" panose="020B0604020202020204" pitchFamily="34" charset="0"/>
              </a:rPr>
              <a:t> Arial </a:t>
            </a:r>
            <a:r>
              <a:rPr lang="en-GB" sz="1200" b="0" i="0">
                <a:solidFill>
                  <a:srgbClr val="1D1D1B"/>
                </a:solidFill>
                <a:latin typeface="Arial" panose="020B0604020202020204" pitchFamily="34" charset="0"/>
                <a:cs typeface="Arial" panose="020B0604020202020204" pitchFamily="34" charset="0"/>
              </a:rPr>
              <a:t>regular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12 </a:t>
            </a:r>
            <a:r>
              <a:rPr lang="en-GB" sz="1200" b="0" i="0" err="1">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5" name="Text Placeholder 4">
            <a:extLst>
              <a:ext uri="{FF2B5EF4-FFF2-40B4-BE49-F238E27FC236}">
                <a16:creationId xmlns:a16="http://schemas.microsoft.com/office/drawing/2014/main" id="{493531AB-49F4-F246-92EE-BB9E25CE0B6F}"/>
              </a:ext>
            </a:extLst>
          </p:cNvPr>
          <p:cNvSpPr>
            <a:spLocks noGrp="1"/>
          </p:cNvSpPr>
          <p:nvPr>
            <p:ph type="body" sz="quarter" idx="23" hasCustomPrompt="1"/>
          </p:nvPr>
        </p:nvSpPr>
        <p:spPr>
          <a:xfrm>
            <a:off x="956514" y="1928448"/>
            <a:ext cx="4306887" cy="27622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1" i="0">
                <a:solidFill>
                  <a:sysClr val="windowText" lastClr="000000"/>
                </a:solidFill>
                <a:latin typeface="Arial" panose="020B0604020202020204" pitchFamily="34" charset="0"/>
                <a:cs typeface="Arial" panose="020B0604020202020204" pitchFamily="34" charset="0"/>
              </a:defRPr>
            </a:lvl1pPr>
            <a:lvl2pPr marL="457200" indent="0">
              <a:buNone/>
              <a:defRPr sz="1600" b="1" i="0">
                <a:solidFill>
                  <a:sysClr val="windowText" lastClr="000000"/>
                </a:solidFill>
                <a:latin typeface="Arial" panose="020B0604020202020204" pitchFamily="34" charset="0"/>
                <a:cs typeface="Arial" panose="020B0604020202020204" pitchFamily="34" charset="0"/>
              </a:defRPr>
            </a:lvl2pPr>
            <a:lvl3pPr marL="914400" indent="0">
              <a:buNone/>
              <a:defRPr sz="1600" b="1" i="0">
                <a:solidFill>
                  <a:sysClr val="windowText" lastClr="000000"/>
                </a:solidFill>
                <a:latin typeface="Arial" panose="020B0604020202020204" pitchFamily="34" charset="0"/>
                <a:cs typeface="Arial" panose="020B0604020202020204" pitchFamily="34" charset="0"/>
              </a:defRPr>
            </a:lvl3pPr>
            <a:lvl4pPr marL="1371600" indent="0">
              <a:buNone/>
              <a:defRPr sz="1600" b="1" i="0">
                <a:solidFill>
                  <a:sysClr val="windowText" lastClr="000000"/>
                </a:solidFill>
                <a:latin typeface="Arial" panose="020B0604020202020204" pitchFamily="34" charset="0"/>
                <a:cs typeface="Arial" panose="020B0604020202020204" pitchFamily="34" charset="0"/>
              </a:defRPr>
            </a:lvl4pPr>
            <a:lvl5pPr marL="1828800" indent="0">
              <a:buNone/>
              <a:defRPr sz="1600" b="1" i="0">
                <a:solidFill>
                  <a:sysClr val="windowText" lastClr="000000"/>
                </a:solidFill>
                <a:latin typeface="Arial" panose="020B0604020202020204" pitchFamily="34" charset="0"/>
                <a:cs typeface="Arial" panose="020B0604020202020204" pitchFamily="34" charset="0"/>
              </a:defRPr>
            </a:lvl5pPr>
          </a:lstStyle>
          <a:p>
            <a:pPr lvl="0"/>
            <a:r>
              <a:rPr lang="en-GB" err="1"/>
              <a:t>Pavadinimas</a:t>
            </a:r>
            <a:r>
              <a:rPr lang="en-GB"/>
              <a:t> Arial bold 16 </a:t>
            </a:r>
            <a:r>
              <a:rPr lang="en-GB" err="1"/>
              <a:t>pt</a:t>
            </a:r>
            <a:endParaRPr lang="en-GB"/>
          </a:p>
          <a:p>
            <a:pPr lvl="0"/>
            <a:endParaRPr lang="en-GB"/>
          </a:p>
          <a:p>
            <a:pPr lvl="0"/>
            <a:endParaRPr lang="en-LT"/>
          </a:p>
        </p:txBody>
      </p:sp>
      <p:sp>
        <p:nvSpPr>
          <p:cNvPr id="22" name="Text Placeholder 4">
            <a:extLst>
              <a:ext uri="{FF2B5EF4-FFF2-40B4-BE49-F238E27FC236}">
                <a16:creationId xmlns:a16="http://schemas.microsoft.com/office/drawing/2014/main" id="{C72288C3-66D6-0A4E-A3E3-D56FE3359FE6}"/>
              </a:ext>
            </a:extLst>
          </p:cNvPr>
          <p:cNvSpPr>
            <a:spLocks noGrp="1"/>
          </p:cNvSpPr>
          <p:nvPr>
            <p:ph type="body" sz="quarter" idx="24" hasCustomPrompt="1"/>
          </p:nvPr>
        </p:nvSpPr>
        <p:spPr>
          <a:xfrm>
            <a:off x="956196" y="2757119"/>
            <a:ext cx="4306887" cy="27622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1" i="0">
                <a:solidFill>
                  <a:sysClr val="windowText" lastClr="000000"/>
                </a:solidFill>
                <a:latin typeface="Arial" panose="020B0604020202020204" pitchFamily="34" charset="0"/>
                <a:cs typeface="Arial" panose="020B0604020202020204" pitchFamily="34" charset="0"/>
              </a:defRPr>
            </a:lvl1pPr>
            <a:lvl2pPr marL="457200" indent="0">
              <a:buNone/>
              <a:defRPr sz="1600" b="1" i="0">
                <a:solidFill>
                  <a:sysClr val="windowText" lastClr="000000"/>
                </a:solidFill>
                <a:latin typeface="Arial" panose="020B0604020202020204" pitchFamily="34" charset="0"/>
                <a:cs typeface="Arial" panose="020B0604020202020204" pitchFamily="34" charset="0"/>
              </a:defRPr>
            </a:lvl2pPr>
            <a:lvl3pPr marL="914400" indent="0">
              <a:buNone/>
              <a:defRPr sz="1600" b="1" i="0">
                <a:solidFill>
                  <a:sysClr val="windowText" lastClr="000000"/>
                </a:solidFill>
                <a:latin typeface="Arial" panose="020B0604020202020204" pitchFamily="34" charset="0"/>
                <a:cs typeface="Arial" panose="020B0604020202020204" pitchFamily="34" charset="0"/>
              </a:defRPr>
            </a:lvl3pPr>
            <a:lvl4pPr marL="1371600" indent="0">
              <a:buNone/>
              <a:defRPr sz="1600" b="1" i="0">
                <a:solidFill>
                  <a:sysClr val="windowText" lastClr="000000"/>
                </a:solidFill>
                <a:latin typeface="Arial" panose="020B0604020202020204" pitchFamily="34" charset="0"/>
                <a:cs typeface="Arial" panose="020B0604020202020204" pitchFamily="34" charset="0"/>
              </a:defRPr>
            </a:lvl4pPr>
            <a:lvl5pPr marL="1828800" indent="0">
              <a:buNone/>
              <a:defRPr sz="1600" b="1" i="0">
                <a:solidFill>
                  <a:sysClr val="windowText" lastClr="000000"/>
                </a:solidFill>
                <a:latin typeface="Arial" panose="020B0604020202020204" pitchFamily="34" charset="0"/>
                <a:cs typeface="Arial" panose="020B0604020202020204" pitchFamily="34" charset="0"/>
              </a:defRPr>
            </a:lvl5pPr>
          </a:lstStyle>
          <a:p>
            <a:pPr lvl="0"/>
            <a:r>
              <a:rPr lang="en-GB" err="1"/>
              <a:t>Pavadinimas</a:t>
            </a:r>
            <a:r>
              <a:rPr lang="en-GB"/>
              <a:t> Arial bold 16 </a:t>
            </a:r>
            <a:r>
              <a:rPr lang="en-GB" err="1"/>
              <a:t>pt</a:t>
            </a:r>
            <a:endParaRPr lang="en-GB"/>
          </a:p>
          <a:p>
            <a:pPr lvl="0"/>
            <a:endParaRPr lang="en-GB"/>
          </a:p>
          <a:p>
            <a:pPr lvl="0"/>
            <a:endParaRPr lang="en-LT"/>
          </a:p>
        </p:txBody>
      </p:sp>
      <p:sp>
        <p:nvSpPr>
          <p:cNvPr id="23" name="Text Placeholder 4">
            <a:extLst>
              <a:ext uri="{FF2B5EF4-FFF2-40B4-BE49-F238E27FC236}">
                <a16:creationId xmlns:a16="http://schemas.microsoft.com/office/drawing/2014/main" id="{52AB0AE7-9AAA-2B49-88BF-519D203E2443}"/>
              </a:ext>
            </a:extLst>
          </p:cNvPr>
          <p:cNvSpPr>
            <a:spLocks noGrp="1"/>
          </p:cNvSpPr>
          <p:nvPr>
            <p:ph type="body" sz="quarter" idx="25" hasCustomPrompt="1"/>
          </p:nvPr>
        </p:nvSpPr>
        <p:spPr>
          <a:xfrm>
            <a:off x="956196" y="3531226"/>
            <a:ext cx="4306887" cy="27622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1" i="0">
                <a:solidFill>
                  <a:sysClr val="windowText" lastClr="000000"/>
                </a:solidFill>
                <a:latin typeface="Arial" panose="020B0604020202020204" pitchFamily="34" charset="0"/>
                <a:cs typeface="Arial" panose="020B0604020202020204" pitchFamily="34" charset="0"/>
              </a:defRPr>
            </a:lvl1pPr>
            <a:lvl2pPr marL="457200" indent="0">
              <a:buNone/>
              <a:defRPr sz="1600" b="1" i="0">
                <a:solidFill>
                  <a:sysClr val="windowText" lastClr="000000"/>
                </a:solidFill>
                <a:latin typeface="Arial" panose="020B0604020202020204" pitchFamily="34" charset="0"/>
                <a:cs typeface="Arial" panose="020B0604020202020204" pitchFamily="34" charset="0"/>
              </a:defRPr>
            </a:lvl2pPr>
            <a:lvl3pPr marL="914400" indent="0">
              <a:buNone/>
              <a:defRPr sz="1600" b="1" i="0">
                <a:solidFill>
                  <a:sysClr val="windowText" lastClr="000000"/>
                </a:solidFill>
                <a:latin typeface="Arial" panose="020B0604020202020204" pitchFamily="34" charset="0"/>
                <a:cs typeface="Arial" panose="020B0604020202020204" pitchFamily="34" charset="0"/>
              </a:defRPr>
            </a:lvl3pPr>
            <a:lvl4pPr marL="1371600" indent="0">
              <a:buNone/>
              <a:defRPr sz="1600" b="1" i="0">
                <a:solidFill>
                  <a:sysClr val="windowText" lastClr="000000"/>
                </a:solidFill>
                <a:latin typeface="Arial" panose="020B0604020202020204" pitchFamily="34" charset="0"/>
                <a:cs typeface="Arial" panose="020B0604020202020204" pitchFamily="34" charset="0"/>
              </a:defRPr>
            </a:lvl4pPr>
            <a:lvl5pPr marL="1828800" indent="0">
              <a:buNone/>
              <a:defRPr sz="1600" b="1" i="0">
                <a:solidFill>
                  <a:sysClr val="windowText" lastClr="000000"/>
                </a:solidFill>
                <a:latin typeface="Arial" panose="020B0604020202020204" pitchFamily="34" charset="0"/>
                <a:cs typeface="Arial" panose="020B0604020202020204" pitchFamily="34" charset="0"/>
              </a:defRPr>
            </a:lvl5pPr>
          </a:lstStyle>
          <a:p>
            <a:pPr lvl="0"/>
            <a:r>
              <a:rPr lang="en-GB" err="1"/>
              <a:t>Pavadinimas</a:t>
            </a:r>
            <a:r>
              <a:rPr lang="en-GB"/>
              <a:t> Arial bold 16 </a:t>
            </a:r>
            <a:r>
              <a:rPr lang="en-GB" err="1"/>
              <a:t>pt</a:t>
            </a:r>
            <a:endParaRPr lang="en-GB"/>
          </a:p>
          <a:p>
            <a:pPr lvl="0"/>
            <a:endParaRPr lang="en-GB"/>
          </a:p>
          <a:p>
            <a:pPr lvl="0"/>
            <a:endParaRPr lang="en-LT"/>
          </a:p>
        </p:txBody>
      </p:sp>
      <p:sp>
        <p:nvSpPr>
          <p:cNvPr id="24" name="Text Placeholder 4">
            <a:extLst>
              <a:ext uri="{FF2B5EF4-FFF2-40B4-BE49-F238E27FC236}">
                <a16:creationId xmlns:a16="http://schemas.microsoft.com/office/drawing/2014/main" id="{4907D44C-6C8F-BE4A-8D35-5AEF7BF87C2B}"/>
              </a:ext>
            </a:extLst>
          </p:cNvPr>
          <p:cNvSpPr>
            <a:spLocks noGrp="1"/>
          </p:cNvSpPr>
          <p:nvPr>
            <p:ph type="body" sz="quarter" idx="26" hasCustomPrompt="1"/>
          </p:nvPr>
        </p:nvSpPr>
        <p:spPr>
          <a:xfrm>
            <a:off x="6407113" y="1917578"/>
            <a:ext cx="4306887" cy="27622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1" i="0">
                <a:solidFill>
                  <a:sysClr val="windowText" lastClr="000000"/>
                </a:solidFill>
                <a:latin typeface="Arial" panose="020B0604020202020204" pitchFamily="34" charset="0"/>
                <a:cs typeface="Arial" panose="020B0604020202020204" pitchFamily="34" charset="0"/>
              </a:defRPr>
            </a:lvl1pPr>
            <a:lvl2pPr marL="457200" indent="0">
              <a:buNone/>
              <a:defRPr sz="1600" b="1" i="0">
                <a:solidFill>
                  <a:sysClr val="windowText" lastClr="000000"/>
                </a:solidFill>
                <a:latin typeface="Arial" panose="020B0604020202020204" pitchFamily="34" charset="0"/>
                <a:cs typeface="Arial" panose="020B0604020202020204" pitchFamily="34" charset="0"/>
              </a:defRPr>
            </a:lvl2pPr>
            <a:lvl3pPr marL="914400" indent="0">
              <a:buNone/>
              <a:defRPr sz="1600" b="1" i="0">
                <a:solidFill>
                  <a:sysClr val="windowText" lastClr="000000"/>
                </a:solidFill>
                <a:latin typeface="Arial" panose="020B0604020202020204" pitchFamily="34" charset="0"/>
                <a:cs typeface="Arial" panose="020B0604020202020204" pitchFamily="34" charset="0"/>
              </a:defRPr>
            </a:lvl3pPr>
            <a:lvl4pPr marL="1371600" indent="0">
              <a:buNone/>
              <a:defRPr sz="1600" b="1" i="0">
                <a:solidFill>
                  <a:sysClr val="windowText" lastClr="000000"/>
                </a:solidFill>
                <a:latin typeface="Arial" panose="020B0604020202020204" pitchFamily="34" charset="0"/>
                <a:cs typeface="Arial" panose="020B0604020202020204" pitchFamily="34" charset="0"/>
              </a:defRPr>
            </a:lvl4pPr>
            <a:lvl5pPr marL="1828800" indent="0">
              <a:buNone/>
              <a:defRPr sz="1600" b="1" i="0">
                <a:solidFill>
                  <a:sysClr val="windowText" lastClr="000000"/>
                </a:solidFill>
                <a:latin typeface="Arial" panose="020B0604020202020204" pitchFamily="34" charset="0"/>
                <a:cs typeface="Arial" panose="020B0604020202020204" pitchFamily="34" charset="0"/>
              </a:defRPr>
            </a:lvl5pPr>
          </a:lstStyle>
          <a:p>
            <a:pPr lvl="0"/>
            <a:r>
              <a:rPr lang="en-GB" err="1"/>
              <a:t>Pavadinimas</a:t>
            </a:r>
            <a:r>
              <a:rPr lang="en-GB"/>
              <a:t> Arial bold 16 </a:t>
            </a:r>
            <a:r>
              <a:rPr lang="en-GB" err="1"/>
              <a:t>pt</a:t>
            </a:r>
            <a:endParaRPr lang="en-GB"/>
          </a:p>
          <a:p>
            <a:pPr lvl="0"/>
            <a:endParaRPr lang="en-GB"/>
          </a:p>
          <a:p>
            <a:pPr lvl="0"/>
            <a:endParaRPr lang="en-LT"/>
          </a:p>
        </p:txBody>
      </p:sp>
      <p:sp>
        <p:nvSpPr>
          <p:cNvPr id="25" name="Text Placeholder 4">
            <a:extLst>
              <a:ext uri="{FF2B5EF4-FFF2-40B4-BE49-F238E27FC236}">
                <a16:creationId xmlns:a16="http://schemas.microsoft.com/office/drawing/2014/main" id="{9CDBDF50-E64F-7749-A756-F7E276990D19}"/>
              </a:ext>
            </a:extLst>
          </p:cNvPr>
          <p:cNvSpPr>
            <a:spLocks noGrp="1"/>
          </p:cNvSpPr>
          <p:nvPr>
            <p:ph type="body" sz="quarter" idx="27" hasCustomPrompt="1"/>
          </p:nvPr>
        </p:nvSpPr>
        <p:spPr>
          <a:xfrm>
            <a:off x="6407113" y="2726123"/>
            <a:ext cx="4306887" cy="27622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1" i="0">
                <a:solidFill>
                  <a:sysClr val="windowText" lastClr="000000"/>
                </a:solidFill>
                <a:latin typeface="Arial" panose="020B0604020202020204" pitchFamily="34" charset="0"/>
                <a:cs typeface="Arial" panose="020B0604020202020204" pitchFamily="34" charset="0"/>
              </a:defRPr>
            </a:lvl1pPr>
            <a:lvl2pPr marL="457200" indent="0">
              <a:buNone/>
              <a:defRPr sz="1600" b="1" i="0">
                <a:solidFill>
                  <a:sysClr val="windowText" lastClr="000000"/>
                </a:solidFill>
                <a:latin typeface="Arial" panose="020B0604020202020204" pitchFamily="34" charset="0"/>
                <a:cs typeface="Arial" panose="020B0604020202020204" pitchFamily="34" charset="0"/>
              </a:defRPr>
            </a:lvl2pPr>
            <a:lvl3pPr marL="914400" indent="0">
              <a:buNone/>
              <a:defRPr sz="1600" b="1" i="0">
                <a:solidFill>
                  <a:sysClr val="windowText" lastClr="000000"/>
                </a:solidFill>
                <a:latin typeface="Arial" panose="020B0604020202020204" pitchFamily="34" charset="0"/>
                <a:cs typeface="Arial" panose="020B0604020202020204" pitchFamily="34" charset="0"/>
              </a:defRPr>
            </a:lvl3pPr>
            <a:lvl4pPr marL="1371600" indent="0">
              <a:buNone/>
              <a:defRPr sz="1600" b="1" i="0">
                <a:solidFill>
                  <a:sysClr val="windowText" lastClr="000000"/>
                </a:solidFill>
                <a:latin typeface="Arial" panose="020B0604020202020204" pitchFamily="34" charset="0"/>
                <a:cs typeface="Arial" panose="020B0604020202020204" pitchFamily="34" charset="0"/>
              </a:defRPr>
            </a:lvl4pPr>
            <a:lvl5pPr marL="1828800" indent="0">
              <a:buNone/>
              <a:defRPr sz="1600" b="1" i="0">
                <a:solidFill>
                  <a:sysClr val="windowText" lastClr="000000"/>
                </a:solidFill>
                <a:latin typeface="Arial" panose="020B0604020202020204" pitchFamily="34" charset="0"/>
                <a:cs typeface="Arial" panose="020B0604020202020204" pitchFamily="34" charset="0"/>
              </a:defRPr>
            </a:lvl5pPr>
          </a:lstStyle>
          <a:p>
            <a:pPr lvl="0"/>
            <a:r>
              <a:rPr lang="en-GB" err="1"/>
              <a:t>Pavadinimas</a:t>
            </a:r>
            <a:r>
              <a:rPr lang="en-GB"/>
              <a:t> Arial bold 16 </a:t>
            </a:r>
            <a:r>
              <a:rPr lang="en-GB" err="1"/>
              <a:t>pt</a:t>
            </a:r>
            <a:endParaRPr lang="en-GB"/>
          </a:p>
          <a:p>
            <a:pPr lvl="0"/>
            <a:endParaRPr lang="en-GB"/>
          </a:p>
          <a:p>
            <a:pPr lvl="0"/>
            <a:endParaRPr lang="en-LT"/>
          </a:p>
        </p:txBody>
      </p:sp>
      <p:sp>
        <p:nvSpPr>
          <p:cNvPr id="26" name="Text Placeholder 4">
            <a:extLst>
              <a:ext uri="{FF2B5EF4-FFF2-40B4-BE49-F238E27FC236}">
                <a16:creationId xmlns:a16="http://schemas.microsoft.com/office/drawing/2014/main" id="{90B9D764-93B0-D141-89C1-FCB5DE7CF62D}"/>
              </a:ext>
            </a:extLst>
          </p:cNvPr>
          <p:cNvSpPr>
            <a:spLocks noGrp="1"/>
          </p:cNvSpPr>
          <p:nvPr>
            <p:ph type="body" sz="quarter" idx="28" hasCustomPrompt="1"/>
          </p:nvPr>
        </p:nvSpPr>
        <p:spPr>
          <a:xfrm>
            <a:off x="6407113" y="3529103"/>
            <a:ext cx="4306887" cy="27622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1" i="0">
                <a:solidFill>
                  <a:sysClr val="windowText" lastClr="000000"/>
                </a:solidFill>
                <a:latin typeface="Arial" panose="020B0604020202020204" pitchFamily="34" charset="0"/>
                <a:cs typeface="Arial" panose="020B0604020202020204" pitchFamily="34" charset="0"/>
              </a:defRPr>
            </a:lvl1pPr>
            <a:lvl2pPr marL="457200" indent="0">
              <a:buNone/>
              <a:defRPr sz="1600" b="1" i="0">
                <a:solidFill>
                  <a:sysClr val="windowText" lastClr="000000"/>
                </a:solidFill>
                <a:latin typeface="Arial" panose="020B0604020202020204" pitchFamily="34" charset="0"/>
                <a:cs typeface="Arial" panose="020B0604020202020204" pitchFamily="34" charset="0"/>
              </a:defRPr>
            </a:lvl2pPr>
            <a:lvl3pPr marL="914400" indent="0">
              <a:buNone/>
              <a:defRPr sz="1600" b="1" i="0">
                <a:solidFill>
                  <a:sysClr val="windowText" lastClr="000000"/>
                </a:solidFill>
                <a:latin typeface="Arial" panose="020B0604020202020204" pitchFamily="34" charset="0"/>
                <a:cs typeface="Arial" panose="020B0604020202020204" pitchFamily="34" charset="0"/>
              </a:defRPr>
            </a:lvl3pPr>
            <a:lvl4pPr marL="1371600" indent="0">
              <a:buNone/>
              <a:defRPr sz="1600" b="1" i="0">
                <a:solidFill>
                  <a:sysClr val="windowText" lastClr="000000"/>
                </a:solidFill>
                <a:latin typeface="Arial" panose="020B0604020202020204" pitchFamily="34" charset="0"/>
                <a:cs typeface="Arial" panose="020B0604020202020204" pitchFamily="34" charset="0"/>
              </a:defRPr>
            </a:lvl4pPr>
            <a:lvl5pPr marL="1828800" indent="0">
              <a:buNone/>
              <a:defRPr sz="1600" b="1" i="0">
                <a:solidFill>
                  <a:sysClr val="windowText" lastClr="000000"/>
                </a:solidFill>
                <a:latin typeface="Arial" panose="020B0604020202020204" pitchFamily="34" charset="0"/>
                <a:cs typeface="Arial" panose="020B0604020202020204" pitchFamily="34" charset="0"/>
              </a:defRPr>
            </a:lvl5pPr>
          </a:lstStyle>
          <a:p>
            <a:pPr lvl="0"/>
            <a:r>
              <a:rPr lang="en-GB" err="1"/>
              <a:t>Pavadinimas</a:t>
            </a:r>
            <a:r>
              <a:rPr lang="en-GB"/>
              <a:t> Arial bold 16 </a:t>
            </a:r>
            <a:r>
              <a:rPr lang="en-GB" err="1"/>
              <a:t>pt</a:t>
            </a:r>
            <a:endParaRPr lang="en-GB"/>
          </a:p>
          <a:p>
            <a:pPr lvl="0"/>
            <a:endParaRPr lang="en-GB"/>
          </a:p>
          <a:p>
            <a:pPr lvl="0"/>
            <a:endParaRPr lang="en-LT"/>
          </a:p>
        </p:txBody>
      </p:sp>
      <p:pic>
        <p:nvPicPr>
          <p:cNvPr id="29" name="Picture 28">
            <a:extLst>
              <a:ext uri="{FF2B5EF4-FFF2-40B4-BE49-F238E27FC236}">
                <a16:creationId xmlns:a16="http://schemas.microsoft.com/office/drawing/2014/main" id="{8BC5C4AC-E714-AE4C-8D78-84B67E6B4A2D}"/>
              </a:ext>
            </a:extLst>
          </p:cNvPr>
          <p:cNvPicPr>
            <a:picLocks noChangeAspect="1"/>
          </p:cNvPicPr>
          <p:nvPr userDrawn="1"/>
        </p:nvPicPr>
        <p:blipFill>
          <a:blip r:embed="rId2"/>
          <a:stretch>
            <a:fillRect/>
          </a:stretch>
        </p:blipFill>
        <p:spPr>
          <a:xfrm>
            <a:off x="325458" y="5394030"/>
            <a:ext cx="1332854" cy="1332854"/>
          </a:xfrm>
          <a:prstGeom prst="rect">
            <a:avLst/>
          </a:prstGeom>
        </p:spPr>
      </p:pic>
      <p:sp>
        <p:nvSpPr>
          <p:cNvPr id="2" name="Slide Number Placeholder 1">
            <a:extLst>
              <a:ext uri="{FF2B5EF4-FFF2-40B4-BE49-F238E27FC236}">
                <a16:creationId xmlns:a16="http://schemas.microsoft.com/office/drawing/2014/main" id="{DB35AA27-A0F7-CC41-9011-1354E79FD282}"/>
              </a:ext>
            </a:extLst>
          </p:cNvPr>
          <p:cNvSpPr>
            <a:spLocks noGrp="1"/>
          </p:cNvSpPr>
          <p:nvPr>
            <p:ph type="sldNum" sz="quarter" idx="29"/>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14869603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ėstymas punktais">
    <p:spTree>
      <p:nvGrpSpPr>
        <p:cNvPr id="1" name=""/>
        <p:cNvGrpSpPr/>
        <p:nvPr/>
      </p:nvGrpSpPr>
      <p:grpSpPr>
        <a:xfrm>
          <a:off x="0" y="0"/>
          <a:ext cx="0" cy="0"/>
          <a:chOff x="0" y="0"/>
          <a:chExt cx="0" cy="0"/>
        </a:xfrm>
      </p:grpSpPr>
      <p:sp>
        <p:nvSpPr>
          <p:cNvPr id="6" name="object 15">
            <a:extLst>
              <a:ext uri="{FF2B5EF4-FFF2-40B4-BE49-F238E27FC236}">
                <a16:creationId xmlns:a16="http://schemas.microsoft.com/office/drawing/2014/main" id="{992120B8-9AC0-F646-9364-AA5EAAE92187}"/>
              </a:ext>
            </a:extLst>
          </p:cNvPr>
          <p:cNvSpPr txBox="1">
            <a:spLocks noGrp="1"/>
          </p:cNvSpPr>
          <p:nvPr>
            <p:ph type="title" hasCustomPrompt="1"/>
          </p:nvPr>
        </p:nvSpPr>
        <p:spPr>
          <a:xfrm>
            <a:off x="546546" y="342037"/>
            <a:ext cx="6644667" cy="751488"/>
          </a:xfrm>
          <a:prstGeom prst="rect">
            <a:avLst/>
          </a:prstGeom>
        </p:spPr>
        <p:txBody>
          <a:bodyPr vert="horz" wrap="square" lIns="0" tIns="12700" rIns="0" bIns="0" rtlCol="0">
            <a:spAutoFit/>
          </a:bodyPr>
          <a:lstStyle>
            <a:lvl1pPr marL="12700" marR="0" indent="0" algn="l" defTabSz="914400" rtl="0" eaLnBrk="1" fontAlgn="auto" latinLnBrk="0" hangingPunct="1">
              <a:lnSpc>
                <a:spcPct val="100000"/>
              </a:lnSpc>
              <a:spcBef>
                <a:spcPct val="0"/>
              </a:spcBef>
              <a:spcAft>
                <a:spcPts val="0"/>
              </a:spcAft>
              <a:buClrTx/>
              <a:buSzTx/>
              <a:buFontTx/>
              <a:buNone/>
              <a:tabLst/>
              <a:defRPr b="1" i="0">
                <a:solidFill>
                  <a:schemeClr val="tx2"/>
                </a:solidFill>
                <a:latin typeface="Arial Black" panose="020B0604020202020204" pitchFamily="34" charset="0"/>
                <a:cs typeface="Arial Black" panose="020B0604020202020204" pitchFamily="34" charset="0"/>
              </a:defRPr>
            </a:lvl1pPr>
          </a:lstStyle>
          <a:p>
            <a:pPr marL="12700" marR="0" lvl="0" indent="0" algn="l" defTabSz="914400" rtl="0" eaLnBrk="1" fontAlgn="auto" latinLnBrk="0" hangingPunct="1">
              <a:lnSpc>
                <a:spcPct val="100000"/>
              </a:lnSpc>
              <a:spcBef>
                <a:spcPct val="0"/>
              </a:spcBef>
              <a:spcAft>
                <a:spcPts val="0"/>
              </a:spcAft>
              <a:buClrTx/>
              <a:buSzTx/>
              <a:buFontTx/>
              <a:buNone/>
              <a:tabLst/>
              <a:defRPr/>
            </a:pPr>
            <a:r>
              <a:rPr lang="en-GB" sz="2400">
                <a:solidFill>
                  <a:srgbClr val="1D1D1B"/>
                </a:solidFill>
              </a:rPr>
              <a:t>ARIAL</a:t>
            </a:r>
            <a:r>
              <a:rPr sz="2400" spc="-20">
                <a:solidFill>
                  <a:srgbClr val="1D1D1B"/>
                </a:solidFill>
              </a:rPr>
              <a:t> </a:t>
            </a:r>
            <a:r>
              <a:rPr sz="2400">
                <a:solidFill>
                  <a:srgbClr val="1D1D1B"/>
                </a:solidFill>
              </a:rPr>
              <a:t>BLA</a:t>
            </a:r>
            <a:r>
              <a:rPr lang="en-GB" sz="2400">
                <a:solidFill>
                  <a:srgbClr val="1D1D1B"/>
                </a:solidFill>
              </a:rPr>
              <a:t>CK DĖSTYMAS</a:t>
            </a:r>
            <a:r>
              <a:rPr lang="en-GB" sz="2400" spc="-50">
                <a:solidFill>
                  <a:srgbClr val="1D1D1B"/>
                </a:solidFill>
              </a:rPr>
              <a:t> </a:t>
            </a:r>
            <a:r>
              <a:rPr lang="en-GB" sz="2400">
                <a:solidFill>
                  <a:srgbClr val="1D1D1B"/>
                </a:solidFill>
              </a:rPr>
              <a:t>PUNKTAIS </a:t>
            </a:r>
            <a:r>
              <a:rPr sz="2400">
                <a:solidFill>
                  <a:srgbClr val="1D1D1B"/>
                </a:solidFill>
              </a:rPr>
              <a:t>/</a:t>
            </a:r>
            <a:r>
              <a:rPr sz="2400" spc="-15">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15">
                <a:solidFill>
                  <a:srgbClr val="1D1D1B"/>
                </a:solidFill>
              </a:rPr>
              <a:t> </a:t>
            </a:r>
            <a:r>
              <a:rPr sz="2400">
                <a:solidFill>
                  <a:srgbClr val="1D1D1B"/>
                </a:solidFill>
              </a:rPr>
              <a:t>24</a:t>
            </a:r>
            <a:r>
              <a:rPr sz="2400" spc="-15">
                <a:solidFill>
                  <a:srgbClr val="1D1D1B"/>
                </a:solidFill>
              </a:rPr>
              <a:t> </a:t>
            </a:r>
            <a:r>
              <a:rPr sz="2400">
                <a:solidFill>
                  <a:srgbClr val="1D1D1B"/>
                </a:solidFill>
              </a:rPr>
              <a:t>PT</a:t>
            </a:r>
            <a:endParaRPr sz="2400"/>
          </a:p>
        </p:txBody>
      </p:sp>
      <p:pic>
        <p:nvPicPr>
          <p:cNvPr id="7" name="object 2">
            <a:extLst>
              <a:ext uri="{FF2B5EF4-FFF2-40B4-BE49-F238E27FC236}">
                <a16:creationId xmlns:a16="http://schemas.microsoft.com/office/drawing/2014/main" id="{90F5E77B-6029-7B47-BFBB-BC14D7137B54}"/>
              </a:ext>
            </a:extLst>
          </p:cNvPr>
          <p:cNvPicPr/>
          <p:nvPr userDrawn="1"/>
        </p:nvPicPr>
        <p:blipFill>
          <a:blip r:embed="rId2" cstate="print"/>
          <a:stretch>
            <a:fillRect/>
          </a:stretch>
        </p:blipFill>
        <p:spPr>
          <a:xfrm>
            <a:off x="593041" y="2005267"/>
            <a:ext cx="145618" cy="145630"/>
          </a:xfrm>
          <a:prstGeom prst="rect">
            <a:avLst/>
          </a:prstGeom>
        </p:spPr>
      </p:pic>
      <p:pic>
        <p:nvPicPr>
          <p:cNvPr id="8" name="object 3">
            <a:extLst>
              <a:ext uri="{FF2B5EF4-FFF2-40B4-BE49-F238E27FC236}">
                <a16:creationId xmlns:a16="http://schemas.microsoft.com/office/drawing/2014/main" id="{C2CFBD84-2593-094E-BD60-7B1BAE45307D}"/>
              </a:ext>
            </a:extLst>
          </p:cNvPr>
          <p:cNvPicPr/>
          <p:nvPr userDrawn="1"/>
        </p:nvPicPr>
        <p:blipFill>
          <a:blip r:embed="rId3" cstate="print"/>
          <a:stretch>
            <a:fillRect/>
          </a:stretch>
        </p:blipFill>
        <p:spPr>
          <a:xfrm>
            <a:off x="593041" y="2423821"/>
            <a:ext cx="145618" cy="145630"/>
          </a:xfrm>
          <a:prstGeom prst="rect">
            <a:avLst/>
          </a:prstGeom>
        </p:spPr>
      </p:pic>
      <p:pic>
        <p:nvPicPr>
          <p:cNvPr id="9" name="object 4">
            <a:extLst>
              <a:ext uri="{FF2B5EF4-FFF2-40B4-BE49-F238E27FC236}">
                <a16:creationId xmlns:a16="http://schemas.microsoft.com/office/drawing/2014/main" id="{09BF2A79-FF17-8044-868D-29B3A08A3149}"/>
              </a:ext>
            </a:extLst>
          </p:cNvPr>
          <p:cNvPicPr/>
          <p:nvPr userDrawn="1"/>
        </p:nvPicPr>
        <p:blipFill>
          <a:blip r:embed="rId4" cstate="print"/>
          <a:stretch>
            <a:fillRect/>
          </a:stretch>
        </p:blipFill>
        <p:spPr>
          <a:xfrm>
            <a:off x="593041" y="2842375"/>
            <a:ext cx="145618" cy="145630"/>
          </a:xfrm>
          <a:prstGeom prst="rect">
            <a:avLst/>
          </a:prstGeom>
        </p:spPr>
      </p:pic>
      <p:pic>
        <p:nvPicPr>
          <p:cNvPr id="10" name="object 6">
            <a:extLst>
              <a:ext uri="{FF2B5EF4-FFF2-40B4-BE49-F238E27FC236}">
                <a16:creationId xmlns:a16="http://schemas.microsoft.com/office/drawing/2014/main" id="{534772FD-D037-3847-803D-72A9DFA24BBD}"/>
              </a:ext>
            </a:extLst>
          </p:cNvPr>
          <p:cNvPicPr/>
          <p:nvPr userDrawn="1"/>
        </p:nvPicPr>
        <p:blipFill>
          <a:blip r:embed="rId5" cstate="print"/>
          <a:stretch>
            <a:fillRect/>
          </a:stretch>
        </p:blipFill>
        <p:spPr>
          <a:xfrm>
            <a:off x="4962211" y="2005267"/>
            <a:ext cx="145630" cy="145630"/>
          </a:xfrm>
          <a:prstGeom prst="rect">
            <a:avLst/>
          </a:prstGeom>
        </p:spPr>
      </p:pic>
      <p:pic>
        <p:nvPicPr>
          <p:cNvPr id="11" name="object 7">
            <a:extLst>
              <a:ext uri="{FF2B5EF4-FFF2-40B4-BE49-F238E27FC236}">
                <a16:creationId xmlns:a16="http://schemas.microsoft.com/office/drawing/2014/main" id="{A7A292AB-2C99-6240-85F4-2FCC3E6874EA}"/>
              </a:ext>
            </a:extLst>
          </p:cNvPr>
          <p:cNvPicPr/>
          <p:nvPr userDrawn="1"/>
        </p:nvPicPr>
        <p:blipFill>
          <a:blip r:embed="rId6" cstate="print"/>
          <a:stretch>
            <a:fillRect/>
          </a:stretch>
        </p:blipFill>
        <p:spPr>
          <a:xfrm>
            <a:off x="4962211" y="2423821"/>
            <a:ext cx="145630" cy="145630"/>
          </a:xfrm>
          <a:prstGeom prst="rect">
            <a:avLst/>
          </a:prstGeom>
        </p:spPr>
      </p:pic>
      <p:pic>
        <p:nvPicPr>
          <p:cNvPr id="12" name="object 8">
            <a:extLst>
              <a:ext uri="{FF2B5EF4-FFF2-40B4-BE49-F238E27FC236}">
                <a16:creationId xmlns:a16="http://schemas.microsoft.com/office/drawing/2014/main" id="{F3A10020-01CA-374D-B084-91B2AC4F9D48}"/>
              </a:ext>
            </a:extLst>
          </p:cNvPr>
          <p:cNvPicPr/>
          <p:nvPr userDrawn="1"/>
        </p:nvPicPr>
        <p:blipFill>
          <a:blip r:embed="rId7" cstate="print"/>
          <a:stretch>
            <a:fillRect/>
          </a:stretch>
        </p:blipFill>
        <p:spPr>
          <a:xfrm>
            <a:off x="4962211" y="2842375"/>
            <a:ext cx="145630" cy="145630"/>
          </a:xfrm>
          <a:prstGeom prst="rect">
            <a:avLst/>
          </a:prstGeom>
        </p:spPr>
      </p:pic>
      <p:grpSp>
        <p:nvGrpSpPr>
          <p:cNvPr id="13" name="object 9">
            <a:extLst>
              <a:ext uri="{FF2B5EF4-FFF2-40B4-BE49-F238E27FC236}">
                <a16:creationId xmlns:a16="http://schemas.microsoft.com/office/drawing/2014/main" id="{E838C6EC-995C-5740-9722-E7C9FB30D4DD}"/>
              </a:ext>
            </a:extLst>
          </p:cNvPr>
          <p:cNvGrpSpPr/>
          <p:nvPr userDrawn="1"/>
        </p:nvGrpSpPr>
        <p:grpSpPr>
          <a:xfrm>
            <a:off x="9185564" y="4724401"/>
            <a:ext cx="3006436" cy="1710500"/>
            <a:chOff x="8340097" y="4214507"/>
            <a:chExt cx="2493010" cy="1351915"/>
          </a:xfrm>
        </p:grpSpPr>
        <p:sp>
          <p:nvSpPr>
            <p:cNvPr id="14" name="object 10">
              <a:extLst>
                <a:ext uri="{FF2B5EF4-FFF2-40B4-BE49-F238E27FC236}">
                  <a16:creationId xmlns:a16="http://schemas.microsoft.com/office/drawing/2014/main" id="{7FB532BD-57BD-644D-92B7-D1448512C3AC}"/>
                </a:ext>
              </a:extLst>
            </p:cNvPr>
            <p:cNvSpPr/>
            <p:nvPr/>
          </p:nvSpPr>
          <p:spPr>
            <a:xfrm>
              <a:off x="8942629" y="4214507"/>
              <a:ext cx="1891030" cy="1351915"/>
            </a:xfrm>
            <a:custGeom>
              <a:avLst/>
              <a:gdLst/>
              <a:ahLst/>
              <a:cxnLst/>
              <a:rect l="l" t="t" r="r" b="b"/>
              <a:pathLst>
                <a:path w="1891029" h="1351914">
                  <a:moveTo>
                    <a:pt x="1890471" y="0"/>
                  </a:moveTo>
                  <a:lnTo>
                    <a:pt x="1890471" y="1351622"/>
                  </a:lnTo>
                  <a:lnTo>
                    <a:pt x="0" y="1351622"/>
                  </a:lnTo>
                  <a:lnTo>
                    <a:pt x="0" y="0"/>
                  </a:lnTo>
                  <a:lnTo>
                    <a:pt x="1890471" y="0"/>
                  </a:lnTo>
                  <a:close/>
                </a:path>
              </a:pathLst>
            </a:custGeom>
            <a:solidFill>
              <a:srgbClr val="A3C837"/>
            </a:solidFill>
          </p:spPr>
          <p:txBody>
            <a:bodyPr wrap="square" lIns="0" tIns="0" rIns="0" bIns="0" rtlCol="0"/>
            <a:lstStyle/>
            <a:p>
              <a:endParaRPr/>
            </a:p>
          </p:txBody>
        </p:sp>
        <p:sp>
          <p:nvSpPr>
            <p:cNvPr id="15" name="object 11">
              <a:extLst>
                <a:ext uri="{FF2B5EF4-FFF2-40B4-BE49-F238E27FC236}">
                  <a16:creationId xmlns:a16="http://schemas.microsoft.com/office/drawing/2014/main" id="{ABAF7016-A185-3D43-B2A1-8D0BA1792B3C}"/>
                </a:ext>
              </a:extLst>
            </p:cNvPr>
            <p:cNvSpPr/>
            <p:nvPr/>
          </p:nvSpPr>
          <p:spPr>
            <a:xfrm>
              <a:off x="8340097" y="4214515"/>
              <a:ext cx="1351915" cy="1351915"/>
            </a:xfrm>
            <a:custGeom>
              <a:avLst/>
              <a:gdLst/>
              <a:ahLst/>
              <a:cxnLst/>
              <a:rect l="l" t="t" r="r" b="b"/>
              <a:pathLst>
                <a:path w="1351915" h="1351914">
                  <a:moveTo>
                    <a:pt x="675805" y="0"/>
                  </a:moveTo>
                  <a:lnTo>
                    <a:pt x="627541" y="1696"/>
                  </a:lnTo>
                  <a:lnTo>
                    <a:pt x="580193" y="6711"/>
                  </a:lnTo>
                  <a:lnTo>
                    <a:pt x="533876" y="14928"/>
                  </a:lnTo>
                  <a:lnTo>
                    <a:pt x="488703" y="26234"/>
                  </a:lnTo>
                  <a:lnTo>
                    <a:pt x="444790" y="40514"/>
                  </a:lnTo>
                  <a:lnTo>
                    <a:pt x="402249" y="57654"/>
                  </a:lnTo>
                  <a:lnTo>
                    <a:pt x="361197" y="77540"/>
                  </a:lnTo>
                  <a:lnTo>
                    <a:pt x="321746" y="100057"/>
                  </a:lnTo>
                  <a:lnTo>
                    <a:pt x="284012" y="125091"/>
                  </a:lnTo>
                  <a:lnTo>
                    <a:pt x="248109" y="152527"/>
                  </a:lnTo>
                  <a:lnTo>
                    <a:pt x="214151" y="182252"/>
                  </a:lnTo>
                  <a:lnTo>
                    <a:pt x="182252" y="214151"/>
                  </a:lnTo>
                  <a:lnTo>
                    <a:pt x="152527" y="248109"/>
                  </a:lnTo>
                  <a:lnTo>
                    <a:pt x="125091" y="284012"/>
                  </a:lnTo>
                  <a:lnTo>
                    <a:pt x="100057" y="321746"/>
                  </a:lnTo>
                  <a:lnTo>
                    <a:pt x="77540" y="361197"/>
                  </a:lnTo>
                  <a:lnTo>
                    <a:pt x="57654" y="402249"/>
                  </a:lnTo>
                  <a:lnTo>
                    <a:pt x="40514" y="444790"/>
                  </a:lnTo>
                  <a:lnTo>
                    <a:pt x="26234" y="488703"/>
                  </a:lnTo>
                  <a:lnTo>
                    <a:pt x="14928" y="533876"/>
                  </a:lnTo>
                  <a:lnTo>
                    <a:pt x="6711" y="580193"/>
                  </a:lnTo>
                  <a:lnTo>
                    <a:pt x="1696" y="627541"/>
                  </a:lnTo>
                  <a:lnTo>
                    <a:pt x="0" y="675805"/>
                  </a:lnTo>
                  <a:lnTo>
                    <a:pt x="1696" y="724068"/>
                  </a:lnTo>
                  <a:lnTo>
                    <a:pt x="6711" y="771416"/>
                  </a:lnTo>
                  <a:lnTo>
                    <a:pt x="14928" y="817733"/>
                  </a:lnTo>
                  <a:lnTo>
                    <a:pt x="26234" y="862906"/>
                  </a:lnTo>
                  <a:lnTo>
                    <a:pt x="40514" y="906820"/>
                  </a:lnTo>
                  <a:lnTo>
                    <a:pt x="57654" y="949360"/>
                  </a:lnTo>
                  <a:lnTo>
                    <a:pt x="77540" y="990413"/>
                  </a:lnTo>
                  <a:lnTo>
                    <a:pt x="100057" y="1029864"/>
                  </a:lnTo>
                  <a:lnTo>
                    <a:pt x="125091" y="1067598"/>
                  </a:lnTo>
                  <a:lnTo>
                    <a:pt x="152527" y="1103501"/>
                  </a:lnTo>
                  <a:lnTo>
                    <a:pt x="182252" y="1137460"/>
                  </a:lnTo>
                  <a:lnTo>
                    <a:pt x="214151" y="1169359"/>
                  </a:lnTo>
                  <a:lnTo>
                    <a:pt x="248109" y="1199084"/>
                  </a:lnTo>
                  <a:lnTo>
                    <a:pt x="284012" y="1226521"/>
                  </a:lnTo>
                  <a:lnTo>
                    <a:pt x="321746" y="1251556"/>
                  </a:lnTo>
                  <a:lnTo>
                    <a:pt x="361197" y="1274074"/>
                  </a:lnTo>
                  <a:lnTo>
                    <a:pt x="402249" y="1293960"/>
                  </a:lnTo>
                  <a:lnTo>
                    <a:pt x="444790" y="1311101"/>
                  </a:lnTo>
                  <a:lnTo>
                    <a:pt x="488703" y="1325383"/>
                  </a:lnTo>
                  <a:lnTo>
                    <a:pt x="533876" y="1336690"/>
                  </a:lnTo>
                  <a:lnTo>
                    <a:pt x="580193" y="1344908"/>
                  </a:lnTo>
                  <a:lnTo>
                    <a:pt x="627541" y="1349924"/>
                  </a:lnTo>
                  <a:lnTo>
                    <a:pt x="675805" y="1351622"/>
                  </a:lnTo>
                  <a:lnTo>
                    <a:pt x="724068" y="1349926"/>
                  </a:lnTo>
                  <a:lnTo>
                    <a:pt x="771416" y="1344911"/>
                  </a:lnTo>
                  <a:lnTo>
                    <a:pt x="817733" y="1336694"/>
                  </a:lnTo>
                  <a:lnTo>
                    <a:pt x="862906" y="1325388"/>
                  </a:lnTo>
                  <a:lnTo>
                    <a:pt x="906820" y="1311108"/>
                  </a:lnTo>
                  <a:lnTo>
                    <a:pt x="949360" y="1293968"/>
                  </a:lnTo>
                  <a:lnTo>
                    <a:pt x="990413" y="1274082"/>
                  </a:lnTo>
                  <a:lnTo>
                    <a:pt x="1029863" y="1251564"/>
                  </a:lnTo>
                  <a:lnTo>
                    <a:pt x="1067597" y="1226530"/>
                  </a:lnTo>
                  <a:lnTo>
                    <a:pt x="1103500" y="1199093"/>
                  </a:lnTo>
                  <a:lnTo>
                    <a:pt x="1137458" y="1169368"/>
                  </a:lnTo>
                  <a:lnTo>
                    <a:pt x="1169357" y="1137469"/>
                  </a:lnTo>
                  <a:lnTo>
                    <a:pt x="1199082" y="1103511"/>
                  </a:lnTo>
                  <a:lnTo>
                    <a:pt x="1226518" y="1067607"/>
                  </a:lnTo>
                  <a:lnTo>
                    <a:pt x="1251552" y="1029872"/>
                  </a:lnTo>
                  <a:lnTo>
                    <a:pt x="1274069" y="990421"/>
                  </a:lnTo>
                  <a:lnTo>
                    <a:pt x="1293955" y="949368"/>
                  </a:lnTo>
                  <a:lnTo>
                    <a:pt x="1311095" y="906826"/>
                  </a:lnTo>
                  <a:lnTo>
                    <a:pt x="1325376" y="862912"/>
                  </a:lnTo>
                  <a:lnTo>
                    <a:pt x="1336681" y="817738"/>
                  </a:lnTo>
                  <a:lnTo>
                    <a:pt x="1344899" y="771419"/>
                  </a:lnTo>
                  <a:lnTo>
                    <a:pt x="1349913" y="724070"/>
                  </a:lnTo>
                  <a:lnTo>
                    <a:pt x="1351610" y="675805"/>
                  </a:lnTo>
                  <a:lnTo>
                    <a:pt x="1349913" y="627542"/>
                  </a:lnTo>
                  <a:lnTo>
                    <a:pt x="1344899" y="580196"/>
                  </a:lnTo>
                  <a:lnTo>
                    <a:pt x="1336681" y="533880"/>
                  </a:lnTo>
                  <a:lnTo>
                    <a:pt x="1325376" y="488708"/>
                  </a:lnTo>
                  <a:lnTo>
                    <a:pt x="1311095" y="444795"/>
                  </a:lnTo>
                  <a:lnTo>
                    <a:pt x="1293955" y="402255"/>
                  </a:lnTo>
                  <a:lnTo>
                    <a:pt x="1274069" y="361202"/>
                  </a:lnTo>
                  <a:lnTo>
                    <a:pt x="1251552" y="321752"/>
                  </a:lnTo>
                  <a:lnTo>
                    <a:pt x="1226518" y="284018"/>
                  </a:lnTo>
                  <a:lnTo>
                    <a:pt x="1199082" y="248114"/>
                  </a:lnTo>
                  <a:lnTo>
                    <a:pt x="1169357" y="214156"/>
                  </a:lnTo>
                  <a:lnTo>
                    <a:pt x="1137458" y="182257"/>
                  </a:lnTo>
                  <a:lnTo>
                    <a:pt x="1103500" y="152532"/>
                  </a:lnTo>
                  <a:lnTo>
                    <a:pt x="1067597" y="125094"/>
                  </a:lnTo>
                  <a:lnTo>
                    <a:pt x="1029863" y="100060"/>
                  </a:lnTo>
                  <a:lnTo>
                    <a:pt x="990413" y="77542"/>
                  </a:lnTo>
                  <a:lnTo>
                    <a:pt x="949360" y="57656"/>
                  </a:lnTo>
                  <a:lnTo>
                    <a:pt x="906820" y="40515"/>
                  </a:lnTo>
                  <a:lnTo>
                    <a:pt x="862906" y="26235"/>
                  </a:lnTo>
                  <a:lnTo>
                    <a:pt x="817733" y="14928"/>
                  </a:lnTo>
                  <a:lnTo>
                    <a:pt x="771416" y="6711"/>
                  </a:lnTo>
                  <a:lnTo>
                    <a:pt x="724068" y="1696"/>
                  </a:lnTo>
                  <a:lnTo>
                    <a:pt x="675805" y="0"/>
                  </a:lnTo>
                  <a:close/>
                </a:path>
              </a:pathLst>
            </a:custGeom>
            <a:solidFill>
              <a:srgbClr val="57585B"/>
            </a:solidFill>
          </p:spPr>
          <p:txBody>
            <a:bodyPr wrap="square" lIns="0" tIns="0" rIns="0" bIns="0" rtlCol="0"/>
            <a:lstStyle/>
            <a:p>
              <a:endParaRPr/>
            </a:p>
          </p:txBody>
        </p:sp>
        <p:sp>
          <p:nvSpPr>
            <p:cNvPr id="16" name="object 12">
              <a:extLst>
                <a:ext uri="{FF2B5EF4-FFF2-40B4-BE49-F238E27FC236}">
                  <a16:creationId xmlns:a16="http://schemas.microsoft.com/office/drawing/2014/main" id="{17D17737-255D-174B-9828-C7EB143246CC}"/>
                </a:ext>
              </a:extLst>
            </p:cNvPr>
            <p:cNvSpPr/>
            <p:nvPr/>
          </p:nvSpPr>
          <p:spPr>
            <a:xfrm>
              <a:off x="8808997" y="4652238"/>
              <a:ext cx="515620" cy="440055"/>
            </a:xfrm>
            <a:custGeom>
              <a:avLst/>
              <a:gdLst/>
              <a:ahLst/>
              <a:cxnLst/>
              <a:rect l="l" t="t" r="r" b="b"/>
              <a:pathLst>
                <a:path w="515620" h="440054">
                  <a:moveTo>
                    <a:pt x="83464" y="439940"/>
                  </a:moveTo>
                  <a:lnTo>
                    <a:pt x="431660" y="439940"/>
                  </a:lnTo>
                  <a:lnTo>
                    <a:pt x="464070" y="434155"/>
                  </a:lnTo>
                  <a:lnTo>
                    <a:pt x="490608" y="418403"/>
                  </a:lnTo>
                  <a:lnTo>
                    <a:pt x="508539" y="395090"/>
                  </a:lnTo>
                  <a:lnTo>
                    <a:pt x="515124" y="366623"/>
                  </a:lnTo>
                  <a:lnTo>
                    <a:pt x="508539" y="338149"/>
                  </a:lnTo>
                  <a:lnTo>
                    <a:pt x="490608" y="314833"/>
                  </a:lnTo>
                  <a:lnTo>
                    <a:pt x="464070" y="299079"/>
                  </a:lnTo>
                  <a:lnTo>
                    <a:pt x="431660" y="293293"/>
                  </a:lnTo>
                  <a:lnTo>
                    <a:pt x="83464" y="293293"/>
                  </a:lnTo>
                  <a:lnTo>
                    <a:pt x="51059" y="287508"/>
                  </a:lnTo>
                  <a:lnTo>
                    <a:pt x="24520" y="271756"/>
                  </a:lnTo>
                  <a:lnTo>
                    <a:pt x="6586" y="248443"/>
                  </a:lnTo>
                  <a:lnTo>
                    <a:pt x="0" y="219976"/>
                  </a:lnTo>
                  <a:lnTo>
                    <a:pt x="6586" y="191502"/>
                  </a:lnTo>
                  <a:lnTo>
                    <a:pt x="24520" y="168186"/>
                  </a:lnTo>
                  <a:lnTo>
                    <a:pt x="51059" y="152432"/>
                  </a:lnTo>
                  <a:lnTo>
                    <a:pt x="83464" y="146646"/>
                  </a:lnTo>
                  <a:lnTo>
                    <a:pt x="431660" y="146646"/>
                  </a:lnTo>
                  <a:lnTo>
                    <a:pt x="464070" y="140861"/>
                  </a:lnTo>
                  <a:lnTo>
                    <a:pt x="490608" y="125109"/>
                  </a:lnTo>
                  <a:lnTo>
                    <a:pt x="508539" y="101796"/>
                  </a:lnTo>
                  <a:lnTo>
                    <a:pt x="515124" y="73329"/>
                  </a:lnTo>
                  <a:lnTo>
                    <a:pt x="508539" y="44860"/>
                  </a:lnTo>
                  <a:lnTo>
                    <a:pt x="490608" y="21543"/>
                  </a:lnTo>
                  <a:lnTo>
                    <a:pt x="464070" y="5787"/>
                  </a:lnTo>
                  <a:lnTo>
                    <a:pt x="431660" y="0"/>
                  </a:lnTo>
                  <a:lnTo>
                    <a:pt x="83464" y="0"/>
                  </a:lnTo>
                </a:path>
              </a:pathLst>
            </a:custGeom>
            <a:ln w="15874">
              <a:solidFill>
                <a:srgbClr val="FFFFFF"/>
              </a:solidFill>
            </a:ln>
          </p:spPr>
          <p:txBody>
            <a:bodyPr wrap="square" lIns="0" tIns="0" rIns="0" bIns="0" rtlCol="0"/>
            <a:lstStyle/>
            <a:p>
              <a:endParaRPr/>
            </a:p>
          </p:txBody>
        </p:sp>
        <p:pic>
          <p:nvPicPr>
            <p:cNvPr id="17" name="object 13">
              <a:extLst>
                <a:ext uri="{FF2B5EF4-FFF2-40B4-BE49-F238E27FC236}">
                  <a16:creationId xmlns:a16="http://schemas.microsoft.com/office/drawing/2014/main" id="{59A2CCC6-C2A2-9040-8EA8-F92EEF86F6DE}"/>
                </a:ext>
              </a:extLst>
            </p:cNvPr>
            <p:cNvPicPr/>
            <p:nvPr/>
          </p:nvPicPr>
          <p:blipFill>
            <a:blip r:embed="rId8" cstate="print"/>
            <a:stretch>
              <a:fillRect/>
            </a:stretch>
          </p:blipFill>
          <p:spPr>
            <a:xfrm>
              <a:off x="8770479" y="4586290"/>
              <a:ext cx="121497" cy="131914"/>
            </a:xfrm>
            <a:prstGeom prst="rect">
              <a:avLst/>
            </a:prstGeom>
          </p:spPr>
        </p:pic>
        <p:pic>
          <p:nvPicPr>
            <p:cNvPr id="18" name="object 14">
              <a:extLst>
                <a:ext uri="{FF2B5EF4-FFF2-40B4-BE49-F238E27FC236}">
                  <a16:creationId xmlns:a16="http://schemas.microsoft.com/office/drawing/2014/main" id="{84F7DDF9-C894-5546-88F2-CAA075F66E81}"/>
                </a:ext>
              </a:extLst>
            </p:cNvPr>
            <p:cNvPicPr/>
            <p:nvPr/>
          </p:nvPicPr>
          <p:blipFill>
            <a:blip r:embed="rId9" cstate="print"/>
            <a:stretch>
              <a:fillRect/>
            </a:stretch>
          </p:blipFill>
          <p:spPr>
            <a:xfrm>
              <a:off x="8770479" y="5024278"/>
              <a:ext cx="121497" cy="131914"/>
            </a:xfrm>
            <a:prstGeom prst="rect">
              <a:avLst/>
            </a:prstGeom>
          </p:spPr>
        </p:pic>
      </p:grpSp>
      <p:sp>
        <p:nvSpPr>
          <p:cNvPr id="3" name="Text Placeholder 2">
            <a:extLst>
              <a:ext uri="{FF2B5EF4-FFF2-40B4-BE49-F238E27FC236}">
                <a16:creationId xmlns:a16="http://schemas.microsoft.com/office/drawing/2014/main" id="{1ECED0FE-F253-1742-B6AC-B26DC18B50CD}"/>
              </a:ext>
            </a:extLst>
          </p:cNvPr>
          <p:cNvSpPr>
            <a:spLocks noGrp="1"/>
          </p:cNvSpPr>
          <p:nvPr>
            <p:ph type="body" sz="quarter" idx="10" hasCustomPrompt="1"/>
          </p:nvPr>
        </p:nvSpPr>
        <p:spPr>
          <a:xfrm>
            <a:off x="840802" y="1931747"/>
            <a:ext cx="3073883"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26" name="Text Placeholder 2">
            <a:extLst>
              <a:ext uri="{FF2B5EF4-FFF2-40B4-BE49-F238E27FC236}">
                <a16:creationId xmlns:a16="http://schemas.microsoft.com/office/drawing/2014/main" id="{1B79C0A3-BCEB-8448-9F57-48A2A2723CD4}"/>
              </a:ext>
            </a:extLst>
          </p:cNvPr>
          <p:cNvSpPr>
            <a:spLocks noGrp="1"/>
          </p:cNvSpPr>
          <p:nvPr>
            <p:ph type="body" sz="quarter" idx="11" hasCustomPrompt="1"/>
          </p:nvPr>
        </p:nvSpPr>
        <p:spPr>
          <a:xfrm>
            <a:off x="840801" y="2373859"/>
            <a:ext cx="3073883"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27" name="Text Placeholder 2">
            <a:extLst>
              <a:ext uri="{FF2B5EF4-FFF2-40B4-BE49-F238E27FC236}">
                <a16:creationId xmlns:a16="http://schemas.microsoft.com/office/drawing/2014/main" id="{2C38DD59-1A4B-984D-A3C6-7BF85572746C}"/>
              </a:ext>
            </a:extLst>
          </p:cNvPr>
          <p:cNvSpPr>
            <a:spLocks noGrp="1"/>
          </p:cNvSpPr>
          <p:nvPr>
            <p:ph type="body" sz="quarter" idx="12" hasCustomPrompt="1"/>
          </p:nvPr>
        </p:nvSpPr>
        <p:spPr>
          <a:xfrm>
            <a:off x="840800" y="2813814"/>
            <a:ext cx="3073883"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28" name="Text Placeholder 2">
            <a:extLst>
              <a:ext uri="{FF2B5EF4-FFF2-40B4-BE49-F238E27FC236}">
                <a16:creationId xmlns:a16="http://schemas.microsoft.com/office/drawing/2014/main" id="{F7E98EBD-7284-EF44-849F-F6D8FF23A5F6}"/>
              </a:ext>
            </a:extLst>
          </p:cNvPr>
          <p:cNvSpPr>
            <a:spLocks noGrp="1"/>
          </p:cNvSpPr>
          <p:nvPr>
            <p:ph type="body" sz="quarter" idx="13" hasCustomPrompt="1"/>
          </p:nvPr>
        </p:nvSpPr>
        <p:spPr>
          <a:xfrm>
            <a:off x="5183636" y="1931747"/>
            <a:ext cx="3073883"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29" name="Text Placeholder 2">
            <a:extLst>
              <a:ext uri="{FF2B5EF4-FFF2-40B4-BE49-F238E27FC236}">
                <a16:creationId xmlns:a16="http://schemas.microsoft.com/office/drawing/2014/main" id="{C80EC3EC-4381-B04D-9D58-97BEBBD66C35}"/>
              </a:ext>
            </a:extLst>
          </p:cNvPr>
          <p:cNvSpPr>
            <a:spLocks noGrp="1"/>
          </p:cNvSpPr>
          <p:nvPr>
            <p:ph type="body" sz="quarter" idx="14" hasCustomPrompt="1"/>
          </p:nvPr>
        </p:nvSpPr>
        <p:spPr>
          <a:xfrm>
            <a:off x="5183635" y="2373859"/>
            <a:ext cx="3073883"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30" name="Text Placeholder 2">
            <a:extLst>
              <a:ext uri="{FF2B5EF4-FFF2-40B4-BE49-F238E27FC236}">
                <a16:creationId xmlns:a16="http://schemas.microsoft.com/office/drawing/2014/main" id="{893F4789-35B2-9340-9B11-D520568581F3}"/>
              </a:ext>
            </a:extLst>
          </p:cNvPr>
          <p:cNvSpPr>
            <a:spLocks noGrp="1"/>
          </p:cNvSpPr>
          <p:nvPr>
            <p:ph type="body" sz="quarter" idx="15" hasCustomPrompt="1"/>
          </p:nvPr>
        </p:nvSpPr>
        <p:spPr>
          <a:xfrm>
            <a:off x="5183634" y="2813814"/>
            <a:ext cx="3073883"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pic>
        <p:nvPicPr>
          <p:cNvPr id="33" name="Picture 32">
            <a:extLst>
              <a:ext uri="{FF2B5EF4-FFF2-40B4-BE49-F238E27FC236}">
                <a16:creationId xmlns:a16="http://schemas.microsoft.com/office/drawing/2014/main" id="{A2748825-CE1B-C345-B923-9AE81A66B7FA}"/>
              </a:ext>
            </a:extLst>
          </p:cNvPr>
          <p:cNvPicPr>
            <a:picLocks noChangeAspect="1"/>
          </p:cNvPicPr>
          <p:nvPr userDrawn="1"/>
        </p:nvPicPr>
        <p:blipFill>
          <a:blip r:embed="rId10"/>
          <a:stretch>
            <a:fillRect/>
          </a:stretch>
        </p:blipFill>
        <p:spPr>
          <a:xfrm>
            <a:off x="325458" y="5394030"/>
            <a:ext cx="1332854" cy="1332854"/>
          </a:xfrm>
          <a:prstGeom prst="rect">
            <a:avLst/>
          </a:prstGeom>
        </p:spPr>
      </p:pic>
      <p:pic>
        <p:nvPicPr>
          <p:cNvPr id="34" name="object 2">
            <a:extLst>
              <a:ext uri="{FF2B5EF4-FFF2-40B4-BE49-F238E27FC236}">
                <a16:creationId xmlns:a16="http://schemas.microsoft.com/office/drawing/2014/main" id="{E8306D34-B3C4-C445-83BC-2EC7A4525C64}"/>
              </a:ext>
            </a:extLst>
          </p:cNvPr>
          <p:cNvPicPr/>
          <p:nvPr userDrawn="1"/>
        </p:nvPicPr>
        <p:blipFill>
          <a:blip r:embed="rId2" cstate="print"/>
          <a:stretch>
            <a:fillRect/>
          </a:stretch>
        </p:blipFill>
        <p:spPr>
          <a:xfrm>
            <a:off x="593039" y="3305673"/>
            <a:ext cx="145618" cy="145630"/>
          </a:xfrm>
          <a:prstGeom prst="rect">
            <a:avLst/>
          </a:prstGeom>
        </p:spPr>
      </p:pic>
      <p:pic>
        <p:nvPicPr>
          <p:cNvPr id="35" name="object 3">
            <a:extLst>
              <a:ext uri="{FF2B5EF4-FFF2-40B4-BE49-F238E27FC236}">
                <a16:creationId xmlns:a16="http://schemas.microsoft.com/office/drawing/2014/main" id="{49F0C7DE-A80C-A646-B149-700BD1BD75AB}"/>
              </a:ext>
            </a:extLst>
          </p:cNvPr>
          <p:cNvPicPr/>
          <p:nvPr userDrawn="1"/>
        </p:nvPicPr>
        <p:blipFill>
          <a:blip r:embed="rId3" cstate="print"/>
          <a:stretch>
            <a:fillRect/>
          </a:stretch>
        </p:blipFill>
        <p:spPr>
          <a:xfrm>
            <a:off x="593039" y="3724227"/>
            <a:ext cx="145618" cy="145630"/>
          </a:xfrm>
          <a:prstGeom prst="rect">
            <a:avLst/>
          </a:prstGeom>
        </p:spPr>
      </p:pic>
      <p:pic>
        <p:nvPicPr>
          <p:cNvPr id="36" name="object 4">
            <a:extLst>
              <a:ext uri="{FF2B5EF4-FFF2-40B4-BE49-F238E27FC236}">
                <a16:creationId xmlns:a16="http://schemas.microsoft.com/office/drawing/2014/main" id="{8726FEDB-FDF7-A546-9766-89F4133691B5}"/>
              </a:ext>
            </a:extLst>
          </p:cNvPr>
          <p:cNvPicPr/>
          <p:nvPr userDrawn="1"/>
        </p:nvPicPr>
        <p:blipFill>
          <a:blip r:embed="rId4" cstate="print"/>
          <a:stretch>
            <a:fillRect/>
          </a:stretch>
        </p:blipFill>
        <p:spPr>
          <a:xfrm>
            <a:off x="593039" y="4142781"/>
            <a:ext cx="145618" cy="145630"/>
          </a:xfrm>
          <a:prstGeom prst="rect">
            <a:avLst/>
          </a:prstGeom>
        </p:spPr>
      </p:pic>
      <p:sp>
        <p:nvSpPr>
          <p:cNvPr id="37" name="Text Placeholder 2">
            <a:extLst>
              <a:ext uri="{FF2B5EF4-FFF2-40B4-BE49-F238E27FC236}">
                <a16:creationId xmlns:a16="http://schemas.microsoft.com/office/drawing/2014/main" id="{1D4AFCDC-F924-D140-8BCB-8FFF7895E260}"/>
              </a:ext>
            </a:extLst>
          </p:cNvPr>
          <p:cNvSpPr>
            <a:spLocks noGrp="1"/>
          </p:cNvSpPr>
          <p:nvPr>
            <p:ph type="body" sz="quarter" idx="16" hasCustomPrompt="1"/>
          </p:nvPr>
        </p:nvSpPr>
        <p:spPr>
          <a:xfrm>
            <a:off x="840800" y="3232153"/>
            <a:ext cx="3073883"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38" name="Text Placeholder 2">
            <a:extLst>
              <a:ext uri="{FF2B5EF4-FFF2-40B4-BE49-F238E27FC236}">
                <a16:creationId xmlns:a16="http://schemas.microsoft.com/office/drawing/2014/main" id="{98B44373-7D0F-2E45-95BF-C595333D90FE}"/>
              </a:ext>
            </a:extLst>
          </p:cNvPr>
          <p:cNvSpPr>
            <a:spLocks noGrp="1"/>
          </p:cNvSpPr>
          <p:nvPr>
            <p:ph type="body" sz="quarter" idx="17" hasCustomPrompt="1"/>
          </p:nvPr>
        </p:nvSpPr>
        <p:spPr>
          <a:xfrm>
            <a:off x="840799" y="3674265"/>
            <a:ext cx="3073883"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39" name="Text Placeholder 2">
            <a:extLst>
              <a:ext uri="{FF2B5EF4-FFF2-40B4-BE49-F238E27FC236}">
                <a16:creationId xmlns:a16="http://schemas.microsoft.com/office/drawing/2014/main" id="{49959F8E-1DA7-FF42-90E2-ECEC294F1F41}"/>
              </a:ext>
            </a:extLst>
          </p:cNvPr>
          <p:cNvSpPr>
            <a:spLocks noGrp="1"/>
          </p:cNvSpPr>
          <p:nvPr>
            <p:ph type="body" sz="quarter" idx="18" hasCustomPrompt="1"/>
          </p:nvPr>
        </p:nvSpPr>
        <p:spPr>
          <a:xfrm>
            <a:off x="840798" y="4114220"/>
            <a:ext cx="3073883"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pic>
        <p:nvPicPr>
          <p:cNvPr id="46" name="object 6">
            <a:extLst>
              <a:ext uri="{FF2B5EF4-FFF2-40B4-BE49-F238E27FC236}">
                <a16:creationId xmlns:a16="http://schemas.microsoft.com/office/drawing/2014/main" id="{FB6A656F-1CBF-3443-B41F-B80955961578}"/>
              </a:ext>
            </a:extLst>
          </p:cNvPr>
          <p:cNvPicPr/>
          <p:nvPr userDrawn="1"/>
        </p:nvPicPr>
        <p:blipFill>
          <a:blip r:embed="rId5" cstate="print"/>
          <a:stretch>
            <a:fillRect/>
          </a:stretch>
        </p:blipFill>
        <p:spPr>
          <a:xfrm>
            <a:off x="4962203" y="3334234"/>
            <a:ext cx="145630" cy="145630"/>
          </a:xfrm>
          <a:prstGeom prst="rect">
            <a:avLst/>
          </a:prstGeom>
        </p:spPr>
      </p:pic>
      <p:pic>
        <p:nvPicPr>
          <p:cNvPr id="47" name="object 7">
            <a:extLst>
              <a:ext uri="{FF2B5EF4-FFF2-40B4-BE49-F238E27FC236}">
                <a16:creationId xmlns:a16="http://schemas.microsoft.com/office/drawing/2014/main" id="{211595EE-0675-F840-846F-7EF085A5900E}"/>
              </a:ext>
            </a:extLst>
          </p:cNvPr>
          <p:cNvPicPr/>
          <p:nvPr userDrawn="1"/>
        </p:nvPicPr>
        <p:blipFill>
          <a:blip r:embed="rId6" cstate="print"/>
          <a:stretch>
            <a:fillRect/>
          </a:stretch>
        </p:blipFill>
        <p:spPr>
          <a:xfrm>
            <a:off x="4962203" y="3752788"/>
            <a:ext cx="145630" cy="145630"/>
          </a:xfrm>
          <a:prstGeom prst="rect">
            <a:avLst/>
          </a:prstGeom>
        </p:spPr>
      </p:pic>
      <p:pic>
        <p:nvPicPr>
          <p:cNvPr id="48" name="object 8">
            <a:extLst>
              <a:ext uri="{FF2B5EF4-FFF2-40B4-BE49-F238E27FC236}">
                <a16:creationId xmlns:a16="http://schemas.microsoft.com/office/drawing/2014/main" id="{E5FACDF2-3D49-854D-B04E-2829CFB09043}"/>
              </a:ext>
            </a:extLst>
          </p:cNvPr>
          <p:cNvPicPr/>
          <p:nvPr userDrawn="1"/>
        </p:nvPicPr>
        <p:blipFill>
          <a:blip r:embed="rId7" cstate="print"/>
          <a:stretch>
            <a:fillRect/>
          </a:stretch>
        </p:blipFill>
        <p:spPr>
          <a:xfrm>
            <a:off x="4962203" y="4171342"/>
            <a:ext cx="145630" cy="145630"/>
          </a:xfrm>
          <a:prstGeom prst="rect">
            <a:avLst/>
          </a:prstGeom>
        </p:spPr>
      </p:pic>
      <p:sp>
        <p:nvSpPr>
          <p:cNvPr id="49" name="Text Placeholder 2">
            <a:extLst>
              <a:ext uri="{FF2B5EF4-FFF2-40B4-BE49-F238E27FC236}">
                <a16:creationId xmlns:a16="http://schemas.microsoft.com/office/drawing/2014/main" id="{2DB17948-65FD-AC48-9E34-BE6AD6147D0D}"/>
              </a:ext>
            </a:extLst>
          </p:cNvPr>
          <p:cNvSpPr>
            <a:spLocks noGrp="1"/>
          </p:cNvSpPr>
          <p:nvPr>
            <p:ph type="body" sz="quarter" idx="19" hasCustomPrompt="1"/>
          </p:nvPr>
        </p:nvSpPr>
        <p:spPr>
          <a:xfrm>
            <a:off x="5183628" y="3260714"/>
            <a:ext cx="3073883"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50" name="Text Placeholder 2">
            <a:extLst>
              <a:ext uri="{FF2B5EF4-FFF2-40B4-BE49-F238E27FC236}">
                <a16:creationId xmlns:a16="http://schemas.microsoft.com/office/drawing/2014/main" id="{0ED82BC9-7B40-864D-A088-63B924441A14}"/>
              </a:ext>
            </a:extLst>
          </p:cNvPr>
          <p:cNvSpPr>
            <a:spLocks noGrp="1"/>
          </p:cNvSpPr>
          <p:nvPr>
            <p:ph type="body" sz="quarter" idx="20" hasCustomPrompt="1"/>
          </p:nvPr>
        </p:nvSpPr>
        <p:spPr>
          <a:xfrm>
            <a:off x="5183627" y="3702826"/>
            <a:ext cx="3073883"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51" name="Text Placeholder 2">
            <a:extLst>
              <a:ext uri="{FF2B5EF4-FFF2-40B4-BE49-F238E27FC236}">
                <a16:creationId xmlns:a16="http://schemas.microsoft.com/office/drawing/2014/main" id="{A7B41B83-623F-904B-B92E-4463199380BD}"/>
              </a:ext>
            </a:extLst>
          </p:cNvPr>
          <p:cNvSpPr>
            <a:spLocks noGrp="1"/>
          </p:cNvSpPr>
          <p:nvPr>
            <p:ph type="body" sz="quarter" idx="21" hasCustomPrompt="1"/>
          </p:nvPr>
        </p:nvSpPr>
        <p:spPr>
          <a:xfrm>
            <a:off x="5183626" y="4142781"/>
            <a:ext cx="3073883"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7E9CDA53-58CA-3746-AA03-DA89D4DF8776}"/>
              </a:ext>
            </a:extLst>
          </p:cNvPr>
          <p:cNvSpPr>
            <a:spLocks noGrp="1"/>
          </p:cNvSpPr>
          <p:nvPr>
            <p:ph type="sldNum" sz="quarter" idx="22"/>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29510396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ėstymas punktais 2">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9DD632A8-4844-1647-B656-F79E565DFAC6}"/>
              </a:ext>
            </a:extLst>
          </p:cNvPr>
          <p:cNvSpPr/>
          <p:nvPr userDrawn="1"/>
        </p:nvSpPr>
        <p:spPr>
          <a:xfrm>
            <a:off x="0" y="1791538"/>
            <a:ext cx="12192000" cy="5066462"/>
          </a:xfrm>
          <a:custGeom>
            <a:avLst/>
            <a:gdLst/>
            <a:ahLst/>
            <a:cxnLst/>
            <a:rect l="l" t="t" r="r" b="b"/>
            <a:pathLst>
              <a:path w="10826115" h="4304665">
                <a:moveTo>
                  <a:pt x="10825670" y="0"/>
                </a:moveTo>
                <a:lnTo>
                  <a:pt x="0" y="0"/>
                </a:lnTo>
                <a:lnTo>
                  <a:pt x="0" y="4304461"/>
                </a:lnTo>
                <a:lnTo>
                  <a:pt x="10825670" y="4304461"/>
                </a:lnTo>
                <a:lnTo>
                  <a:pt x="10825670" y="0"/>
                </a:lnTo>
                <a:close/>
              </a:path>
            </a:pathLst>
          </a:custGeom>
          <a:solidFill>
            <a:srgbClr val="A3C837"/>
          </a:solidFill>
        </p:spPr>
        <p:txBody>
          <a:bodyPr wrap="square" lIns="0" tIns="0" rIns="0" bIns="0" rtlCol="0"/>
          <a:lstStyle/>
          <a:p>
            <a:endParaRPr/>
          </a:p>
        </p:txBody>
      </p:sp>
      <p:sp>
        <p:nvSpPr>
          <p:cNvPr id="6" name="object 15">
            <a:extLst>
              <a:ext uri="{FF2B5EF4-FFF2-40B4-BE49-F238E27FC236}">
                <a16:creationId xmlns:a16="http://schemas.microsoft.com/office/drawing/2014/main" id="{3AA88CA7-8CD0-D648-AD18-F8015BB465BC}"/>
              </a:ext>
            </a:extLst>
          </p:cNvPr>
          <p:cNvSpPr txBox="1">
            <a:spLocks noGrp="1"/>
          </p:cNvSpPr>
          <p:nvPr>
            <p:ph type="title" hasCustomPrompt="1"/>
          </p:nvPr>
        </p:nvSpPr>
        <p:spPr>
          <a:xfrm>
            <a:off x="546547" y="342037"/>
            <a:ext cx="6629168"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a:lnSpc>
                <a:spcPct val="100000"/>
              </a:lnSpc>
              <a:spcBef>
                <a:spcPts val="100"/>
              </a:spcBef>
            </a:pPr>
            <a:r>
              <a:rPr sz="2400">
                <a:solidFill>
                  <a:srgbClr val="1D1D1B"/>
                </a:solidFill>
              </a:rPr>
              <a:t>DĖSTYMAS</a:t>
            </a:r>
            <a:r>
              <a:rPr sz="2400" spc="-50">
                <a:solidFill>
                  <a:srgbClr val="1D1D1B"/>
                </a:solidFill>
              </a:rPr>
              <a:t> </a:t>
            </a:r>
            <a:r>
              <a:rPr sz="2400">
                <a:solidFill>
                  <a:srgbClr val="1D1D1B"/>
                </a:solidFill>
              </a:rPr>
              <a:t>PUNKTAIS</a:t>
            </a:r>
            <a:endParaRPr sz="2400"/>
          </a:p>
          <a:p>
            <a:pPr marL="12700">
              <a:lnSpc>
                <a:spcPct val="100000"/>
              </a:lnSpc>
            </a:pPr>
            <a:r>
              <a:rPr lang="en-GB" sz="2400">
                <a:solidFill>
                  <a:srgbClr val="1D1D1B"/>
                </a:solidFill>
              </a:rPr>
              <a:t>ARIAL</a:t>
            </a:r>
            <a:r>
              <a:rPr sz="2400" spc="-20">
                <a:solidFill>
                  <a:srgbClr val="1D1D1B"/>
                </a:solidFill>
              </a:rPr>
              <a:t> </a:t>
            </a:r>
            <a:r>
              <a:rPr sz="2400">
                <a:solidFill>
                  <a:srgbClr val="1D1D1B"/>
                </a:solidFill>
              </a:rPr>
              <a:t>BLACK</a:t>
            </a:r>
            <a:r>
              <a:rPr sz="2400" spc="-15">
                <a:solidFill>
                  <a:srgbClr val="1D1D1B"/>
                </a:solidFill>
              </a:rPr>
              <a:t> </a:t>
            </a:r>
            <a:r>
              <a:rPr sz="2400">
                <a:solidFill>
                  <a:srgbClr val="1D1D1B"/>
                </a:solidFill>
              </a:rPr>
              <a:t>/</a:t>
            </a:r>
            <a:r>
              <a:rPr sz="2400" spc="-15">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15">
                <a:solidFill>
                  <a:srgbClr val="1D1D1B"/>
                </a:solidFill>
              </a:rPr>
              <a:t> </a:t>
            </a:r>
            <a:r>
              <a:rPr sz="2400">
                <a:solidFill>
                  <a:srgbClr val="1D1D1B"/>
                </a:solidFill>
              </a:rPr>
              <a:t>24</a:t>
            </a:r>
            <a:r>
              <a:rPr sz="2400" spc="-15">
                <a:solidFill>
                  <a:srgbClr val="1D1D1B"/>
                </a:solidFill>
              </a:rPr>
              <a:t> </a:t>
            </a:r>
            <a:r>
              <a:rPr sz="2400">
                <a:solidFill>
                  <a:srgbClr val="1D1D1B"/>
                </a:solidFill>
              </a:rPr>
              <a:t>PT</a:t>
            </a:r>
            <a:endParaRPr sz="2400"/>
          </a:p>
        </p:txBody>
      </p:sp>
      <p:pic>
        <p:nvPicPr>
          <p:cNvPr id="44" name="object 8">
            <a:extLst>
              <a:ext uri="{FF2B5EF4-FFF2-40B4-BE49-F238E27FC236}">
                <a16:creationId xmlns:a16="http://schemas.microsoft.com/office/drawing/2014/main" id="{4F92094C-3313-8440-AC1F-604AE7232F81}"/>
              </a:ext>
            </a:extLst>
          </p:cNvPr>
          <p:cNvPicPr/>
          <p:nvPr userDrawn="1"/>
        </p:nvPicPr>
        <p:blipFill>
          <a:blip r:embed="rId2" cstate="print"/>
          <a:stretch>
            <a:fillRect/>
          </a:stretch>
        </p:blipFill>
        <p:spPr>
          <a:xfrm>
            <a:off x="590277" y="3053863"/>
            <a:ext cx="89547" cy="89547"/>
          </a:xfrm>
          <a:prstGeom prst="rect">
            <a:avLst/>
          </a:prstGeom>
        </p:spPr>
      </p:pic>
      <p:pic>
        <p:nvPicPr>
          <p:cNvPr id="45" name="object 9">
            <a:extLst>
              <a:ext uri="{FF2B5EF4-FFF2-40B4-BE49-F238E27FC236}">
                <a16:creationId xmlns:a16="http://schemas.microsoft.com/office/drawing/2014/main" id="{B669738C-EBE8-4940-9EF3-AAB380AB31E4}"/>
              </a:ext>
            </a:extLst>
          </p:cNvPr>
          <p:cNvPicPr/>
          <p:nvPr userDrawn="1"/>
        </p:nvPicPr>
        <p:blipFill>
          <a:blip r:embed="rId3" cstate="print"/>
          <a:stretch>
            <a:fillRect/>
          </a:stretch>
        </p:blipFill>
        <p:spPr>
          <a:xfrm>
            <a:off x="590277" y="3482202"/>
            <a:ext cx="89547" cy="89560"/>
          </a:xfrm>
          <a:prstGeom prst="rect">
            <a:avLst/>
          </a:prstGeom>
        </p:spPr>
      </p:pic>
      <p:pic>
        <p:nvPicPr>
          <p:cNvPr id="46" name="object 10">
            <a:extLst>
              <a:ext uri="{FF2B5EF4-FFF2-40B4-BE49-F238E27FC236}">
                <a16:creationId xmlns:a16="http://schemas.microsoft.com/office/drawing/2014/main" id="{8F2A82DD-C329-4D45-9DDF-056C2C30F33D}"/>
              </a:ext>
            </a:extLst>
          </p:cNvPr>
          <p:cNvPicPr/>
          <p:nvPr userDrawn="1"/>
        </p:nvPicPr>
        <p:blipFill>
          <a:blip r:embed="rId2" cstate="print"/>
          <a:stretch>
            <a:fillRect/>
          </a:stretch>
        </p:blipFill>
        <p:spPr>
          <a:xfrm>
            <a:off x="590277" y="3910554"/>
            <a:ext cx="89547" cy="89547"/>
          </a:xfrm>
          <a:prstGeom prst="rect">
            <a:avLst/>
          </a:prstGeom>
        </p:spPr>
      </p:pic>
      <p:pic>
        <p:nvPicPr>
          <p:cNvPr id="47" name="object 12">
            <a:extLst>
              <a:ext uri="{FF2B5EF4-FFF2-40B4-BE49-F238E27FC236}">
                <a16:creationId xmlns:a16="http://schemas.microsoft.com/office/drawing/2014/main" id="{846234EA-7084-CE41-B9BE-64D7528C0D71}"/>
              </a:ext>
            </a:extLst>
          </p:cNvPr>
          <p:cNvPicPr/>
          <p:nvPr userDrawn="1"/>
        </p:nvPicPr>
        <p:blipFill>
          <a:blip r:embed="rId4" cstate="print"/>
          <a:stretch>
            <a:fillRect/>
          </a:stretch>
        </p:blipFill>
        <p:spPr>
          <a:xfrm>
            <a:off x="3978741" y="3053863"/>
            <a:ext cx="89560" cy="89547"/>
          </a:xfrm>
          <a:prstGeom prst="rect">
            <a:avLst/>
          </a:prstGeom>
        </p:spPr>
      </p:pic>
      <p:pic>
        <p:nvPicPr>
          <p:cNvPr id="48" name="object 13">
            <a:extLst>
              <a:ext uri="{FF2B5EF4-FFF2-40B4-BE49-F238E27FC236}">
                <a16:creationId xmlns:a16="http://schemas.microsoft.com/office/drawing/2014/main" id="{602A9F13-3FCF-6F4B-8830-83B8449013C1}"/>
              </a:ext>
            </a:extLst>
          </p:cNvPr>
          <p:cNvPicPr/>
          <p:nvPr userDrawn="1"/>
        </p:nvPicPr>
        <p:blipFill>
          <a:blip r:embed="rId5" cstate="print"/>
          <a:stretch>
            <a:fillRect/>
          </a:stretch>
        </p:blipFill>
        <p:spPr>
          <a:xfrm>
            <a:off x="3978741" y="3482202"/>
            <a:ext cx="89560" cy="89560"/>
          </a:xfrm>
          <a:prstGeom prst="rect">
            <a:avLst/>
          </a:prstGeom>
        </p:spPr>
      </p:pic>
      <p:pic>
        <p:nvPicPr>
          <p:cNvPr id="49" name="object 14">
            <a:extLst>
              <a:ext uri="{FF2B5EF4-FFF2-40B4-BE49-F238E27FC236}">
                <a16:creationId xmlns:a16="http://schemas.microsoft.com/office/drawing/2014/main" id="{09074AB2-B8FF-BF41-A46A-C2CCBDF7AD48}"/>
              </a:ext>
            </a:extLst>
          </p:cNvPr>
          <p:cNvPicPr/>
          <p:nvPr userDrawn="1"/>
        </p:nvPicPr>
        <p:blipFill>
          <a:blip r:embed="rId4" cstate="print"/>
          <a:stretch>
            <a:fillRect/>
          </a:stretch>
        </p:blipFill>
        <p:spPr>
          <a:xfrm>
            <a:off x="3978741" y="3910554"/>
            <a:ext cx="89560" cy="89547"/>
          </a:xfrm>
          <a:prstGeom prst="rect">
            <a:avLst/>
          </a:prstGeom>
        </p:spPr>
      </p:pic>
      <p:pic>
        <p:nvPicPr>
          <p:cNvPr id="50" name="object 16">
            <a:extLst>
              <a:ext uri="{FF2B5EF4-FFF2-40B4-BE49-F238E27FC236}">
                <a16:creationId xmlns:a16="http://schemas.microsoft.com/office/drawing/2014/main" id="{1B9B2FCE-15F4-6E46-A04A-E948873B46F2}"/>
              </a:ext>
            </a:extLst>
          </p:cNvPr>
          <p:cNvPicPr/>
          <p:nvPr userDrawn="1"/>
        </p:nvPicPr>
        <p:blipFill>
          <a:blip r:embed="rId6" cstate="print"/>
          <a:stretch>
            <a:fillRect/>
          </a:stretch>
        </p:blipFill>
        <p:spPr>
          <a:xfrm>
            <a:off x="7367217" y="3053863"/>
            <a:ext cx="89547" cy="89547"/>
          </a:xfrm>
          <a:prstGeom prst="rect">
            <a:avLst/>
          </a:prstGeom>
        </p:spPr>
      </p:pic>
      <p:pic>
        <p:nvPicPr>
          <p:cNvPr id="51" name="object 17">
            <a:extLst>
              <a:ext uri="{FF2B5EF4-FFF2-40B4-BE49-F238E27FC236}">
                <a16:creationId xmlns:a16="http://schemas.microsoft.com/office/drawing/2014/main" id="{4990A08F-FB2F-784A-B7E0-AD86CE74D139}"/>
              </a:ext>
            </a:extLst>
          </p:cNvPr>
          <p:cNvPicPr/>
          <p:nvPr userDrawn="1"/>
        </p:nvPicPr>
        <p:blipFill>
          <a:blip r:embed="rId7" cstate="print"/>
          <a:stretch>
            <a:fillRect/>
          </a:stretch>
        </p:blipFill>
        <p:spPr>
          <a:xfrm>
            <a:off x="7367217" y="3482202"/>
            <a:ext cx="89547" cy="89560"/>
          </a:xfrm>
          <a:prstGeom prst="rect">
            <a:avLst/>
          </a:prstGeom>
        </p:spPr>
      </p:pic>
      <p:pic>
        <p:nvPicPr>
          <p:cNvPr id="52" name="object 18">
            <a:extLst>
              <a:ext uri="{FF2B5EF4-FFF2-40B4-BE49-F238E27FC236}">
                <a16:creationId xmlns:a16="http://schemas.microsoft.com/office/drawing/2014/main" id="{D7ECE1B5-14A6-E74B-BE37-410EC6575580}"/>
              </a:ext>
            </a:extLst>
          </p:cNvPr>
          <p:cNvPicPr/>
          <p:nvPr userDrawn="1"/>
        </p:nvPicPr>
        <p:blipFill>
          <a:blip r:embed="rId6" cstate="print"/>
          <a:stretch>
            <a:fillRect/>
          </a:stretch>
        </p:blipFill>
        <p:spPr>
          <a:xfrm>
            <a:off x="7367217" y="3910554"/>
            <a:ext cx="89547" cy="89547"/>
          </a:xfrm>
          <a:prstGeom prst="rect">
            <a:avLst/>
          </a:prstGeom>
        </p:spPr>
      </p:pic>
      <p:sp>
        <p:nvSpPr>
          <p:cNvPr id="23" name="Text Placeholder 2">
            <a:extLst>
              <a:ext uri="{FF2B5EF4-FFF2-40B4-BE49-F238E27FC236}">
                <a16:creationId xmlns:a16="http://schemas.microsoft.com/office/drawing/2014/main" id="{9EDE0CEC-1F23-A149-B693-7B7B3C032983}"/>
              </a:ext>
            </a:extLst>
          </p:cNvPr>
          <p:cNvSpPr>
            <a:spLocks noGrp="1"/>
          </p:cNvSpPr>
          <p:nvPr>
            <p:ph type="body" sz="quarter" idx="10" hasCustomPrompt="1"/>
          </p:nvPr>
        </p:nvSpPr>
        <p:spPr>
          <a:xfrm>
            <a:off x="755967" y="2936106"/>
            <a:ext cx="2576115"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24" name="Text Placeholder 2">
            <a:extLst>
              <a:ext uri="{FF2B5EF4-FFF2-40B4-BE49-F238E27FC236}">
                <a16:creationId xmlns:a16="http://schemas.microsoft.com/office/drawing/2014/main" id="{BAF0826B-BD59-704A-84D1-D0F60852C71D}"/>
              </a:ext>
            </a:extLst>
          </p:cNvPr>
          <p:cNvSpPr>
            <a:spLocks noGrp="1"/>
          </p:cNvSpPr>
          <p:nvPr>
            <p:ph type="body" sz="quarter" idx="11" hasCustomPrompt="1"/>
          </p:nvPr>
        </p:nvSpPr>
        <p:spPr>
          <a:xfrm>
            <a:off x="755966" y="3378218"/>
            <a:ext cx="2576117" cy="328892"/>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25" name="Text Placeholder 2">
            <a:extLst>
              <a:ext uri="{FF2B5EF4-FFF2-40B4-BE49-F238E27FC236}">
                <a16:creationId xmlns:a16="http://schemas.microsoft.com/office/drawing/2014/main" id="{8F5B3672-D09A-C240-B4C9-9FF55E8DC882}"/>
              </a:ext>
            </a:extLst>
          </p:cNvPr>
          <p:cNvSpPr>
            <a:spLocks noGrp="1"/>
          </p:cNvSpPr>
          <p:nvPr>
            <p:ph type="body" sz="quarter" idx="12" hasCustomPrompt="1"/>
          </p:nvPr>
        </p:nvSpPr>
        <p:spPr>
          <a:xfrm>
            <a:off x="755965" y="3818173"/>
            <a:ext cx="2576119"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29" name="Text Placeholder 2">
            <a:extLst>
              <a:ext uri="{FF2B5EF4-FFF2-40B4-BE49-F238E27FC236}">
                <a16:creationId xmlns:a16="http://schemas.microsoft.com/office/drawing/2014/main" id="{4CA0029B-36AE-0F41-803E-7094F7B521BF}"/>
              </a:ext>
            </a:extLst>
          </p:cNvPr>
          <p:cNvSpPr>
            <a:spLocks noGrp="1"/>
          </p:cNvSpPr>
          <p:nvPr>
            <p:ph type="body" sz="quarter" idx="13" hasCustomPrompt="1"/>
          </p:nvPr>
        </p:nvSpPr>
        <p:spPr>
          <a:xfrm>
            <a:off x="4129069" y="2936106"/>
            <a:ext cx="2576115"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30" name="Text Placeholder 2">
            <a:extLst>
              <a:ext uri="{FF2B5EF4-FFF2-40B4-BE49-F238E27FC236}">
                <a16:creationId xmlns:a16="http://schemas.microsoft.com/office/drawing/2014/main" id="{627BBFC2-1308-5649-A982-30B0E2DB9812}"/>
              </a:ext>
            </a:extLst>
          </p:cNvPr>
          <p:cNvSpPr>
            <a:spLocks noGrp="1"/>
          </p:cNvSpPr>
          <p:nvPr>
            <p:ph type="body" sz="quarter" idx="14" hasCustomPrompt="1"/>
          </p:nvPr>
        </p:nvSpPr>
        <p:spPr>
          <a:xfrm>
            <a:off x="4129068" y="3378218"/>
            <a:ext cx="2576117" cy="328892"/>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31" name="Text Placeholder 2">
            <a:extLst>
              <a:ext uri="{FF2B5EF4-FFF2-40B4-BE49-F238E27FC236}">
                <a16:creationId xmlns:a16="http://schemas.microsoft.com/office/drawing/2014/main" id="{3BEB2937-9517-994F-9E9F-999EDBCDA4B1}"/>
              </a:ext>
            </a:extLst>
          </p:cNvPr>
          <p:cNvSpPr>
            <a:spLocks noGrp="1"/>
          </p:cNvSpPr>
          <p:nvPr>
            <p:ph type="body" sz="quarter" idx="15" hasCustomPrompt="1"/>
          </p:nvPr>
        </p:nvSpPr>
        <p:spPr>
          <a:xfrm>
            <a:off x="4129067" y="3818173"/>
            <a:ext cx="2576119"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32" name="Text Placeholder 2">
            <a:extLst>
              <a:ext uri="{FF2B5EF4-FFF2-40B4-BE49-F238E27FC236}">
                <a16:creationId xmlns:a16="http://schemas.microsoft.com/office/drawing/2014/main" id="{E98E1940-513A-3F45-BAA0-796FF15389D6}"/>
              </a:ext>
            </a:extLst>
          </p:cNvPr>
          <p:cNvSpPr>
            <a:spLocks noGrp="1"/>
          </p:cNvSpPr>
          <p:nvPr>
            <p:ph type="body" sz="quarter" idx="16" hasCustomPrompt="1"/>
          </p:nvPr>
        </p:nvSpPr>
        <p:spPr>
          <a:xfrm>
            <a:off x="7520045" y="2936106"/>
            <a:ext cx="2576115"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33" name="Text Placeholder 2">
            <a:extLst>
              <a:ext uri="{FF2B5EF4-FFF2-40B4-BE49-F238E27FC236}">
                <a16:creationId xmlns:a16="http://schemas.microsoft.com/office/drawing/2014/main" id="{45AC3299-A500-FE4B-99CC-A22D0A34D33B}"/>
              </a:ext>
            </a:extLst>
          </p:cNvPr>
          <p:cNvSpPr>
            <a:spLocks noGrp="1"/>
          </p:cNvSpPr>
          <p:nvPr>
            <p:ph type="body" sz="quarter" idx="17" hasCustomPrompt="1"/>
          </p:nvPr>
        </p:nvSpPr>
        <p:spPr>
          <a:xfrm>
            <a:off x="7520044" y="3378218"/>
            <a:ext cx="2576117" cy="328892"/>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34" name="Text Placeholder 2">
            <a:extLst>
              <a:ext uri="{FF2B5EF4-FFF2-40B4-BE49-F238E27FC236}">
                <a16:creationId xmlns:a16="http://schemas.microsoft.com/office/drawing/2014/main" id="{9F176A76-93E0-2646-8DD0-1891B73C2FC5}"/>
              </a:ext>
            </a:extLst>
          </p:cNvPr>
          <p:cNvSpPr>
            <a:spLocks noGrp="1"/>
          </p:cNvSpPr>
          <p:nvPr>
            <p:ph type="body" sz="quarter" idx="18" hasCustomPrompt="1"/>
          </p:nvPr>
        </p:nvSpPr>
        <p:spPr>
          <a:xfrm>
            <a:off x="7520043" y="3818173"/>
            <a:ext cx="2576119" cy="307777"/>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pic>
        <p:nvPicPr>
          <p:cNvPr id="36" name="Picture 35">
            <a:extLst>
              <a:ext uri="{FF2B5EF4-FFF2-40B4-BE49-F238E27FC236}">
                <a16:creationId xmlns:a16="http://schemas.microsoft.com/office/drawing/2014/main" id="{ED2869AB-F626-7146-BBE0-EB6C8207500D}"/>
              </a:ext>
            </a:extLst>
          </p:cNvPr>
          <p:cNvPicPr>
            <a:picLocks noChangeAspect="1"/>
          </p:cNvPicPr>
          <p:nvPr userDrawn="1"/>
        </p:nvPicPr>
        <p:blipFill>
          <a:blip r:embed="rId8"/>
          <a:stretch>
            <a:fillRect/>
          </a:stretch>
        </p:blipFill>
        <p:spPr>
          <a:xfrm>
            <a:off x="347221" y="5386518"/>
            <a:ext cx="1332000" cy="1332000"/>
          </a:xfrm>
          <a:prstGeom prst="rect">
            <a:avLst/>
          </a:prstGeom>
        </p:spPr>
      </p:pic>
      <p:sp>
        <p:nvSpPr>
          <p:cNvPr id="2" name="Slide Number Placeholder 1">
            <a:extLst>
              <a:ext uri="{FF2B5EF4-FFF2-40B4-BE49-F238E27FC236}">
                <a16:creationId xmlns:a16="http://schemas.microsoft.com/office/drawing/2014/main" id="{0E5D5F99-F013-C247-81BB-801DF9CFF17F}"/>
              </a:ext>
            </a:extLst>
          </p:cNvPr>
          <p:cNvSpPr>
            <a:spLocks noGrp="1"/>
          </p:cNvSpPr>
          <p:nvPr>
            <p:ph type="sldNum" sz="quarter" idx="19"/>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7336978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Dėstymas punktais 3">
    <p:spTree>
      <p:nvGrpSpPr>
        <p:cNvPr id="1" name=""/>
        <p:cNvGrpSpPr/>
        <p:nvPr/>
      </p:nvGrpSpPr>
      <p:grpSpPr>
        <a:xfrm>
          <a:off x="0" y="0"/>
          <a:ext cx="0" cy="0"/>
          <a:chOff x="0" y="0"/>
          <a:chExt cx="0" cy="0"/>
        </a:xfrm>
      </p:grpSpPr>
      <p:sp>
        <p:nvSpPr>
          <p:cNvPr id="6" name="object 15">
            <a:extLst>
              <a:ext uri="{FF2B5EF4-FFF2-40B4-BE49-F238E27FC236}">
                <a16:creationId xmlns:a16="http://schemas.microsoft.com/office/drawing/2014/main" id="{25D28F55-98D8-194B-A8D0-8BB4228BF86A}"/>
              </a:ext>
            </a:extLst>
          </p:cNvPr>
          <p:cNvSpPr txBox="1">
            <a:spLocks noGrp="1"/>
          </p:cNvSpPr>
          <p:nvPr>
            <p:ph type="title" hasCustomPrompt="1"/>
          </p:nvPr>
        </p:nvSpPr>
        <p:spPr>
          <a:xfrm>
            <a:off x="546546" y="342037"/>
            <a:ext cx="6644667"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a:lnSpc>
                <a:spcPct val="100000"/>
              </a:lnSpc>
              <a:spcBef>
                <a:spcPts val="100"/>
              </a:spcBef>
            </a:pPr>
            <a:r>
              <a:rPr sz="2400">
                <a:solidFill>
                  <a:srgbClr val="1D1D1B"/>
                </a:solidFill>
              </a:rPr>
              <a:t>DĖSTYMAS</a:t>
            </a:r>
            <a:r>
              <a:rPr sz="2400" spc="-50">
                <a:solidFill>
                  <a:srgbClr val="1D1D1B"/>
                </a:solidFill>
              </a:rPr>
              <a:t> </a:t>
            </a:r>
            <a:r>
              <a:rPr sz="2400">
                <a:solidFill>
                  <a:srgbClr val="1D1D1B"/>
                </a:solidFill>
              </a:rPr>
              <a:t>PUNKTAIS</a:t>
            </a:r>
            <a:endParaRPr sz="2400"/>
          </a:p>
          <a:p>
            <a:pPr marL="12700">
              <a:lnSpc>
                <a:spcPct val="100000"/>
              </a:lnSpc>
            </a:pPr>
            <a:r>
              <a:rPr lang="en-GB" sz="2400">
                <a:solidFill>
                  <a:srgbClr val="1D1D1B"/>
                </a:solidFill>
              </a:rPr>
              <a:t>ARIAL</a:t>
            </a:r>
            <a:r>
              <a:rPr sz="2400" spc="-20">
                <a:solidFill>
                  <a:srgbClr val="1D1D1B"/>
                </a:solidFill>
              </a:rPr>
              <a:t> </a:t>
            </a:r>
            <a:r>
              <a:rPr sz="2400">
                <a:solidFill>
                  <a:srgbClr val="1D1D1B"/>
                </a:solidFill>
              </a:rPr>
              <a:t>BLACK</a:t>
            </a:r>
            <a:r>
              <a:rPr sz="2400" spc="-15">
                <a:solidFill>
                  <a:srgbClr val="1D1D1B"/>
                </a:solidFill>
              </a:rPr>
              <a:t> </a:t>
            </a:r>
            <a:r>
              <a:rPr sz="2400">
                <a:solidFill>
                  <a:srgbClr val="1D1D1B"/>
                </a:solidFill>
              </a:rPr>
              <a:t>/</a:t>
            </a:r>
            <a:r>
              <a:rPr sz="2400" spc="-15">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15">
                <a:solidFill>
                  <a:srgbClr val="1D1D1B"/>
                </a:solidFill>
              </a:rPr>
              <a:t> </a:t>
            </a:r>
            <a:r>
              <a:rPr sz="2400">
                <a:solidFill>
                  <a:srgbClr val="1D1D1B"/>
                </a:solidFill>
              </a:rPr>
              <a:t>24</a:t>
            </a:r>
            <a:r>
              <a:rPr sz="2400" spc="-15">
                <a:solidFill>
                  <a:srgbClr val="1D1D1B"/>
                </a:solidFill>
              </a:rPr>
              <a:t> </a:t>
            </a:r>
            <a:r>
              <a:rPr sz="2400">
                <a:solidFill>
                  <a:srgbClr val="1D1D1B"/>
                </a:solidFill>
              </a:rPr>
              <a:t>PT</a:t>
            </a:r>
            <a:endParaRPr sz="2400"/>
          </a:p>
        </p:txBody>
      </p:sp>
      <p:sp>
        <p:nvSpPr>
          <p:cNvPr id="7" name="object 7">
            <a:extLst>
              <a:ext uri="{FF2B5EF4-FFF2-40B4-BE49-F238E27FC236}">
                <a16:creationId xmlns:a16="http://schemas.microsoft.com/office/drawing/2014/main" id="{0AB8BC60-8333-A24E-97B0-25DD475E39EB}"/>
              </a:ext>
            </a:extLst>
          </p:cNvPr>
          <p:cNvSpPr/>
          <p:nvPr userDrawn="1"/>
        </p:nvSpPr>
        <p:spPr>
          <a:xfrm>
            <a:off x="599291" y="2839393"/>
            <a:ext cx="491490" cy="491490"/>
          </a:xfrm>
          <a:custGeom>
            <a:avLst/>
            <a:gdLst/>
            <a:ahLst/>
            <a:cxnLst/>
            <a:rect l="l" t="t" r="r" b="b"/>
            <a:pathLst>
              <a:path w="491490" h="491489">
                <a:moveTo>
                  <a:pt x="245605" y="0"/>
                </a:moveTo>
                <a:lnTo>
                  <a:pt x="196105" y="4990"/>
                </a:lnTo>
                <a:lnTo>
                  <a:pt x="150002" y="19302"/>
                </a:lnTo>
                <a:lnTo>
                  <a:pt x="108283" y="41948"/>
                </a:lnTo>
                <a:lnTo>
                  <a:pt x="71934" y="71940"/>
                </a:lnTo>
                <a:lnTo>
                  <a:pt x="41944" y="108291"/>
                </a:lnTo>
                <a:lnTo>
                  <a:pt x="19300" y="150013"/>
                </a:lnTo>
                <a:lnTo>
                  <a:pt x="4989" y="196118"/>
                </a:lnTo>
                <a:lnTo>
                  <a:pt x="0" y="245618"/>
                </a:lnTo>
                <a:lnTo>
                  <a:pt x="4985" y="295121"/>
                </a:lnTo>
                <a:lnTo>
                  <a:pt x="19294" y="341227"/>
                </a:lnTo>
                <a:lnTo>
                  <a:pt x="41938" y="382949"/>
                </a:lnTo>
                <a:lnTo>
                  <a:pt x="71929" y="419300"/>
                </a:lnTo>
                <a:lnTo>
                  <a:pt x="108279" y="449291"/>
                </a:lnTo>
                <a:lnTo>
                  <a:pt x="150000" y="471935"/>
                </a:lnTo>
                <a:lnTo>
                  <a:pt x="196105" y="486246"/>
                </a:lnTo>
                <a:lnTo>
                  <a:pt x="245605" y="491236"/>
                </a:lnTo>
                <a:lnTo>
                  <a:pt x="295105" y="486246"/>
                </a:lnTo>
                <a:lnTo>
                  <a:pt x="341209" y="471935"/>
                </a:lnTo>
                <a:lnTo>
                  <a:pt x="382931" y="449291"/>
                </a:lnTo>
                <a:lnTo>
                  <a:pt x="419282" y="419301"/>
                </a:lnTo>
                <a:lnTo>
                  <a:pt x="449274" y="382952"/>
                </a:lnTo>
                <a:lnTo>
                  <a:pt x="471921" y="341233"/>
                </a:lnTo>
                <a:lnTo>
                  <a:pt x="486233" y="295130"/>
                </a:lnTo>
                <a:lnTo>
                  <a:pt x="491223" y="245630"/>
                </a:lnTo>
                <a:lnTo>
                  <a:pt x="486233" y="196126"/>
                </a:lnTo>
                <a:lnTo>
                  <a:pt x="471922" y="150018"/>
                </a:lnTo>
                <a:lnTo>
                  <a:pt x="449278" y="108294"/>
                </a:lnTo>
                <a:lnTo>
                  <a:pt x="419287" y="71942"/>
                </a:lnTo>
                <a:lnTo>
                  <a:pt x="382937" y="41948"/>
                </a:lnTo>
                <a:lnTo>
                  <a:pt x="341215" y="19302"/>
                </a:lnTo>
                <a:lnTo>
                  <a:pt x="295108" y="4990"/>
                </a:lnTo>
                <a:lnTo>
                  <a:pt x="245605" y="0"/>
                </a:lnTo>
                <a:close/>
              </a:path>
            </a:pathLst>
          </a:custGeom>
          <a:solidFill>
            <a:srgbClr val="A3C837"/>
          </a:solidFill>
        </p:spPr>
        <p:txBody>
          <a:bodyPr wrap="square" lIns="0" tIns="0" rIns="0" bIns="0" rtlCol="0"/>
          <a:lstStyle/>
          <a:p>
            <a:endParaRPr/>
          </a:p>
        </p:txBody>
      </p:sp>
      <p:sp>
        <p:nvSpPr>
          <p:cNvPr id="8" name="object 8">
            <a:extLst>
              <a:ext uri="{FF2B5EF4-FFF2-40B4-BE49-F238E27FC236}">
                <a16:creationId xmlns:a16="http://schemas.microsoft.com/office/drawing/2014/main" id="{013D8867-1FE6-F14D-993C-EC139D9B1C11}"/>
              </a:ext>
            </a:extLst>
          </p:cNvPr>
          <p:cNvSpPr/>
          <p:nvPr userDrawn="1"/>
        </p:nvSpPr>
        <p:spPr>
          <a:xfrm>
            <a:off x="599291" y="3499149"/>
            <a:ext cx="491490" cy="491490"/>
          </a:xfrm>
          <a:custGeom>
            <a:avLst/>
            <a:gdLst/>
            <a:ahLst/>
            <a:cxnLst/>
            <a:rect l="l" t="t" r="r" b="b"/>
            <a:pathLst>
              <a:path w="491490" h="491489">
                <a:moveTo>
                  <a:pt x="245605" y="0"/>
                </a:moveTo>
                <a:lnTo>
                  <a:pt x="196105" y="4990"/>
                </a:lnTo>
                <a:lnTo>
                  <a:pt x="150002" y="19302"/>
                </a:lnTo>
                <a:lnTo>
                  <a:pt x="108283" y="41948"/>
                </a:lnTo>
                <a:lnTo>
                  <a:pt x="71934" y="71940"/>
                </a:lnTo>
                <a:lnTo>
                  <a:pt x="41944" y="108291"/>
                </a:lnTo>
                <a:lnTo>
                  <a:pt x="19300" y="150013"/>
                </a:lnTo>
                <a:lnTo>
                  <a:pt x="4989" y="196118"/>
                </a:lnTo>
                <a:lnTo>
                  <a:pt x="0" y="245618"/>
                </a:lnTo>
                <a:lnTo>
                  <a:pt x="4985" y="295121"/>
                </a:lnTo>
                <a:lnTo>
                  <a:pt x="19294" y="341227"/>
                </a:lnTo>
                <a:lnTo>
                  <a:pt x="41938" y="382949"/>
                </a:lnTo>
                <a:lnTo>
                  <a:pt x="71929" y="419300"/>
                </a:lnTo>
                <a:lnTo>
                  <a:pt x="108279" y="449291"/>
                </a:lnTo>
                <a:lnTo>
                  <a:pt x="150000" y="471935"/>
                </a:lnTo>
                <a:lnTo>
                  <a:pt x="196105" y="486246"/>
                </a:lnTo>
                <a:lnTo>
                  <a:pt x="245605" y="491236"/>
                </a:lnTo>
                <a:lnTo>
                  <a:pt x="295105" y="486246"/>
                </a:lnTo>
                <a:lnTo>
                  <a:pt x="341209" y="471935"/>
                </a:lnTo>
                <a:lnTo>
                  <a:pt x="382931" y="449291"/>
                </a:lnTo>
                <a:lnTo>
                  <a:pt x="419282" y="419300"/>
                </a:lnTo>
                <a:lnTo>
                  <a:pt x="449274" y="382949"/>
                </a:lnTo>
                <a:lnTo>
                  <a:pt x="471921" y="341227"/>
                </a:lnTo>
                <a:lnTo>
                  <a:pt x="486233" y="295121"/>
                </a:lnTo>
                <a:lnTo>
                  <a:pt x="491223" y="245618"/>
                </a:lnTo>
                <a:lnTo>
                  <a:pt x="486233" y="196118"/>
                </a:lnTo>
                <a:lnTo>
                  <a:pt x="471922" y="150013"/>
                </a:lnTo>
                <a:lnTo>
                  <a:pt x="449278" y="108291"/>
                </a:lnTo>
                <a:lnTo>
                  <a:pt x="419287" y="71940"/>
                </a:lnTo>
                <a:lnTo>
                  <a:pt x="382937" y="41948"/>
                </a:lnTo>
                <a:lnTo>
                  <a:pt x="341215" y="19302"/>
                </a:lnTo>
                <a:lnTo>
                  <a:pt x="295108" y="4990"/>
                </a:lnTo>
                <a:lnTo>
                  <a:pt x="245605" y="0"/>
                </a:lnTo>
                <a:close/>
              </a:path>
            </a:pathLst>
          </a:custGeom>
          <a:solidFill>
            <a:srgbClr val="FFD100"/>
          </a:solidFill>
        </p:spPr>
        <p:txBody>
          <a:bodyPr wrap="square" lIns="0" tIns="0" rIns="0" bIns="0" rtlCol="0"/>
          <a:lstStyle/>
          <a:p>
            <a:endParaRPr/>
          </a:p>
        </p:txBody>
      </p:sp>
      <p:grpSp>
        <p:nvGrpSpPr>
          <p:cNvPr id="9" name="object 9">
            <a:extLst>
              <a:ext uri="{FF2B5EF4-FFF2-40B4-BE49-F238E27FC236}">
                <a16:creationId xmlns:a16="http://schemas.microsoft.com/office/drawing/2014/main" id="{07B618E3-895F-B848-BB40-451DF231C89E}"/>
              </a:ext>
            </a:extLst>
          </p:cNvPr>
          <p:cNvGrpSpPr/>
          <p:nvPr userDrawn="1"/>
        </p:nvGrpSpPr>
        <p:grpSpPr>
          <a:xfrm>
            <a:off x="599291" y="4158903"/>
            <a:ext cx="491490" cy="491490"/>
            <a:chOff x="568291" y="4096911"/>
            <a:chExt cx="491490" cy="491490"/>
          </a:xfrm>
        </p:grpSpPr>
        <p:sp>
          <p:nvSpPr>
            <p:cNvPr id="10" name="object 10">
              <a:extLst>
                <a:ext uri="{FF2B5EF4-FFF2-40B4-BE49-F238E27FC236}">
                  <a16:creationId xmlns:a16="http://schemas.microsoft.com/office/drawing/2014/main" id="{C1336FBA-768B-4846-88CF-1B0875A6A62D}"/>
                </a:ext>
              </a:extLst>
            </p:cNvPr>
            <p:cNvSpPr/>
            <p:nvPr/>
          </p:nvSpPr>
          <p:spPr>
            <a:xfrm>
              <a:off x="568291" y="4096911"/>
              <a:ext cx="491490" cy="491490"/>
            </a:xfrm>
            <a:custGeom>
              <a:avLst/>
              <a:gdLst/>
              <a:ahLst/>
              <a:cxnLst/>
              <a:rect l="l" t="t" r="r" b="b"/>
              <a:pathLst>
                <a:path w="491490" h="491489">
                  <a:moveTo>
                    <a:pt x="245605" y="0"/>
                  </a:moveTo>
                  <a:lnTo>
                    <a:pt x="196105" y="4990"/>
                  </a:lnTo>
                  <a:lnTo>
                    <a:pt x="150002" y="19302"/>
                  </a:lnTo>
                  <a:lnTo>
                    <a:pt x="108283" y="41948"/>
                  </a:lnTo>
                  <a:lnTo>
                    <a:pt x="71934" y="71940"/>
                  </a:lnTo>
                  <a:lnTo>
                    <a:pt x="41944" y="108291"/>
                  </a:lnTo>
                  <a:lnTo>
                    <a:pt x="19300" y="150013"/>
                  </a:lnTo>
                  <a:lnTo>
                    <a:pt x="4989" y="196118"/>
                  </a:lnTo>
                  <a:lnTo>
                    <a:pt x="0" y="245618"/>
                  </a:lnTo>
                  <a:lnTo>
                    <a:pt x="4985" y="295121"/>
                  </a:lnTo>
                  <a:lnTo>
                    <a:pt x="19294" y="341227"/>
                  </a:lnTo>
                  <a:lnTo>
                    <a:pt x="41938" y="382949"/>
                  </a:lnTo>
                  <a:lnTo>
                    <a:pt x="71929" y="419300"/>
                  </a:lnTo>
                  <a:lnTo>
                    <a:pt x="108279" y="449291"/>
                  </a:lnTo>
                  <a:lnTo>
                    <a:pt x="150000" y="471935"/>
                  </a:lnTo>
                  <a:lnTo>
                    <a:pt x="196105" y="486246"/>
                  </a:lnTo>
                  <a:lnTo>
                    <a:pt x="245605" y="491236"/>
                  </a:lnTo>
                  <a:lnTo>
                    <a:pt x="295105" y="486246"/>
                  </a:lnTo>
                  <a:lnTo>
                    <a:pt x="341209" y="471935"/>
                  </a:lnTo>
                  <a:lnTo>
                    <a:pt x="382931" y="449291"/>
                  </a:lnTo>
                  <a:lnTo>
                    <a:pt x="419282" y="419300"/>
                  </a:lnTo>
                  <a:lnTo>
                    <a:pt x="449274" y="382949"/>
                  </a:lnTo>
                  <a:lnTo>
                    <a:pt x="471921" y="341227"/>
                  </a:lnTo>
                  <a:lnTo>
                    <a:pt x="486233" y="295121"/>
                  </a:lnTo>
                  <a:lnTo>
                    <a:pt x="491223" y="245618"/>
                  </a:lnTo>
                  <a:lnTo>
                    <a:pt x="486233" y="196118"/>
                  </a:lnTo>
                  <a:lnTo>
                    <a:pt x="471922" y="150013"/>
                  </a:lnTo>
                  <a:lnTo>
                    <a:pt x="449278" y="108291"/>
                  </a:lnTo>
                  <a:lnTo>
                    <a:pt x="419287" y="71940"/>
                  </a:lnTo>
                  <a:lnTo>
                    <a:pt x="382937" y="41948"/>
                  </a:lnTo>
                  <a:lnTo>
                    <a:pt x="341215" y="19302"/>
                  </a:lnTo>
                  <a:lnTo>
                    <a:pt x="295108" y="4990"/>
                  </a:lnTo>
                  <a:lnTo>
                    <a:pt x="245605" y="0"/>
                  </a:lnTo>
                  <a:close/>
                </a:path>
              </a:pathLst>
            </a:custGeom>
            <a:solidFill>
              <a:srgbClr val="57585B"/>
            </a:solidFill>
          </p:spPr>
          <p:txBody>
            <a:bodyPr wrap="square" lIns="0" tIns="0" rIns="0" bIns="0" rtlCol="0"/>
            <a:lstStyle/>
            <a:p>
              <a:endParaRPr/>
            </a:p>
          </p:txBody>
        </p:sp>
        <p:pic>
          <p:nvPicPr>
            <p:cNvPr id="11" name="object 11">
              <a:extLst>
                <a:ext uri="{FF2B5EF4-FFF2-40B4-BE49-F238E27FC236}">
                  <a16:creationId xmlns:a16="http://schemas.microsoft.com/office/drawing/2014/main" id="{B617576A-3788-8C4A-9E95-57DDC53F67A7}"/>
                </a:ext>
              </a:extLst>
            </p:cNvPr>
            <p:cNvPicPr/>
            <p:nvPr/>
          </p:nvPicPr>
          <p:blipFill>
            <a:blip r:embed="rId2" cstate="print"/>
            <a:stretch>
              <a:fillRect/>
            </a:stretch>
          </p:blipFill>
          <p:spPr>
            <a:xfrm>
              <a:off x="713083" y="4207776"/>
              <a:ext cx="206720" cy="258668"/>
            </a:xfrm>
            <a:prstGeom prst="rect">
              <a:avLst/>
            </a:prstGeom>
          </p:spPr>
        </p:pic>
      </p:grpSp>
      <p:grpSp>
        <p:nvGrpSpPr>
          <p:cNvPr id="12" name="object 15">
            <a:extLst>
              <a:ext uri="{FF2B5EF4-FFF2-40B4-BE49-F238E27FC236}">
                <a16:creationId xmlns:a16="http://schemas.microsoft.com/office/drawing/2014/main" id="{5C027E1E-FA98-C74D-B57B-E8EA797A7D86}"/>
              </a:ext>
            </a:extLst>
          </p:cNvPr>
          <p:cNvGrpSpPr/>
          <p:nvPr userDrawn="1"/>
        </p:nvGrpSpPr>
        <p:grpSpPr>
          <a:xfrm>
            <a:off x="5904498" y="2839393"/>
            <a:ext cx="491490" cy="491490"/>
            <a:chOff x="3944674" y="2777406"/>
            <a:chExt cx="491490" cy="491490"/>
          </a:xfrm>
        </p:grpSpPr>
        <p:sp>
          <p:nvSpPr>
            <p:cNvPr id="13" name="object 16">
              <a:extLst>
                <a:ext uri="{FF2B5EF4-FFF2-40B4-BE49-F238E27FC236}">
                  <a16:creationId xmlns:a16="http://schemas.microsoft.com/office/drawing/2014/main" id="{E708986B-4B13-7948-B607-6A1DCEEB9270}"/>
                </a:ext>
              </a:extLst>
            </p:cNvPr>
            <p:cNvSpPr/>
            <p:nvPr/>
          </p:nvSpPr>
          <p:spPr>
            <a:xfrm>
              <a:off x="3944674" y="2777406"/>
              <a:ext cx="491490" cy="491490"/>
            </a:xfrm>
            <a:custGeom>
              <a:avLst/>
              <a:gdLst/>
              <a:ahLst/>
              <a:cxnLst/>
              <a:rect l="l" t="t" r="r" b="b"/>
              <a:pathLst>
                <a:path w="491489" h="491489">
                  <a:moveTo>
                    <a:pt x="245617" y="0"/>
                  </a:moveTo>
                  <a:lnTo>
                    <a:pt x="196118" y="4990"/>
                  </a:lnTo>
                  <a:lnTo>
                    <a:pt x="150013" y="19302"/>
                  </a:lnTo>
                  <a:lnTo>
                    <a:pt x="108291" y="41948"/>
                  </a:lnTo>
                  <a:lnTo>
                    <a:pt x="71940" y="71940"/>
                  </a:lnTo>
                  <a:lnTo>
                    <a:pt x="41948" y="108291"/>
                  </a:lnTo>
                  <a:lnTo>
                    <a:pt x="19302" y="150013"/>
                  </a:lnTo>
                  <a:lnTo>
                    <a:pt x="4990" y="196118"/>
                  </a:lnTo>
                  <a:lnTo>
                    <a:pt x="0" y="245618"/>
                  </a:lnTo>
                  <a:lnTo>
                    <a:pt x="4990" y="295117"/>
                  </a:lnTo>
                  <a:lnTo>
                    <a:pt x="19302" y="341222"/>
                  </a:lnTo>
                  <a:lnTo>
                    <a:pt x="41948" y="382944"/>
                  </a:lnTo>
                  <a:lnTo>
                    <a:pt x="71940" y="419295"/>
                  </a:lnTo>
                  <a:lnTo>
                    <a:pt x="108291" y="449287"/>
                  </a:lnTo>
                  <a:lnTo>
                    <a:pt x="150013" y="471933"/>
                  </a:lnTo>
                  <a:lnTo>
                    <a:pt x="196118" y="486245"/>
                  </a:lnTo>
                  <a:lnTo>
                    <a:pt x="245617" y="491236"/>
                  </a:lnTo>
                  <a:lnTo>
                    <a:pt x="295117" y="486245"/>
                  </a:lnTo>
                  <a:lnTo>
                    <a:pt x="309726" y="481711"/>
                  </a:lnTo>
                  <a:lnTo>
                    <a:pt x="245617" y="481711"/>
                  </a:lnTo>
                  <a:lnTo>
                    <a:pt x="198098" y="476906"/>
                  </a:lnTo>
                  <a:lnTo>
                    <a:pt x="153810" y="463129"/>
                  </a:lnTo>
                  <a:lnTo>
                    <a:pt x="113710" y="441336"/>
                  </a:lnTo>
                  <a:lnTo>
                    <a:pt x="78755" y="412484"/>
                  </a:lnTo>
                  <a:lnTo>
                    <a:pt x="49902" y="377530"/>
                  </a:lnTo>
                  <a:lnTo>
                    <a:pt x="28108" y="337430"/>
                  </a:lnTo>
                  <a:lnTo>
                    <a:pt x="14330" y="293140"/>
                  </a:lnTo>
                  <a:lnTo>
                    <a:pt x="9524" y="245618"/>
                  </a:lnTo>
                  <a:lnTo>
                    <a:pt x="14330" y="198095"/>
                  </a:lnTo>
                  <a:lnTo>
                    <a:pt x="28108" y="153805"/>
                  </a:lnTo>
                  <a:lnTo>
                    <a:pt x="49902" y="113705"/>
                  </a:lnTo>
                  <a:lnTo>
                    <a:pt x="78755" y="78751"/>
                  </a:lnTo>
                  <a:lnTo>
                    <a:pt x="113710" y="49899"/>
                  </a:lnTo>
                  <a:lnTo>
                    <a:pt x="153810" y="28106"/>
                  </a:lnTo>
                  <a:lnTo>
                    <a:pt x="198098" y="14329"/>
                  </a:lnTo>
                  <a:lnTo>
                    <a:pt x="245617" y="9525"/>
                  </a:lnTo>
                  <a:lnTo>
                    <a:pt x="309726" y="9525"/>
                  </a:lnTo>
                  <a:lnTo>
                    <a:pt x="295117" y="4990"/>
                  </a:lnTo>
                  <a:lnTo>
                    <a:pt x="245617" y="0"/>
                  </a:lnTo>
                  <a:close/>
                </a:path>
                <a:path w="491489" h="491489">
                  <a:moveTo>
                    <a:pt x="309726" y="9525"/>
                  </a:moveTo>
                  <a:lnTo>
                    <a:pt x="245617" y="9525"/>
                  </a:lnTo>
                  <a:lnTo>
                    <a:pt x="293137" y="14329"/>
                  </a:lnTo>
                  <a:lnTo>
                    <a:pt x="337425" y="28106"/>
                  </a:lnTo>
                  <a:lnTo>
                    <a:pt x="377525" y="49899"/>
                  </a:lnTo>
                  <a:lnTo>
                    <a:pt x="412480" y="78751"/>
                  </a:lnTo>
                  <a:lnTo>
                    <a:pt x="441333" y="113705"/>
                  </a:lnTo>
                  <a:lnTo>
                    <a:pt x="463127" y="153805"/>
                  </a:lnTo>
                  <a:lnTo>
                    <a:pt x="476905" y="198095"/>
                  </a:lnTo>
                  <a:lnTo>
                    <a:pt x="481710" y="245618"/>
                  </a:lnTo>
                  <a:lnTo>
                    <a:pt x="476905" y="293140"/>
                  </a:lnTo>
                  <a:lnTo>
                    <a:pt x="463127" y="337430"/>
                  </a:lnTo>
                  <a:lnTo>
                    <a:pt x="441333" y="377530"/>
                  </a:lnTo>
                  <a:lnTo>
                    <a:pt x="412480" y="412484"/>
                  </a:lnTo>
                  <a:lnTo>
                    <a:pt x="377525" y="441336"/>
                  </a:lnTo>
                  <a:lnTo>
                    <a:pt x="337425" y="463129"/>
                  </a:lnTo>
                  <a:lnTo>
                    <a:pt x="293137" y="476906"/>
                  </a:lnTo>
                  <a:lnTo>
                    <a:pt x="245617" y="481711"/>
                  </a:lnTo>
                  <a:lnTo>
                    <a:pt x="309726" y="481711"/>
                  </a:lnTo>
                  <a:lnTo>
                    <a:pt x="382944" y="449287"/>
                  </a:lnTo>
                  <a:lnTo>
                    <a:pt x="419295" y="419295"/>
                  </a:lnTo>
                  <a:lnTo>
                    <a:pt x="449287" y="382944"/>
                  </a:lnTo>
                  <a:lnTo>
                    <a:pt x="471933" y="341222"/>
                  </a:lnTo>
                  <a:lnTo>
                    <a:pt x="486245" y="295117"/>
                  </a:lnTo>
                  <a:lnTo>
                    <a:pt x="491235" y="245618"/>
                  </a:lnTo>
                  <a:lnTo>
                    <a:pt x="486245" y="196118"/>
                  </a:lnTo>
                  <a:lnTo>
                    <a:pt x="471933" y="150013"/>
                  </a:lnTo>
                  <a:lnTo>
                    <a:pt x="449287" y="108291"/>
                  </a:lnTo>
                  <a:lnTo>
                    <a:pt x="419295" y="71940"/>
                  </a:lnTo>
                  <a:lnTo>
                    <a:pt x="382944" y="41948"/>
                  </a:lnTo>
                  <a:lnTo>
                    <a:pt x="341222" y="19302"/>
                  </a:lnTo>
                  <a:lnTo>
                    <a:pt x="309726" y="9525"/>
                  </a:lnTo>
                  <a:close/>
                </a:path>
              </a:pathLst>
            </a:custGeom>
            <a:solidFill>
              <a:srgbClr val="57585B"/>
            </a:solidFill>
          </p:spPr>
          <p:txBody>
            <a:bodyPr wrap="square" lIns="0" tIns="0" rIns="0" bIns="0" rtlCol="0"/>
            <a:lstStyle/>
            <a:p>
              <a:endParaRPr/>
            </a:p>
          </p:txBody>
        </p:sp>
        <p:pic>
          <p:nvPicPr>
            <p:cNvPr id="14" name="object 17">
              <a:extLst>
                <a:ext uri="{FF2B5EF4-FFF2-40B4-BE49-F238E27FC236}">
                  <a16:creationId xmlns:a16="http://schemas.microsoft.com/office/drawing/2014/main" id="{BCD0DC48-27DD-E142-9E44-EBEDA6BA28E2}"/>
                </a:ext>
              </a:extLst>
            </p:cNvPr>
            <p:cNvPicPr/>
            <p:nvPr/>
          </p:nvPicPr>
          <p:blipFill>
            <a:blip r:embed="rId3" cstate="print"/>
            <a:stretch>
              <a:fillRect/>
            </a:stretch>
          </p:blipFill>
          <p:spPr>
            <a:xfrm>
              <a:off x="4054866" y="2896802"/>
              <a:ext cx="235474" cy="235800"/>
            </a:xfrm>
            <a:prstGeom prst="rect">
              <a:avLst/>
            </a:prstGeom>
          </p:spPr>
        </p:pic>
      </p:grpSp>
      <p:grpSp>
        <p:nvGrpSpPr>
          <p:cNvPr id="15" name="object 18">
            <a:extLst>
              <a:ext uri="{FF2B5EF4-FFF2-40B4-BE49-F238E27FC236}">
                <a16:creationId xmlns:a16="http://schemas.microsoft.com/office/drawing/2014/main" id="{CD7EDCA6-7176-E74F-A04C-5F073C5701C2}"/>
              </a:ext>
            </a:extLst>
          </p:cNvPr>
          <p:cNvGrpSpPr/>
          <p:nvPr userDrawn="1"/>
        </p:nvGrpSpPr>
        <p:grpSpPr>
          <a:xfrm>
            <a:off x="5904498" y="3499144"/>
            <a:ext cx="491490" cy="491490"/>
            <a:chOff x="3944674" y="3437157"/>
            <a:chExt cx="491490" cy="491490"/>
          </a:xfrm>
        </p:grpSpPr>
        <p:sp>
          <p:nvSpPr>
            <p:cNvPr id="16" name="object 19">
              <a:extLst>
                <a:ext uri="{FF2B5EF4-FFF2-40B4-BE49-F238E27FC236}">
                  <a16:creationId xmlns:a16="http://schemas.microsoft.com/office/drawing/2014/main" id="{91CC5B4C-15C9-4D42-8FDF-FCE6499D9800}"/>
                </a:ext>
              </a:extLst>
            </p:cNvPr>
            <p:cNvSpPr/>
            <p:nvPr/>
          </p:nvSpPr>
          <p:spPr>
            <a:xfrm>
              <a:off x="3944674" y="3437157"/>
              <a:ext cx="491490" cy="491490"/>
            </a:xfrm>
            <a:custGeom>
              <a:avLst/>
              <a:gdLst/>
              <a:ahLst/>
              <a:cxnLst/>
              <a:rect l="l" t="t" r="r" b="b"/>
              <a:pathLst>
                <a:path w="491489" h="491489">
                  <a:moveTo>
                    <a:pt x="245617" y="0"/>
                  </a:moveTo>
                  <a:lnTo>
                    <a:pt x="196118" y="4990"/>
                  </a:lnTo>
                  <a:lnTo>
                    <a:pt x="150013" y="19302"/>
                  </a:lnTo>
                  <a:lnTo>
                    <a:pt x="108291" y="41948"/>
                  </a:lnTo>
                  <a:lnTo>
                    <a:pt x="71940" y="71940"/>
                  </a:lnTo>
                  <a:lnTo>
                    <a:pt x="41948" y="108291"/>
                  </a:lnTo>
                  <a:lnTo>
                    <a:pt x="19302" y="150013"/>
                  </a:lnTo>
                  <a:lnTo>
                    <a:pt x="4990" y="196118"/>
                  </a:lnTo>
                  <a:lnTo>
                    <a:pt x="0" y="245618"/>
                  </a:lnTo>
                  <a:lnTo>
                    <a:pt x="4990" y="295121"/>
                  </a:lnTo>
                  <a:lnTo>
                    <a:pt x="19302" y="341227"/>
                  </a:lnTo>
                  <a:lnTo>
                    <a:pt x="41948" y="382949"/>
                  </a:lnTo>
                  <a:lnTo>
                    <a:pt x="71940" y="419300"/>
                  </a:lnTo>
                  <a:lnTo>
                    <a:pt x="108291" y="449291"/>
                  </a:lnTo>
                  <a:lnTo>
                    <a:pt x="150013" y="471935"/>
                  </a:lnTo>
                  <a:lnTo>
                    <a:pt x="196118" y="486246"/>
                  </a:lnTo>
                  <a:lnTo>
                    <a:pt x="245617" y="491236"/>
                  </a:lnTo>
                  <a:lnTo>
                    <a:pt x="295117" y="486246"/>
                  </a:lnTo>
                  <a:lnTo>
                    <a:pt x="341222" y="471935"/>
                  </a:lnTo>
                  <a:lnTo>
                    <a:pt x="382944" y="449291"/>
                  </a:lnTo>
                  <a:lnTo>
                    <a:pt x="419295" y="419300"/>
                  </a:lnTo>
                  <a:lnTo>
                    <a:pt x="449287" y="382949"/>
                  </a:lnTo>
                  <a:lnTo>
                    <a:pt x="471933" y="341227"/>
                  </a:lnTo>
                  <a:lnTo>
                    <a:pt x="486245" y="295121"/>
                  </a:lnTo>
                  <a:lnTo>
                    <a:pt x="491235" y="245618"/>
                  </a:lnTo>
                  <a:lnTo>
                    <a:pt x="486245" y="196118"/>
                  </a:lnTo>
                  <a:lnTo>
                    <a:pt x="471933" y="150013"/>
                  </a:lnTo>
                  <a:lnTo>
                    <a:pt x="449287" y="108291"/>
                  </a:lnTo>
                  <a:lnTo>
                    <a:pt x="419295" y="71940"/>
                  </a:lnTo>
                  <a:lnTo>
                    <a:pt x="382944" y="41948"/>
                  </a:lnTo>
                  <a:lnTo>
                    <a:pt x="341222" y="19302"/>
                  </a:lnTo>
                  <a:lnTo>
                    <a:pt x="295117" y="4990"/>
                  </a:lnTo>
                  <a:lnTo>
                    <a:pt x="245617" y="0"/>
                  </a:lnTo>
                  <a:close/>
                </a:path>
              </a:pathLst>
            </a:custGeom>
            <a:solidFill>
              <a:srgbClr val="A3C837"/>
            </a:solidFill>
          </p:spPr>
          <p:txBody>
            <a:bodyPr wrap="square" lIns="0" tIns="0" rIns="0" bIns="0" rtlCol="0"/>
            <a:lstStyle/>
            <a:p>
              <a:endParaRPr/>
            </a:p>
          </p:txBody>
        </p:sp>
        <p:pic>
          <p:nvPicPr>
            <p:cNvPr id="17" name="object 20">
              <a:extLst>
                <a:ext uri="{FF2B5EF4-FFF2-40B4-BE49-F238E27FC236}">
                  <a16:creationId xmlns:a16="http://schemas.microsoft.com/office/drawing/2014/main" id="{079DD4F8-4F20-4F46-B404-A40233DDE3FB}"/>
                </a:ext>
              </a:extLst>
            </p:cNvPr>
            <p:cNvPicPr/>
            <p:nvPr/>
          </p:nvPicPr>
          <p:blipFill>
            <a:blip r:embed="rId4" cstate="print"/>
            <a:stretch>
              <a:fillRect/>
            </a:stretch>
          </p:blipFill>
          <p:spPr>
            <a:xfrm>
              <a:off x="4090949" y="3571176"/>
              <a:ext cx="198678" cy="223202"/>
            </a:xfrm>
            <a:prstGeom prst="rect">
              <a:avLst/>
            </a:prstGeom>
          </p:spPr>
        </p:pic>
      </p:grpSp>
      <p:grpSp>
        <p:nvGrpSpPr>
          <p:cNvPr id="18" name="object 21">
            <a:extLst>
              <a:ext uri="{FF2B5EF4-FFF2-40B4-BE49-F238E27FC236}">
                <a16:creationId xmlns:a16="http://schemas.microsoft.com/office/drawing/2014/main" id="{B9B5EE32-5C09-2648-A3AF-7DCEE32C6789}"/>
              </a:ext>
            </a:extLst>
          </p:cNvPr>
          <p:cNvGrpSpPr/>
          <p:nvPr userDrawn="1"/>
        </p:nvGrpSpPr>
        <p:grpSpPr>
          <a:xfrm>
            <a:off x="5904498" y="4158898"/>
            <a:ext cx="491490" cy="491490"/>
            <a:chOff x="3944674" y="4096911"/>
            <a:chExt cx="491490" cy="491490"/>
          </a:xfrm>
        </p:grpSpPr>
        <p:sp>
          <p:nvSpPr>
            <p:cNvPr id="19" name="object 22">
              <a:extLst>
                <a:ext uri="{FF2B5EF4-FFF2-40B4-BE49-F238E27FC236}">
                  <a16:creationId xmlns:a16="http://schemas.microsoft.com/office/drawing/2014/main" id="{51DD9483-7605-894E-ADEE-E505C3397AE7}"/>
                </a:ext>
              </a:extLst>
            </p:cNvPr>
            <p:cNvSpPr/>
            <p:nvPr/>
          </p:nvSpPr>
          <p:spPr>
            <a:xfrm>
              <a:off x="3944674" y="4096911"/>
              <a:ext cx="491490" cy="491490"/>
            </a:xfrm>
            <a:custGeom>
              <a:avLst/>
              <a:gdLst/>
              <a:ahLst/>
              <a:cxnLst/>
              <a:rect l="l" t="t" r="r" b="b"/>
              <a:pathLst>
                <a:path w="491489" h="491489">
                  <a:moveTo>
                    <a:pt x="245617" y="0"/>
                  </a:moveTo>
                  <a:lnTo>
                    <a:pt x="196118" y="4990"/>
                  </a:lnTo>
                  <a:lnTo>
                    <a:pt x="150013" y="19302"/>
                  </a:lnTo>
                  <a:lnTo>
                    <a:pt x="108291" y="41948"/>
                  </a:lnTo>
                  <a:lnTo>
                    <a:pt x="71940" y="71940"/>
                  </a:lnTo>
                  <a:lnTo>
                    <a:pt x="41948" y="108291"/>
                  </a:lnTo>
                  <a:lnTo>
                    <a:pt x="19302" y="150013"/>
                  </a:lnTo>
                  <a:lnTo>
                    <a:pt x="4990" y="196118"/>
                  </a:lnTo>
                  <a:lnTo>
                    <a:pt x="0" y="245618"/>
                  </a:lnTo>
                  <a:lnTo>
                    <a:pt x="4990" y="295121"/>
                  </a:lnTo>
                  <a:lnTo>
                    <a:pt x="19302" y="341227"/>
                  </a:lnTo>
                  <a:lnTo>
                    <a:pt x="41948" y="382949"/>
                  </a:lnTo>
                  <a:lnTo>
                    <a:pt x="71940" y="419300"/>
                  </a:lnTo>
                  <a:lnTo>
                    <a:pt x="108291" y="449291"/>
                  </a:lnTo>
                  <a:lnTo>
                    <a:pt x="150013" y="471935"/>
                  </a:lnTo>
                  <a:lnTo>
                    <a:pt x="196118" y="486246"/>
                  </a:lnTo>
                  <a:lnTo>
                    <a:pt x="245617" y="491236"/>
                  </a:lnTo>
                  <a:lnTo>
                    <a:pt x="295117" y="486246"/>
                  </a:lnTo>
                  <a:lnTo>
                    <a:pt x="341222" y="471935"/>
                  </a:lnTo>
                  <a:lnTo>
                    <a:pt x="382944" y="449291"/>
                  </a:lnTo>
                  <a:lnTo>
                    <a:pt x="419295" y="419300"/>
                  </a:lnTo>
                  <a:lnTo>
                    <a:pt x="449287" y="382949"/>
                  </a:lnTo>
                  <a:lnTo>
                    <a:pt x="471933" y="341227"/>
                  </a:lnTo>
                  <a:lnTo>
                    <a:pt x="486245" y="295121"/>
                  </a:lnTo>
                  <a:lnTo>
                    <a:pt x="491235" y="245618"/>
                  </a:lnTo>
                  <a:lnTo>
                    <a:pt x="486245" y="196118"/>
                  </a:lnTo>
                  <a:lnTo>
                    <a:pt x="471933" y="150013"/>
                  </a:lnTo>
                  <a:lnTo>
                    <a:pt x="449287" y="108291"/>
                  </a:lnTo>
                  <a:lnTo>
                    <a:pt x="419295" y="71940"/>
                  </a:lnTo>
                  <a:lnTo>
                    <a:pt x="382944" y="41948"/>
                  </a:lnTo>
                  <a:lnTo>
                    <a:pt x="341222" y="19302"/>
                  </a:lnTo>
                  <a:lnTo>
                    <a:pt x="295117" y="4990"/>
                  </a:lnTo>
                  <a:lnTo>
                    <a:pt x="245617" y="0"/>
                  </a:lnTo>
                  <a:close/>
                </a:path>
              </a:pathLst>
            </a:custGeom>
            <a:solidFill>
              <a:srgbClr val="FFD100"/>
            </a:solidFill>
          </p:spPr>
          <p:txBody>
            <a:bodyPr wrap="square" lIns="0" tIns="0" rIns="0" bIns="0" rtlCol="0"/>
            <a:lstStyle/>
            <a:p>
              <a:endParaRPr/>
            </a:p>
          </p:txBody>
        </p:sp>
        <p:sp>
          <p:nvSpPr>
            <p:cNvPr id="20" name="object 23">
              <a:extLst>
                <a:ext uri="{FF2B5EF4-FFF2-40B4-BE49-F238E27FC236}">
                  <a16:creationId xmlns:a16="http://schemas.microsoft.com/office/drawing/2014/main" id="{D0B9748A-015F-0C43-B4A7-034A5359F766}"/>
                </a:ext>
              </a:extLst>
            </p:cNvPr>
            <p:cNvSpPr/>
            <p:nvPr/>
          </p:nvSpPr>
          <p:spPr>
            <a:xfrm>
              <a:off x="4094824" y="4213873"/>
              <a:ext cx="191135" cy="205740"/>
            </a:xfrm>
            <a:custGeom>
              <a:avLst/>
              <a:gdLst/>
              <a:ahLst/>
              <a:cxnLst/>
              <a:rect l="l" t="t" r="r" b="b"/>
              <a:pathLst>
                <a:path w="191135" h="205739">
                  <a:moveTo>
                    <a:pt x="142138" y="168122"/>
                  </a:moveTo>
                  <a:lnTo>
                    <a:pt x="142138" y="205689"/>
                  </a:lnTo>
                  <a:lnTo>
                    <a:pt x="46850" y="205689"/>
                  </a:lnTo>
                  <a:lnTo>
                    <a:pt x="46850" y="167055"/>
                  </a:lnTo>
                  <a:lnTo>
                    <a:pt x="27694" y="153021"/>
                  </a:lnTo>
                  <a:lnTo>
                    <a:pt x="12904" y="134894"/>
                  </a:lnTo>
                  <a:lnTo>
                    <a:pt x="3375" y="113531"/>
                  </a:lnTo>
                  <a:lnTo>
                    <a:pt x="0" y="89776"/>
                  </a:lnTo>
                  <a:lnTo>
                    <a:pt x="7501" y="54831"/>
                  </a:lnTo>
                  <a:lnTo>
                    <a:pt x="27959" y="26295"/>
                  </a:lnTo>
                  <a:lnTo>
                    <a:pt x="58303" y="7055"/>
                  </a:lnTo>
                  <a:lnTo>
                    <a:pt x="95465" y="0"/>
                  </a:lnTo>
                  <a:lnTo>
                    <a:pt x="132630" y="7055"/>
                  </a:lnTo>
                  <a:lnTo>
                    <a:pt x="162979" y="26295"/>
                  </a:lnTo>
                  <a:lnTo>
                    <a:pt x="183441" y="54831"/>
                  </a:lnTo>
                  <a:lnTo>
                    <a:pt x="190944" y="89776"/>
                  </a:lnTo>
                  <a:lnTo>
                    <a:pt x="187413" y="114047"/>
                  </a:lnTo>
                  <a:lnTo>
                    <a:pt x="177461" y="135797"/>
                  </a:lnTo>
                  <a:lnTo>
                    <a:pt x="162049" y="154123"/>
                  </a:lnTo>
                  <a:lnTo>
                    <a:pt x="142138" y="168122"/>
                  </a:lnTo>
                </a:path>
              </a:pathLst>
            </a:custGeom>
            <a:ln w="6477">
              <a:solidFill>
                <a:srgbClr val="57585B"/>
              </a:solidFill>
            </a:ln>
          </p:spPr>
          <p:txBody>
            <a:bodyPr wrap="square" lIns="0" tIns="0" rIns="0" bIns="0" rtlCol="0"/>
            <a:lstStyle/>
            <a:p>
              <a:endParaRPr/>
            </a:p>
          </p:txBody>
        </p:sp>
        <p:sp>
          <p:nvSpPr>
            <p:cNvPr id="21" name="object 24">
              <a:extLst>
                <a:ext uri="{FF2B5EF4-FFF2-40B4-BE49-F238E27FC236}">
                  <a16:creationId xmlns:a16="http://schemas.microsoft.com/office/drawing/2014/main" id="{5F99A34A-5BBE-D847-9DA2-F8216686437B}"/>
                </a:ext>
              </a:extLst>
            </p:cNvPr>
            <p:cNvSpPr/>
            <p:nvPr/>
          </p:nvSpPr>
          <p:spPr>
            <a:xfrm>
              <a:off x="4139046" y="4444305"/>
              <a:ext cx="100965" cy="0"/>
            </a:xfrm>
            <a:custGeom>
              <a:avLst/>
              <a:gdLst/>
              <a:ahLst/>
              <a:cxnLst/>
              <a:rect l="l" t="t" r="r" b="b"/>
              <a:pathLst>
                <a:path w="100964">
                  <a:moveTo>
                    <a:pt x="0" y="0"/>
                  </a:moveTo>
                  <a:lnTo>
                    <a:pt x="100431" y="0"/>
                  </a:lnTo>
                </a:path>
              </a:pathLst>
            </a:custGeom>
            <a:ln w="6477">
              <a:solidFill>
                <a:srgbClr val="57585B"/>
              </a:solidFill>
            </a:ln>
          </p:spPr>
          <p:txBody>
            <a:bodyPr wrap="square" lIns="0" tIns="0" rIns="0" bIns="0" rtlCol="0"/>
            <a:lstStyle/>
            <a:p>
              <a:endParaRPr/>
            </a:p>
          </p:txBody>
        </p:sp>
        <p:sp>
          <p:nvSpPr>
            <p:cNvPr id="22" name="object 25">
              <a:extLst>
                <a:ext uri="{FF2B5EF4-FFF2-40B4-BE49-F238E27FC236}">
                  <a16:creationId xmlns:a16="http://schemas.microsoft.com/office/drawing/2014/main" id="{511E9859-F3B6-E640-AD62-D6764651B8A7}"/>
                </a:ext>
              </a:extLst>
            </p:cNvPr>
            <p:cNvSpPr/>
            <p:nvPr/>
          </p:nvSpPr>
          <p:spPr>
            <a:xfrm>
              <a:off x="4164483" y="4471206"/>
              <a:ext cx="50165" cy="0"/>
            </a:xfrm>
            <a:custGeom>
              <a:avLst/>
              <a:gdLst/>
              <a:ahLst/>
              <a:cxnLst/>
              <a:rect l="l" t="t" r="r" b="b"/>
              <a:pathLst>
                <a:path w="50164">
                  <a:moveTo>
                    <a:pt x="0" y="0"/>
                  </a:moveTo>
                  <a:lnTo>
                    <a:pt x="49555" y="0"/>
                  </a:lnTo>
                </a:path>
              </a:pathLst>
            </a:custGeom>
            <a:ln w="6477">
              <a:solidFill>
                <a:srgbClr val="57585B"/>
              </a:solidFill>
            </a:ln>
          </p:spPr>
          <p:txBody>
            <a:bodyPr wrap="square" lIns="0" tIns="0" rIns="0" bIns="0" rtlCol="0"/>
            <a:lstStyle/>
            <a:p>
              <a:endParaRPr/>
            </a:p>
          </p:txBody>
        </p:sp>
        <p:sp>
          <p:nvSpPr>
            <p:cNvPr id="23" name="object 26">
              <a:extLst>
                <a:ext uri="{FF2B5EF4-FFF2-40B4-BE49-F238E27FC236}">
                  <a16:creationId xmlns:a16="http://schemas.microsoft.com/office/drawing/2014/main" id="{F1943719-6C9B-7E4F-A005-5B6C37C3AF4A}"/>
                </a:ext>
              </a:extLst>
            </p:cNvPr>
            <p:cNvSpPr/>
            <p:nvPr/>
          </p:nvSpPr>
          <p:spPr>
            <a:xfrm>
              <a:off x="4155827" y="4297945"/>
              <a:ext cx="33655" cy="121920"/>
            </a:xfrm>
            <a:custGeom>
              <a:avLst/>
              <a:gdLst/>
              <a:ahLst/>
              <a:cxnLst/>
              <a:rect l="l" t="t" r="r" b="b"/>
              <a:pathLst>
                <a:path w="33654" h="121920">
                  <a:moveTo>
                    <a:pt x="0" y="0"/>
                  </a:moveTo>
                  <a:lnTo>
                    <a:pt x="33439" y="36715"/>
                  </a:lnTo>
                  <a:lnTo>
                    <a:pt x="33439" y="121615"/>
                  </a:lnTo>
                </a:path>
              </a:pathLst>
            </a:custGeom>
            <a:ln w="6477">
              <a:solidFill>
                <a:srgbClr val="57585B"/>
              </a:solidFill>
            </a:ln>
          </p:spPr>
          <p:txBody>
            <a:bodyPr wrap="square" lIns="0" tIns="0" rIns="0" bIns="0" rtlCol="0"/>
            <a:lstStyle/>
            <a:p>
              <a:endParaRPr/>
            </a:p>
          </p:txBody>
        </p:sp>
        <p:sp>
          <p:nvSpPr>
            <p:cNvPr id="24" name="object 27">
              <a:extLst>
                <a:ext uri="{FF2B5EF4-FFF2-40B4-BE49-F238E27FC236}">
                  <a16:creationId xmlns:a16="http://schemas.microsoft.com/office/drawing/2014/main" id="{C3B3A0DF-422F-C540-BF0D-E7FB1BA11C8B}"/>
                </a:ext>
              </a:extLst>
            </p:cNvPr>
            <p:cNvSpPr/>
            <p:nvPr/>
          </p:nvSpPr>
          <p:spPr>
            <a:xfrm>
              <a:off x="4208578" y="4297945"/>
              <a:ext cx="12700" cy="14604"/>
            </a:xfrm>
            <a:custGeom>
              <a:avLst/>
              <a:gdLst/>
              <a:ahLst/>
              <a:cxnLst/>
              <a:rect l="l" t="t" r="r" b="b"/>
              <a:pathLst>
                <a:path w="12700" h="14604">
                  <a:moveTo>
                    <a:pt x="12522" y="0"/>
                  </a:moveTo>
                  <a:lnTo>
                    <a:pt x="0" y="14439"/>
                  </a:lnTo>
                </a:path>
              </a:pathLst>
            </a:custGeom>
            <a:ln w="6477">
              <a:solidFill>
                <a:srgbClr val="57585B"/>
              </a:solidFill>
            </a:ln>
          </p:spPr>
          <p:txBody>
            <a:bodyPr wrap="square" lIns="0" tIns="0" rIns="0" bIns="0" rtlCol="0"/>
            <a:lstStyle/>
            <a:p>
              <a:endParaRPr/>
            </a:p>
          </p:txBody>
        </p:sp>
      </p:grpSp>
      <p:pic>
        <p:nvPicPr>
          <p:cNvPr id="25" name="object 33">
            <a:extLst>
              <a:ext uri="{FF2B5EF4-FFF2-40B4-BE49-F238E27FC236}">
                <a16:creationId xmlns:a16="http://schemas.microsoft.com/office/drawing/2014/main" id="{3D107F8F-7A99-4E44-8904-7E1A63BFE782}"/>
              </a:ext>
            </a:extLst>
          </p:cNvPr>
          <p:cNvPicPr/>
          <p:nvPr userDrawn="1"/>
        </p:nvPicPr>
        <p:blipFill>
          <a:blip r:embed="rId5" cstate="print"/>
          <a:stretch>
            <a:fillRect/>
          </a:stretch>
        </p:blipFill>
        <p:spPr>
          <a:xfrm>
            <a:off x="701619" y="3601484"/>
            <a:ext cx="286562" cy="286567"/>
          </a:xfrm>
          <a:prstGeom prst="rect">
            <a:avLst/>
          </a:prstGeom>
        </p:spPr>
      </p:pic>
      <p:pic>
        <p:nvPicPr>
          <p:cNvPr id="26" name="object 32">
            <a:extLst>
              <a:ext uri="{FF2B5EF4-FFF2-40B4-BE49-F238E27FC236}">
                <a16:creationId xmlns:a16="http://schemas.microsoft.com/office/drawing/2014/main" id="{E4F3330E-E727-F041-A128-5B1E45ABE4CF}"/>
              </a:ext>
            </a:extLst>
          </p:cNvPr>
          <p:cNvPicPr/>
          <p:nvPr userDrawn="1"/>
        </p:nvPicPr>
        <p:blipFill>
          <a:blip r:embed="rId6" cstate="print"/>
          <a:stretch>
            <a:fillRect/>
          </a:stretch>
        </p:blipFill>
        <p:spPr>
          <a:xfrm>
            <a:off x="727052" y="2964634"/>
            <a:ext cx="237324" cy="237312"/>
          </a:xfrm>
          <a:prstGeom prst="rect">
            <a:avLst/>
          </a:prstGeom>
        </p:spPr>
      </p:pic>
      <p:sp>
        <p:nvSpPr>
          <p:cNvPr id="32" name="Text Placeholder 2">
            <a:extLst>
              <a:ext uri="{FF2B5EF4-FFF2-40B4-BE49-F238E27FC236}">
                <a16:creationId xmlns:a16="http://schemas.microsoft.com/office/drawing/2014/main" id="{E67B4615-58C8-E148-A2DC-93CE31EFE8C2}"/>
              </a:ext>
            </a:extLst>
          </p:cNvPr>
          <p:cNvSpPr>
            <a:spLocks noGrp="1"/>
          </p:cNvSpPr>
          <p:nvPr>
            <p:ph type="body" sz="quarter" idx="10" hasCustomPrompt="1"/>
          </p:nvPr>
        </p:nvSpPr>
        <p:spPr>
          <a:xfrm>
            <a:off x="1218541" y="2944918"/>
            <a:ext cx="4025054" cy="304640"/>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33" name="Text Placeholder 2">
            <a:extLst>
              <a:ext uri="{FF2B5EF4-FFF2-40B4-BE49-F238E27FC236}">
                <a16:creationId xmlns:a16="http://schemas.microsoft.com/office/drawing/2014/main" id="{F2994E7F-0E68-7F49-A468-876168228A58}"/>
              </a:ext>
            </a:extLst>
          </p:cNvPr>
          <p:cNvSpPr>
            <a:spLocks noGrp="1"/>
          </p:cNvSpPr>
          <p:nvPr>
            <p:ph type="body" sz="quarter" idx="11" hasCustomPrompt="1"/>
          </p:nvPr>
        </p:nvSpPr>
        <p:spPr>
          <a:xfrm>
            <a:off x="1218540" y="3633164"/>
            <a:ext cx="4025054" cy="304640"/>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34" name="Text Placeholder 2">
            <a:extLst>
              <a:ext uri="{FF2B5EF4-FFF2-40B4-BE49-F238E27FC236}">
                <a16:creationId xmlns:a16="http://schemas.microsoft.com/office/drawing/2014/main" id="{96255AB5-A145-8E45-A5F1-033F5EC3787D}"/>
              </a:ext>
            </a:extLst>
          </p:cNvPr>
          <p:cNvSpPr>
            <a:spLocks noGrp="1"/>
          </p:cNvSpPr>
          <p:nvPr>
            <p:ph type="body" sz="quarter" idx="12" hasCustomPrompt="1"/>
          </p:nvPr>
        </p:nvSpPr>
        <p:spPr>
          <a:xfrm>
            <a:off x="1218539" y="4267004"/>
            <a:ext cx="4025054" cy="304640"/>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pic>
        <p:nvPicPr>
          <p:cNvPr id="43" name="Picture 42">
            <a:extLst>
              <a:ext uri="{FF2B5EF4-FFF2-40B4-BE49-F238E27FC236}">
                <a16:creationId xmlns:a16="http://schemas.microsoft.com/office/drawing/2014/main" id="{22721E96-E313-CE4F-8956-835F4A4E1E9B}"/>
              </a:ext>
            </a:extLst>
          </p:cNvPr>
          <p:cNvPicPr>
            <a:picLocks noChangeAspect="1"/>
          </p:cNvPicPr>
          <p:nvPr userDrawn="1"/>
        </p:nvPicPr>
        <p:blipFill>
          <a:blip r:embed="rId7"/>
          <a:stretch>
            <a:fillRect/>
          </a:stretch>
        </p:blipFill>
        <p:spPr>
          <a:xfrm>
            <a:off x="325458" y="5394030"/>
            <a:ext cx="1332854" cy="1332854"/>
          </a:xfrm>
          <a:prstGeom prst="rect">
            <a:avLst/>
          </a:prstGeom>
        </p:spPr>
      </p:pic>
      <p:sp>
        <p:nvSpPr>
          <p:cNvPr id="48" name="Text Placeholder 2">
            <a:extLst>
              <a:ext uri="{FF2B5EF4-FFF2-40B4-BE49-F238E27FC236}">
                <a16:creationId xmlns:a16="http://schemas.microsoft.com/office/drawing/2014/main" id="{14063E2D-3A80-6E4D-A65E-17A6C5FAC58B}"/>
              </a:ext>
            </a:extLst>
          </p:cNvPr>
          <p:cNvSpPr>
            <a:spLocks noGrp="1"/>
          </p:cNvSpPr>
          <p:nvPr>
            <p:ph type="body" sz="quarter" idx="16" hasCustomPrompt="1"/>
          </p:nvPr>
        </p:nvSpPr>
        <p:spPr>
          <a:xfrm>
            <a:off x="6547372" y="2942336"/>
            <a:ext cx="4025054" cy="304640"/>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49" name="Text Placeholder 2">
            <a:extLst>
              <a:ext uri="{FF2B5EF4-FFF2-40B4-BE49-F238E27FC236}">
                <a16:creationId xmlns:a16="http://schemas.microsoft.com/office/drawing/2014/main" id="{90D6D698-3D9D-314E-8BA9-4EC1E874454E}"/>
              </a:ext>
            </a:extLst>
          </p:cNvPr>
          <p:cNvSpPr>
            <a:spLocks noGrp="1"/>
          </p:cNvSpPr>
          <p:nvPr>
            <p:ph type="body" sz="quarter" idx="17" hasCustomPrompt="1"/>
          </p:nvPr>
        </p:nvSpPr>
        <p:spPr>
          <a:xfrm>
            <a:off x="6547372" y="3600135"/>
            <a:ext cx="4025054" cy="304640"/>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50" name="Text Placeholder 2">
            <a:extLst>
              <a:ext uri="{FF2B5EF4-FFF2-40B4-BE49-F238E27FC236}">
                <a16:creationId xmlns:a16="http://schemas.microsoft.com/office/drawing/2014/main" id="{5B5BCD21-8211-6544-9F0C-B9250C72F358}"/>
              </a:ext>
            </a:extLst>
          </p:cNvPr>
          <p:cNvSpPr>
            <a:spLocks noGrp="1"/>
          </p:cNvSpPr>
          <p:nvPr>
            <p:ph type="body" sz="quarter" idx="18" hasCustomPrompt="1"/>
          </p:nvPr>
        </p:nvSpPr>
        <p:spPr>
          <a:xfrm>
            <a:off x="6545966" y="4267004"/>
            <a:ext cx="4025054" cy="304640"/>
          </a:xfrm>
          <a:prstGeom prst="rect">
            <a:avLst/>
          </a:prstGeom>
        </p:spPr>
        <p:txBody>
          <a:bodyPr/>
          <a:lstStyle>
            <a:lvl1pPr marL="0" indent="0">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3D903C48-450F-7742-A8FC-D502A3ACE3F2}"/>
              </a:ext>
            </a:extLst>
          </p:cNvPr>
          <p:cNvSpPr>
            <a:spLocks noGrp="1"/>
          </p:cNvSpPr>
          <p:nvPr>
            <p:ph type="sldNum" sz="quarter" idx="19"/>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13393199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Dėstymas punktais 4">
    <p:spTree>
      <p:nvGrpSpPr>
        <p:cNvPr id="1" name=""/>
        <p:cNvGrpSpPr/>
        <p:nvPr/>
      </p:nvGrpSpPr>
      <p:grpSpPr>
        <a:xfrm>
          <a:off x="0" y="0"/>
          <a:ext cx="0" cy="0"/>
          <a:chOff x="0" y="0"/>
          <a:chExt cx="0" cy="0"/>
        </a:xfrm>
      </p:grpSpPr>
      <p:sp>
        <p:nvSpPr>
          <p:cNvPr id="6" name="object 15">
            <a:extLst>
              <a:ext uri="{FF2B5EF4-FFF2-40B4-BE49-F238E27FC236}">
                <a16:creationId xmlns:a16="http://schemas.microsoft.com/office/drawing/2014/main" id="{1B35390B-2DCC-424C-BBDF-A419FCF923B1}"/>
              </a:ext>
            </a:extLst>
          </p:cNvPr>
          <p:cNvSpPr txBox="1">
            <a:spLocks noGrp="1"/>
          </p:cNvSpPr>
          <p:nvPr>
            <p:ph type="title" hasCustomPrompt="1"/>
          </p:nvPr>
        </p:nvSpPr>
        <p:spPr>
          <a:xfrm>
            <a:off x="546546" y="342037"/>
            <a:ext cx="6644667"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a:lnSpc>
                <a:spcPct val="100000"/>
              </a:lnSpc>
              <a:spcBef>
                <a:spcPts val="100"/>
              </a:spcBef>
            </a:pPr>
            <a:r>
              <a:rPr sz="2400">
                <a:solidFill>
                  <a:srgbClr val="1D1D1B"/>
                </a:solidFill>
              </a:rPr>
              <a:t>DĖSTYMAS</a:t>
            </a:r>
            <a:r>
              <a:rPr sz="2400" spc="-50">
                <a:solidFill>
                  <a:srgbClr val="1D1D1B"/>
                </a:solidFill>
              </a:rPr>
              <a:t> </a:t>
            </a:r>
            <a:r>
              <a:rPr sz="2400">
                <a:solidFill>
                  <a:srgbClr val="1D1D1B"/>
                </a:solidFill>
              </a:rPr>
              <a:t>PUNKTAIS</a:t>
            </a:r>
            <a:endParaRPr sz="2400"/>
          </a:p>
          <a:p>
            <a:pPr marL="12700">
              <a:lnSpc>
                <a:spcPct val="100000"/>
              </a:lnSpc>
            </a:pPr>
            <a:r>
              <a:rPr lang="en-GB" sz="2400">
                <a:solidFill>
                  <a:srgbClr val="1D1D1B"/>
                </a:solidFill>
              </a:rPr>
              <a:t>ARIAL</a:t>
            </a:r>
            <a:r>
              <a:rPr sz="2400" spc="-20">
                <a:solidFill>
                  <a:srgbClr val="1D1D1B"/>
                </a:solidFill>
              </a:rPr>
              <a:t> </a:t>
            </a:r>
            <a:r>
              <a:rPr sz="2400">
                <a:solidFill>
                  <a:srgbClr val="1D1D1B"/>
                </a:solidFill>
              </a:rPr>
              <a:t>BLACK</a:t>
            </a:r>
            <a:r>
              <a:rPr sz="2400" spc="-15">
                <a:solidFill>
                  <a:srgbClr val="1D1D1B"/>
                </a:solidFill>
              </a:rPr>
              <a:t> </a:t>
            </a:r>
            <a:r>
              <a:rPr sz="2400">
                <a:solidFill>
                  <a:srgbClr val="1D1D1B"/>
                </a:solidFill>
              </a:rPr>
              <a:t>/</a:t>
            </a:r>
            <a:r>
              <a:rPr sz="2400" spc="-15">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15">
                <a:solidFill>
                  <a:srgbClr val="1D1D1B"/>
                </a:solidFill>
              </a:rPr>
              <a:t> </a:t>
            </a:r>
            <a:r>
              <a:rPr sz="2400">
                <a:solidFill>
                  <a:srgbClr val="1D1D1B"/>
                </a:solidFill>
              </a:rPr>
              <a:t>24</a:t>
            </a:r>
            <a:r>
              <a:rPr sz="2400" spc="-15">
                <a:solidFill>
                  <a:srgbClr val="1D1D1B"/>
                </a:solidFill>
              </a:rPr>
              <a:t> </a:t>
            </a:r>
            <a:r>
              <a:rPr sz="2400">
                <a:solidFill>
                  <a:srgbClr val="1D1D1B"/>
                </a:solidFill>
              </a:rPr>
              <a:t>PT</a:t>
            </a:r>
            <a:endParaRPr sz="2400"/>
          </a:p>
        </p:txBody>
      </p:sp>
      <p:pic>
        <p:nvPicPr>
          <p:cNvPr id="7" name="object 10">
            <a:extLst>
              <a:ext uri="{FF2B5EF4-FFF2-40B4-BE49-F238E27FC236}">
                <a16:creationId xmlns:a16="http://schemas.microsoft.com/office/drawing/2014/main" id="{99FE96EF-C772-E547-A295-2259FABB36DD}"/>
              </a:ext>
            </a:extLst>
          </p:cNvPr>
          <p:cNvPicPr/>
          <p:nvPr userDrawn="1"/>
        </p:nvPicPr>
        <p:blipFill>
          <a:blip r:embed="rId2" cstate="print"/>
          <a:stretch>
            <a:fillRect/>
          </a:stretch>
        </p:blipFill>
        <p:spPr>
          <a:xfrm>
            <a:off x="622538" y="2032870"/>
            <a:ext cx="89547" cy="89547"/>
          </a:xfrm>
          <a:prstGeom prst="rect">
            <a:avLst/>
          </a:prstGeom>
        </p:spPr>
      </p:pic>
      <p:pic>
        <p:nvPicPr>
          <p:cNvPr id="8" name="object 11">
            <a:extLst>
              <a:ext uri="{FF2B5EF4-FFF2-40B4-BE49-F238E27FC236}">
                <a16:creationId xmlns:a16="http://schemas.microsoft.com/office/drawing/2014/main" id="{90250D35-9D92-D94F-B533-1769D746C5B8}"/>
              </a:ext>
            </a:extLst>
          </p:cNvPr>
          <p:cNvPicPr/>
          <p:nvPr userDrawn="1"/>
        </p:nvPicPr>
        <p:blipFill>
          <a:blip r:embed="rId2" cstate="print"/>
          <a:stretch>
            <a:fillRect/>
          </a:stretch>
        </p:blipFill>
        <p:spPr>
          <a:xfrm>
            <a:off x="622538" y="2741986"/>
            <a:ext cx="89547" cy="89547"/>
          </a:xfrm>
          <a:prstGeom prst="rect">
            <a:avLst/>
          </a:prstGeom>
        </p:spPr>
      </p:pic>
      <p:pic>
        <p:nvPicPr>
          <p:cNvPr id="9" name="object 12">
            <a:extLst>
              <a:ext uri="{FF2B5EF4-FFF2-40B4-BE49-F238E27FC236}">
                <a16:creationId xmlns:a16="http://schemas.microsoft.com/office/drawing/2014/main" id="{E6D4F2A8-5161-1447-9F8E-F7F1F9443D21}"/>
              </a:ext>
            </a:extLst>
          </p:cNvPr>
          <p:cNvPicPr/>
          <p:nvPr userDrawn="1"/>
        </p:nvPicPr>
        <p:blipFill>
          <a:blip r:embed="rId3" cstate="print"/>
          <a:stretch>
            <a:fillRect/>
          </a:stretch>
        </p:blipFill>
        <p:spPr>
          <a:xfrm>
            <a:off x="622538" y="3451090"/>
            <a:ext cx="89547" cy="89560"/>
          </a:xfrm>
          <a:prstGeom prst="rect">
            <a:avLst/>
          </a:prstGeom>
        </p:spPr>
      </p:pic>
      <p:pic>
        <p:nvPicPr>
          <p:cNvPr id="10" name="object 13">
            <a:extLst>
              <a:ext uri="{FF2B5EF4-FFF2-40B4-BE49-F238E27FC236}">
                <a16:creationId xmlns:a16="http://schemas.microsoft.com/office/drawing/2014/main" id="{8351CB68-0865-8A49-BA82-96080F1CC432}"/>
              </a:ext>
            </a:extLst>
          </p:cNvPr>
          <p:cNvPicPr/>
          <p:nvPr userDrawn="1"/>
        </p:nvPicPr>
        <p:blipFill>
          <a:blip r:embed="rId3" cstate="print"/>
          <a:stretch>
            <a:fillRect/>
          </a:stretch>
        </p:blipFill>
        <p:spPr>
          <a:xfrm>
            <a:off x="622538" y="4160206"/>
            <a:ext cx="89547" cy="89560"/>
          </a:xfrm>
          <a:prstGeom prst="rect">
            <a:avLst/>
          </a:prstGeom>
        </p:spPr>
      </p:pic>
      <p:sp>
        <p:nvSpPr>
          <p:cNvPr id="13" name="Rectangle 12">
            <a:extLst>
              <a:ext uri="{FF2B5EF4-FFF2-40B4-BE49-F238E27FC236}">
                <a16:creationId xmlns:a16="http://schemas.microsoft.com/office/drawing/2014/main" id="{CC7AA152-329D-204B-AF79-D30E4A01359E}"/>
              </a:ext>
            </a:extLst>
          </p:cNvPr>
          <p:cNvSpPr>
            <a:spLocks/>
          </p:cNvSpPr>
          <p:nvPr userDrawn="1"/>
        </p:nvSpPr>
        <p:spPr>
          <a:xfrm>
            <a:off x="8758687" y="2777705"/>
            <a:ext cx="3433313" cy="34074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14" name="Picture Placeholder 12">
            <a:extLst>
              <a:ext uri="{FF2B5EF4-FFF2-40B4-BE49-F238E27FC236}">
                <a16:creationId xmlns:a16="http://schemas.microsoft.com/office/drawing/2014/main" id="{4C119EBF-5862-6D48-A240-7CB16F2C40F0}"/>
              </a:ext>
            </a:extLst>
          </p:cNvPr>
          <p:cNvSpPr>
            <a:spLocks noGrp="1"/>
          </p:cNvSpPr>
          <p:nvPr>
            <p:ph type="pic" sz="quarter" idx="10"/>
          </p:nvPr>
        </p:nvSpPr>
        <p:spPr>
          <a:xfrm>
            <a:off x="7041580" y="2777705"/>
            <a:ext cx="3433763" cy="3406775"/>
          </a:xfrm>
          <a:prstGeom prst="ellipse">
            <a:avLst/>
          </a:prstGeom>
          <a:solidFill>
            <a:schemeClr val="accent1"/>
          </a:solidFill>
          <a:ln>
            <a:solidFill>
              <a:schemeClr val="accent1">
                <a:shade val="50000"/>
              </a:schemeClr>
            </a:solidFill>
          </a:ln>
        </p:spPr>
        <p:txBody>
          <a:bodyPr/>
          <a:lstStyle>
            <a:lvl1pPr marL="0" indent="0" algn="ctr">
              <a:buNone/>
              <a:defRPr sz="1400">
                <a:solidFill>
                  <a:schemeClr val="tx2"/>
                </a:solidFill>
              </a:defRPr>
            </a:lvl1pPr>
          </a:lstStyle>
          <a:p>
            <a:endParaRPr lang="en-GB"/>
          </a:p>
          <a:p>
            <a:endParaRPr lang="en-GB"/>
          </a:p>
          <a:p>
            <a:endParaRPr lang="en-GB"/>
          </a:p>
          <a:p>
            <a:endParaRPr lang="en-GB"/>
          </a:p>
          <a:p>
            <a:endParaRPr lang="en-GB"/>
          </a:p>
        </p:txBody>
      </p:sp>
      <p:sp>
        <p:nvSpPr>
          <p:cNvPr id="3" name="Text Placeholder 2">
            <a:extLst>
              <a:ext uri="{FF2B5EF4-FFF2-40B4-BE49-F238E27FC236}">
                <a16:creationId xmlns:a16="http://schemas.microsoft.com/office/drawing/2014/main" id="{BB28F675-34AB-3D48-9113-D3F595E82EFB}"/>
              </a:ext>
            </a:extLst>
          </p:cNvPr>
          <p:cNvSpPr>
            <a:spLocks noGrp="1"/>
          </p:cNvSpPr>
          <p:nvPr>
            <p:ph type="body" sz="quarter" idx="11" hasCustomPrompt="1"/>
          </p:nvPr>
        </p:nvSpPr>
        <p:spPr>
          <a:xfrm>
            <a:off x="844328" y="1924950"/>
            <a:ext cx="5657850" cy="5603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D1D1B"/>
                </a:solidFill>
                <a:latin typeface="Arial" panose="020B0604020202020204" pitchFamily="34" charset="0"/>
                <a:cs typeface="Arial" panose="020B0604020202020204" pitchFamily="34" charset="0"/>
              </a:rPr>
              <a:t>Tekstas</a:t>
            </a:r>
            <a:r>
              <a:rPr lang="en-GB" sz="1400" b="0" i="0">
                <a:solidFill>
                  <a:srgbClr val="1D1D1B"/>
                </a:solidFill>
                <a:latin typeface="Arial" panose="020B0604020202020204" pitchFamily="34" charset="0"/>
                <a:cs typeface="Arial" panose="020B0604020202020204" pitchFamily="34" charset="0"/>
              </a:rPr>
              <a:t> Arial regular </a:t>
            </a:r>
            <a:r>
              <a:rPr lang="en-GB" sz="1400" b="0" i="0" spc="-5">
                <a:solidFill>
                  <a:srgbClr val="1D1D1B"/>
                </a:solidFill>
                <a:latin typeface="Arial" panose="020B0604020202020204" pitchFamily="34" charset="0"/>
                <a:cs typeface="Arial" panose="020B0604020202020204" pitchFamily="34" charset="0"/>
              </a:rPr>
              <a:t>14pt.Lorem </a:t>
            </a:r>
            <a:r>
              <a:rPr lang="en-GB" sz="1400" b="0" i="0">
                <a:solidFill>
                  <a:srgbClr val="1D1D1B"/>
                </a:solidFill>
                <a:latin typeface="Arial" panose="020B0604020202020204" pitchFamily="34" charset="0"/>
                <a:cs typeface="Arial" panose="020B0604020202020204" pitchFamily="34" charset="0"/>
              </a:rPr>
              <a:t>ipsum </a:t>
            </a:r>
            <a:r>
              <a:rPr lang="en-GB" sz="1400" b="0" i="0" spc="5">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dolor</a:t>
            </a:r>
            <a:r>
              <a:rPr lang="en-GB" sz="1400" b="0" i="0" spc="-20">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sit</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amet</a:t>
            </a:r>
            <a:r>
              <a:rPr lang="en-GB" sz="1400" b="0" i="0">
                <a:solidFill>
                  <a:srgbClr val="1D1D1B"/>
                </a:solidFill>
                <a:latin typeface="Arial" panose="020B0604020202020204" pitchFamily="34" charset="0"/>
                <a:cs typeface="Arial" panose="020B0604020202020204" pitchFamily="34" charset="0"/>
              </a:rPr>
              <a:t>,</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consectetuer</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adipiscing</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elit</a:t>
            </a:r>
            <a:r>
              <a:rPr lang="en-GB" sz="1400" b="0" i="0">
                <a:solidFill>
                  <a:srgbClr val="1D1D1B"/>
                </a:solidFill>
                <a:latin typeface="Arial" panose="020B0604020202020204" pitchFamily="34" charset="0"/>
                <a:cs typeface="Arial" panose="020B0604020202020204" pitchFamily="34" charset="0"/>
              </a:rPr>
              <a:t>.</a:t>
            </a:r>
            <a:endParaRPr lang="en-GB" sz="1400" b="0" i="0">
              <a:latin typeface="Arial" panose="020B0604020202020204" pitchFamily="34" charset="0"/>
              <a:cs typeface="Arial" panose="020B0604020202020204" pitchFamily="34" charset="0"/>
            </a:endParaRPr>
          </a:p>
          <a:p>
            <a:pPr lvl="0"/>
            <a:endParaRPr lang="en-LT"/>
          </a:p>
        </p:txBody>
      </p:sp>
      <p:sp>
        <p:nvSpPr>
          <p:cNvPr id="21" name="Text Placeholder 2">
            <a:extLst>
              <a:ext uri="{FF2B5EF4-FFF2-40B4-BE49-F238E27FC236}">
                <a16:creationId xmlns:a16="http://schemas.microsoft.com/office/drawing/2014/main" id="{2D78860E-C6A3-4A48-8E8C-CD8D6160FD26}"/>
              </a:ext>
            </a:extLst>
          </p:cNvPr>
          <p:cNvSpPr>
            <a:spLocks noGrp="1"/>
          </p:cNvSpPr>
          <p:nvPr>
            <p:ph type="body" sz="quarter" idx="12" hasCustomPrompt="1"/>
          </p:nvPr>
        </p:nvSpPr>
        <p:spPr>
          <a:xfrm>
            <a:off x="848410" y="2583719"/>
            <a:ext cx="5657850" cy="5603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D1D1B"/>
                </a:solidFill>
                <a:latin typeface="Arial" panose="020B0604020202020204" pitchFamily="34" charset="0"/>
                <a:cs typeface="Arial" panose="020B0604020202020204" pitchFamily="34" charset="0"/>
              </a:rPr>
              <a:t>Tekstas</a:t>
            </a:r>
            <a:r>
              <a:rPr lang="en-GB" sz="1400" b="0" i="0">
                <a:solidFill>
                  <a:srgbClr val="1D1D1B"/>
                </a:solidFill>
                <a:latin typeface="Arial" panose="020B0604020202020204" pitchFamily="34" charset="0"/>
                <a:cs typeface="Arial" panose="020B0604020202020204" pitchFamily="34" charset="0"/>
              </a:rPr>
              <a:t> Arial regular </a:t>
            </a:r>
            <a:r>
              <a:rPr lang="en-GB" sz="1400" b="0" i="0" spc="-5">
                <a:solidFill>
                  <a:srgbClr val="1D1D1B"/>
                </a:solidFill>
                <a:latin typeface="Arial" panose="020B0604020202020204" pitchFamily="34" charset="0"/>
                <a:cs typeface="Arial" panose="020B0604020202020204" pitchFamily="34" charset="0"/>
              </a:rPr>
              <a:t>14pt.Lorem </a:t>
            </a:r>
            <a:r>
              <a:rPr lang="en-GB" sz="1400" b="0" i="0">
                <a:solidFill>
                  <a:srgbClr val="1D1D1B"/>
                </a:solidFill>
                <a:latin typeface="Arial" panose="020B0604020202020204" pitchFamily="34" charset="0"/>
                <a:cs typeface="Arial" panose="020B0604020202020204" pitchFamily="34" charset="0"/>
              </a:rPr>
              <a:t>ipsum </a:t>
            </a:r>
            <a:r>
              <a:rPr lang="en-GB" sz="1400" b="0" i="0" spc="5">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dolor</a:t>
            </a:r>
            <a:r>
              <a:rPr lang="en-GB" sz="1400" b="0" i="0" spc="-20">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sit</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amet</a:t>
            </a:r>
            <a:r>
              <a:rPr lang="en-GB" sz="1400" b="0" i="0">
                <a:solidFill>
                  <a:srgbClr val="1D1D1B"/>
                </a:solidFill>
                <a:latin typeface="Arial" panose="020B0604020202020204" pitchFamily="34" charset="0"/>
                <a:cs typeface="Arial" panose="020B0604020202020204" pitchFamily="34" charset="0"/>
              </a:rPr>
              <a:t>,</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consectetuer</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adipiscing</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elit</a:t>
            </a:r>
            <a:r>
              <a:rPr lang="en-GB" sz="1400" b="0" i="0">
                <a:solidFill>
                  <a:srgbClr val="1D1D1B"/>
                </a:solidFill>
                <a:latin typeface="Arial" panose="020B0604020202020204" pitchFamily="34" charset="0"/>
                <a:cs typeface="Arial" panose="020B0604020202020204" pitchFamily="34" charset="0"/>
              </a:rPr>
              <a:t>.</a:t>
            </a:r>
            <a:endParaRPr lang="en-GB" sz="1400" b="0" i="0">
              <a:latin typeface="Arial" panose="020B0604020202020204" pitchFamily="34" charset="0"/>
              <a:cs typeface="Arial" panose="020B0604020202020204" pitchFamily="34" charset="0"/>
            </a:endParaRPr>
          </a:p>
          <a:p>
            <a:pPr lvl="0"/>
            <a:endParaRPr lang="en-LT"/>
          </a:p>
        </p:txBody>
      </p:sp>
      <p:sp>
        <p:nvSpPr>
          <p:cNvPr id="23" name="Text Placeholder 2">
            <a:extLst>
              <a:ext uri="{FF2B5EF4-FFF2-40B4-BE49-F238E27FC236}">
                <a16:creationId xmlns:a16="http://schemas.microsoft.com/office/drawing/2014/main" id="{0F4B6B55-8BCF-1B4D-B2EB-CE517EF66887}"/>
              </a:ext>
            </a:extLst>
          </p:cNvPr>
          <p:cNvSpPr>
            <a:spLocks noGrp="1"/>
          </p:cNvSpPr>
          <p:nvPr>
            <p:ph type="body" sz="quarter" idx="13" hasCustomPrompt="1"/>
          </p:nvPr>
        </p:nvSpPr>
        <p:spPr>
          <a:xfrm>
            <a:off x="844328" y="3325412"/>
            <a:ext cx="5657850" cy="5603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D1D1B"/>
                </a:solidFill>
                <a:latin typeface="Arial" panose="020B0604020202020204" pitchFamily="34" charset="0"/>
                <a:cs typeface="Arial" panose="020B0604020202020204" pitchFamily="34" charset="0"/>
              </a:rPr>
              <a:t>Tekstas</a:t>
            </a:r>
            <a:r>
              <a:rPr lang="en-GB" sz="1400" b="0" i="0">
                <a:solidFill>
                  <a:srgbClr val="1D1D1B"/>
                </a:solidFill>
                <a:latin typeface="Arial" panose="020B0604020202020204" pitchFamily="34" charset="0"/>
                <a:cs typeface="Arial" panose="020B0604020202020204" pitchFamily="34" charset="0"/>
              </a:rPr>
              <a:t> Arial regular </a:t>
            </a:r>
            <a:r>
              <a:rPr lang="en-GB" sz="1400" b="0" i="0" spc="-5">
                <a:solidFill>
                  <a:srgbClr val="1D1D1B"/>
                </a:solidFill>
                <a:latin typeface="Arial" panose="020B0604020202020204" pitchFamily="34" charset="0"/>
                <a:cs typeface="Arial" panose="020B0604020202020204" pitchFamily="34" charset="0"/>
              </a:rPr>
              <a:t>14pt.Lorem </a:t>
            </a:r>
            <a:r>
              <a:rPr lang="en-GB" sz="1400" b="0" i="0">
                <a:solidFill>
                  <a:srgbClr val="1D1D1B"/>
                </a:solidFill>
                <a:latin typeface="Arial" panose="020B0604020202020204" pitchFamily="34" charset="0"/>
                <a:cs typeface="Arial" panose="020B0604020202020204" pitchFamily="34" charset="0"/>
              </a:rPr>
              <a:t>ipsum </a:t>
            </a:r>
            <a:r>
              <a:rPr lang="en-GB" sz="1400" b="0" i="0" spc="5">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dolor</a:t>
            </a:r>
            <a:r>
              <a:rPr lang="en-GB" sz="1400" b="0" i="0" spc="-20">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sit</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amet</a:t>
            </a:r>
            <a:r>
              <a:rPr lang="en-GB" sz="1400" b="0" i="0">
                <a:solidFill>
                  <a:srgbClr val="1D1D1B"/>
                </a:solidFill>
                <a:latin typeface="Arial" panose="020B0604020202020204" pitchFamily="34" charset="0"/>
                <a:cs typeface="Arial" panose="020B0604020202020204" pitchFamily="34" charset="0"/>
              </a:rPr>
              <a:t>,</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consectetuer</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adipiscing</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elit</a:t>
            </a:r>
            <a:r>
              <a:rPr lang="en-GB" sz="1400" b="0" i="0">
                <a:solidFill>
                  <a:srgbClr val="1D1D1B"/>
                </a:solidFill>
                <a:latin typeface="Arial" panose="020B0604020202020204" pitchFamily="34" charset="0"/>
                <a:cs typeface="Arial" panose="020B0604020202020204" pitchFamily="34" charset="0"/>
              </a:rPr>
              <a:t>.</a:t>
            </a:r>
            <a:endParaRPr lang="en-GB" sz="1400" b="0" i="0">
              <a:latin typeface="Arial" panose="020B0604020202020204" pitchFamily="34" charset="0"/>
              <a:cs typeface="Arial" panose="020B0604020202020204" pitchFamily="34" charset="0"/>
            </a:endParaRPr>
          </a:p>
          <a:p>
            <a:pPr lvl="0"/>
            <a:endParaRPr lang="en-LT"/>
          </a:p>
        </p:txBody>
      </p:sp>
      <p:sp>
        <p:nvSpPr>
          <p:cNvPr id="24" name="Text Placeholder 2">
            <a:extLst>
              <a:ext uri="{FF2B5EF4-FFF2-40B4-BE49-F238E27FC236}">
                <a16:creationId xmlns:a16="http://schemas.microsoft.com/office/drawing/2014/main" id="{210CAC55-F7EB-0347-8232-55B3BEA66AB5}"/>
              </a:ext>
            </a:extLst>
          </p:cNvPr>
          <p:cNvSpPr>
            <a:spLocks noGrp="1"/>
          </p:cNvSpPr>
          <p:nvPr>
            <p:ph type="body" sz="quarter" idx="14" hasCustomPrompt="1"/>
          </p:nvPr>
        </p:nvSpPr>
        <p:spPr>
          <a:xfrm>
            <a:off x="844328" y="4023426"/>
            <a:ext cx="5657850" cy="5603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D1D1B"/>
                </a:solidFill>
                <a:latin typeface="Arial" panose="020B0604020202020204" pitchFamily="34" charset="0"/>
                <a:cs typeface="Arial" panose="020B0604020202020204" pitchFamily="34" charset="0"/>
              </a:rPr>
              <a:t>Tekstas</a:t>
            </a:r>
            <a:r>
              <a:rPr lang="en-GB" sz="1400" b="0" i="0">
                <a:solidFill>
                  <a:srgbClr val="1D1D1B"/>
                </a:solidFill>
                <a:latin typeface="Arial" panose="020B0604020202020204" pitchFamily="34" charset="0"/>
                <a:cs typeface="Arial" panose="020B0604020202020204" pitchFamily="34" charset="0"/>
              </a:rPr>
              <a:t> Arial regular </a:t>
            </a:r>
            <a:r>
              <a:rPr lang="en-GB" sz="1400" b="0" i="0" spc="-5">
                <a:solidFill>
                  <a:srgbClr val="1D1D1B"/>
                </a:solidFill>
                <a:latin typeface="Arial" panose="020B0604020202020204" pitchFamily="34" charset="0"/>
                <a:cs typeface="Arial" panose="020B0604020202020204" pitchFamily="34" charset="0"/>
              </a:rPr>
              <a:t>14pt.Lorem </a:t>
            </a:r>
            <a:r>
              <a:rPr lang="en-GB" sz="1400" b="0" i="0">
                <a:solidFill>
                  <a:srgbClr val="1D1D1B"/>
                </a:solidFill>
                <a:latin typeface="Arial" panose="020B0604020202020204" pitchFamily="34" charset="0"/>
                <a:cs typeface="Arial" panose="020B0604020202020204" pitchFamily="34" charset="0"/>
              </a:rPr>
              <a:t>ipsum </a:t>
            </a:r>
            <a:r>
              <a:rPr lang="en-GB" sz="1400" b="0" i="0" spc="5">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dolor</a:t>
            </a:r>
            <a:r>
              <a:rPr lang="en-GB" sz="1400" b="0" i="0" spc="-20">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sit</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amet</a:t>
            </a:r>
            <a:r>
              <a:rPr lang="en-GB" sz="1400" b="0" i="0">
                <a:solidFill>
                  <a:srgbClr val="1D1D1B"/>
                </a:solidFill>
                <a:latin typeface="Arial" panose="020B0604020202020204" pitchFamily="34" charset="0"/>
                <a:cs typeface="Arial" panose="020B0604020202020204" pitchFamily="34" charset="0"/>
              </a:rPr>
              <a:t>,</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consectetuer</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adipiscing</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elit</a:t>
            </a:r>
            <a:r>
              <a:rPr lang="en-GB" sz="1400" b="0" i="0">
                <a:solidFill>
                  <a:srgbClr val="1D1D1B"/>
                </a:solidFill>
                <a:latin typeface="Arial" panose="020B0604020202020204" pitchFamily="34" charset="0"/>
                <a:cs typeface="Arial" panose="020B0604020202020204" pitchFamily="34" charset="0"/>
              </a:rPr>
              <a:t>.</a:t>
            </a:r>
            <a:endParaRPr lang="en-GB" sz="1400" b="0" i="0">
              <a:latin typeface="Arial" panose="020B0604020202020204" pitchFamily="34" charset="0"/>
              <a:cs typeface="Arial" panose="020B0604020202020204" pitchFamily="34" charset="0"/>
            </a:endParaRPr>
          </a:p>
          <a:p>
            <a:pPr lvl="0"/>
            <a:endParaRPr lang="en-LT"/>
          </a:p>
        </p:txBody>
      </p:sp>
      <p:sp>
        <p:nvSpPr>
          <p:cNvPr id="26" name="Text Placeholder 5">
            <a:extLst>
              <a:ext uri="{FF2B5EF4-FFF2-40B4-BE49-F238E27FC236}">
                <a16:creationId xmlns:a16="http://schemas.microsoft.com/office/drawing/2014/main" id="{7EEB04B9-8DCF-244B-BE76-46B8321F3ED7}"/>
              </a:ext>
            </a:extLst>
          </p:cNvPr>
          <p:cNvSpPr>
            <a:spLocks noGrp="1"/>
          </p:cNvSpPr>
          <p:nvPr>
            <p:ph type="body" sz="quarter" idx="21" hasCustomPrompt="1"/>
          </p:nvPr>
        </p:nvSpPr>
        <p:spPr>
          <a:xfrm>
            <a:off x="7596965" y="4788810"/>
            <a:ext cx="2491138" cy="436562"/>
          </a:xfrm>
          <a:prstGeom prst="rect">
            <a:avLst/>
          </a:prstGeom>
        </p:spPr>
        <p:txBody>
          <a:bodyPr/>
          <a:lstStyle>
            <a:lvl1pPr marL="0" indent="0">
              <a:buNone/>
              <a:defRPr sz="1200">
                <a:solidFill>
                  <a:schemeClr val="tx2"/>
                </a:solidFill>
                <a:latin typeface="+mn-lt"/>
              </a:defRPr>
            </a:lvl1pPr>
          </a:lstStyle>
          <a:p>
            <a:pPr lvl="0"/>
            <a:r>
              <a:rPr lang="en-GB" err="1"/>
              <a:t>Į</a:t>
            </a:r>
            <a:r>
              <a:rPr lang="en-LT"/>
              <a:t>kelkite nespalvotą nuotrauką</a:t>
            </a:r>
          </a:p>
        </p:txBody>
      </p:sp>
      <p:pic>
        <p:nvPicPr>
          <p:cNvPr id="29" name="Picture 28">
            <a:extLst>
              <a:ext uri="{FF2B5EF4-FFF2-40B4-BE49-F238E27FC236}">
                <a16:creationId xmlns:a16="http://schemas.microsoft.com/office/drawing/2014/main" id="{2BDA0734-618D-094E-A9F7-E65368797017}"/>
              </a:ext>
            </a:extLst>
          </p:cNvPr>
          <p:cNvPicPr>
            <a:picLocks noChangeAspect="1"/>
          </p:cNvPicPr>
          <p:nvPr userDrawn="1"/>
        </p:nvPicPr>
        <p:blipFill>
          <a:blip r:embed="rId4"/>
          <a:stretch>
            <a:fillRect/>
          </a:stretch>
        </p:blipFill>
        <p:spPr>
          <a:xfrm>
            <a:off x="325458" y="5394030"/>
            <a:ext cx="1332854" cy="1332854"/>
          </a:xfrm>
          <a:prstGeom prst="rect">
            <a:avLst/>
          </a:prstGeom>
        </p:spPr>
      </p:pic>
      <p:sp>
        <p:nvSpPr>
          <p:cNvPr id="2" name="Slide Number Placeholder 1">
            <a:extLst>
              <a:ext uri="{FF2B5EF4-FFF2-40B4-BE49-F238E27FC236}">
                <a16:creationId xmlns:a16="http://schemas.microsoft.com/office/drawing/2014/main" id="{0C175D3E-6551-F74D-81FF-F3E2E204625C}"/>
              </a:ext>
            </a:extLst>
          </p:cNvPr>
          <p:cNvSpPr>
            <a:spLocks noGrp="1"/>
          </p:cNvSpPr>
          <p:nvPr>
            <p:ph type="sldNum" sz="quarter" idx="22"/>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29309102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ėstymas punktais 5">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323E259-7F35-6D43-9C1E-CB8C8887F56B}"/>
              </a:ext>
            </a:extLst>
          </p:cNvPr>
          <p:cNvSpPr/>
          <p:nvPr userDrawn="1"/>
        </p:nvSpPr>
        <p:spPr>
          <a:xfrm>
            <a:off x="-44773" y="1801812"/>
            <a:ext cx="6140773" cy="50561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6" name="object 15">
            <a:extLst>
              <a:ext uri="{FF2B5EF4-FFF2-40B4-BE49-F238E27FC236}">
                <a16:creationId xmlns:a16="http://schemas.microsoft.com/office/drawing/2014/main" id="{D0B11238-E625-4046-ADAB-6CF33869D2C4}"/>
              </a:ext>
            </a:extLst>
          </p:cNvPr>
          <p:cNvSpPr txBox="1">
            <a:spLocks noGrp="1"/>
          </p:cNvSpPr>
          <p:nvPr>
            <p:ph type="title" hasCustomPrompt="1"/>
          </p:nvPr>
        </p:nvSpPr>
        <p:spPr>
          <a:xfrm>
            <a:off x="546547" y="342037"/>
            <a:ext cx="6629168"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a:lnSpc>
                <a:spcPct val="100000"/>
              </a:lnSpc>
              <a:spcBef>
                <a:spcPts val="100"/>
              </a:spcBef>
            </a:pPr>
            <a:r>
              <a:rPr sz="2400">
                <a:solidFill>
                  <a:srgbClr val="1D1D1B"/>
                </a:solidFill>
              </a:rPr>
              <a:t>DĖSTYMAS</a:t>
            </a:r>
            <a:r>
              <a:rPr sz="2400" spc="-50">
                <a:solidFill>
                  <a:srgbClr val="1D1D1B"/>
                </a:solidFill>
              </a:rPr>
              <a:t> </a:t>
            </a:r>
            <a:r>
              <a:rPr sz="2400">
                <a:solidFill>
                  <a:srgbClr val="1D1D1B"/>
                </a:solidFill>
              </a:rPr>
              <a:t>PUNKTAIS</a:t>
            </a:r>
            <a:endParaRPr sz="2400"/>
          </a:p>
          <a:p>
            <a:pPr marL="12700">
              <a:lnSpc>
                <a:spcPct val="100000"/>
              </a:lnSpc>
            </a:pPr>
            <a:r>
              <a:rPr lang="en-GB" sz="2400">
                <a:solidFill>
                  <a:srgbClr val="1D1D1B"/>
                </a:solidFill>
              </a:rPr>
              <a:t>ARIAL</a:t>
            </a:r>
            <a:r>
              <a:rPr sz="2400" spc="-20">
                <a:solidFill>
                  <a:srgbClr val="1D1D1B"/>
                </a:solidFill>
              </a:rPr>
              <a:t> </a:t>
            </a:r>
            <a:r>
              <a:rPr sz="2400">
                <a:solidFill>
                  <a:srgbClr val="1D1D1B"/>
                </a:solidFill>
              </a:rPr>
              <a:t>BLACK</a:t>
            </a:r>
            <a:r>
              <a:rPr sz="2400" spc="-15">
                <a:solidFill>
                  <a:srgbClr val="1D1D1B"/>
                </a:solidFill>
              </a:rPr>
              <a:t> </a:t>
            </a:r>
            <a:r>
              <a:rPr sz="2400">
                <a:solidFill>
                  <a:srgbClr val="1D1D1B"/>
                </a:solidFill>
              </a:rPr>
              <a:t>/</a:t>
            </a:r>
            <a:r>
              <a:rPr sz="2400" spc="-15">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15">
                <a:solidFill>
                  <a:srgbClr val="1D1D1B"/>
                </a:solidFill>
              </a:rPr>
              <a:t> </a:t>
            </a:r>
            <a:r>
              <a:rPr sz="2400">
                <a:solidFill>
                  <a:srgbClr val="1D1D1B"/>
                </a:solidFill>
              </a:rPr>
              <a:t>24</a:t>
            </a:r>
            <a:r>
              <a:rPr sz="2400" spc="-15">
                <a:solidFill>
                  <a:srgbClr val="1D1D1B"/>
                </a:solidFill>
              </a:rPr>
              <a:t> </a:t>
            </a:r>
            <a:r>
              <a:rPr sz="2400">
                <a:solidFill>
                  <a:srgbClr val="1D1D1B"/>
                </a:solidFill>
              </a:rPr>
              <a:t>PT</a:t>
            </a:r>
            <a:endParaRPr sz="2400"/>
          </a:p>
        </p:txBody>
      </p:sp>
      <p:sp>
        <p:nvSpPr>
          <p:cNvPr id="11" name="Picture Placeholder 10">
            <a:extLst>
              <a:ext uri="{FF2B5EF4-FFF2-40B4-BE49-F238E27FC236}">
                <a16:creationId xmlns:a16="http://schemas.microsoft.com/office/drawing/2014/main" id="{EC108FB6-9234-C841-BDF4-46646EA8714B}"/>
              </a:ext>
            </a:extLst>
          </p:cNvPr>
          <p:cNvSpPr>
            <a:spLocks noGrp="1"/>
          </p:cNvSpPr>
          <p:nvPr>
            <p:ph type="pic" sz="quarter" idx="11" hasCustomPrompt="1"/>
          </p:nvPr>
        </p:nvSpPr>
        <p:spPr>
          <a:xfrm>
            <a:off x="6096000" y="1801813"/>
            <a:ext cx="6096000" cy="5056187"/>
          </a:xfrm>
          <a:prstGeom prst="rect">
            <a:avLst/>
          </a:prstGeom>
        </p:spPr>
        <p:txBody>
          <a:bodyPr/>
          <a:lstStyle>
            <a:lvl1pPr marL="0" indent="0">
              <a:buNone/>
              <a:defRPr sz="1200">
                <a:solidFill>
                  <a:schemeClr val="tx2"/>
                </a:solidFill>
                <a:latin typeface="Arial" panose="020B0604020202020204" pitchFamily="34" charset="0"/>
                <a:cs typeface="Arial" panose="020B0604020202020204" pitchFamily="34" charset="0"/>
              </a:defRPr>
            </a:lvl1pPr>
          </a:lstStyle>
          <a:p>
            <a:r>
              <a:rPr lang="en-LT"/>
              <a:t> </a:t>
            </a:r>
          </a:p>
        </p:txBody>
      </p:sp>
      <p:pic>
        <p:nvPicPr>
          <p:cNvPr id="28" name="object 11">
            <a:extLst>
              <a:ext uri="{FF2B5EF4-FFF2-40B4-BE49-F238E27FC236}">
                <a16:creationId xmlns:a16="http://schemas.microsoft.com/office/drawing/2014/main" id="{75848585-6A7B-0E44-9AB9-6BD20B104FF7}"/>
              </a:ext>
            </a:extLst>
          </p:cNvPr>
          <p:cNvPicPr/>
          <p:nvPr userDrawn="1"/>
        </p:nvPicPr>
        <p:blipFill>
          <a:blip r:embed="rId2" cstate="print"/>
          <a:stretch>
            <a:fillRect/>
          </a:stretch>
        </p:blipFill>
        <p:spPr>
          <a:xfrm>
            <a:off x="621322" y="2485730"/>
            <a:ext cx="89547" cy="89547"/>
          </a:xfrm>
          <a:prstGeom prst="rect">
            <a:avLst/>
          </a:prstGeom>
        </p:spPr>
      </p:pic>
      <p:pic>
        <p:nvPicPr>
          <p:cNvPr id="29" name="object 12">
            <a:extLst>
              <a:ext uri="{FF2B5EF4-FFF2-40B4-BE49-F238E27FC236}">
                <a16:creationId xmlns:a16="http://schemas.microsoft.com/office/drawing/2014/main" id="{FDCEE5C0-9405-DE45-810D-D9A85EE6597E}"/>
              </a:ext>
            </a:extLst>
          </p:cNvPr>
          <p:cNvPicPr/>
          <p:nvPr userDrawn="1"/>
        </p:nvPicPr>
        <p:blipFill>
          <a:blip r:embed="rId3" cstate="print"/>
          <a:stretch>
            <a:fillRect/>
          </a:stretch>
        </p:blipFill>
        <p:spPr>
          <a:xfrm>
            <a:off x="621322" y="3194841"/>
            <a:ext cx="89547" cy="89560"/>
          </a:xfrm>
          <a:prstGeom prst="rect">
            <a:avLst/>
          </a:prstGeom>
        </p:spPr>
      </p:pic>
      <p:pic>
        <p:nvPicPr>
          <p:cNvPr id="30" name="object 13">
            <a:extLst>
              <a:ext uri="{FF2B5EF4-FFF2-40B4-BE49-F238E27FC236}">
                <a16:creationId xmlns:a16="http://schemas.microsoft.com/office/drawing/2014/main" id="{1F899AD3-9EDB-C741-B353-70E5F248DE87}"/>
              </a:ext>
            </a:extLst>
          </p:cNvPr>
          <p:cNvPicPr/>
          <p:nvPr userDrawn="1"/>
        </p:nvPicPr>
        <p:blipFill>
          <a:blip r:embed="rId3" cstate="print"/>
          <a:stretch>
            <a:fillRect/>
          </a:stretch>
        </p:blipFill>
        <p:spPr>
          <a:xfrm>
            <a:off x="621322" y="3903957"/>
            <a:ext cx="89547" cy="89560"/>
          </a:xfrm>
          <a:prstGeom prst="rect">
            <a:avLst/>
          </a:prstGeom>
        </p:spPr>
      </p:pic>
      <p:pic>
        <p:nvPicPr>
          <p:cNvPr id="31" name="object 14">
            <a:extLst>
              <a:ext uri="{FF2B5EF4-FFF2-40B4-BE49-F238E27FC236}">
                <a16:creationId xmlns:a16="http://schemas.microsoft.com/office/drawing/2014/main" id="{E296F7A4-31DD-FF4A-846D-4D796012C3B1}"/>
              </a:ext>
            </a:extLst>
          </p:cNvPr>
          <p:cNvPicPr/>
          <p:nvPr userDrawn="1"/>
        </p:nvPicPr>
        <p:blipFill>
          <a:blip r:embed="rId4" cstate="print"/>
          <a:stretch>
            <a:fillRect/>
          </a:stretch>
        </p:blipFill>
        <p:spPr>
          <a:xfrm>
            <a:off x="621322" y="4613073"/>
            <a:ext cx="89547" cy="89560"/>
          </a:xfrm>
          <a:prstGeom prst="rect">
            <a:avLst/>
          </a:prstGeom>
        </p:spPr>
      </p:pic>
      <p:sp>
        <p:nvSpPr>
          <p:cNvPr id="17" name="Text Placeholder 2">
            <a:extLst>
              <a:ext uri="{FF2B5EF4-FFF2-40B4-BE49-F238E27FC236}">
                <a16:creationId xmlns:a16="http://schemas.microsoft.com/office/drawing/2014/main" id="{00FB1BC2-C96D-9C42-8724-E579F319A96F}"/>
              </a:ext>
            </a:extLst>
          </p:cNvPr>
          <p:cNvSpPr>
            <a:spLocks noGrp="1"/>
          </p:cNvSpPr>
          <p:nvPr>
            <p:ph type="body" sz="quarter" idx="13" hasCustomPrompt="1"/>
          </p:nvPr>
        </p:nvSpPr>
        <p:spPr>
          <a:xfrm>
            <a:off x="761098" y="2351518"/>
            <a:ext cx="5105390" cy="5603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D1D1B"/>
                </a:solidFill>
                <a:latin typeface="Arial" panose="020B0604020202020204" pitchFamily="34" charset="0"/>
                <a:cs typeface="Arial" panose="020B0604020202020204" pitchFamily="34" charset="0"/>
              </a:rPr>
              <a:t>Tekstas</a:t>
            </a:r>
            <a:r>
              <a:rPr lang="en-GB" sz="1400" b="0" i="0">
                <a:solidFill>
                  <a:srgbClr val="1D1D1B"/>
                </a:solidFill>
                <a:latin typeface="Arial" panose="020B0604020202020204" pitchFamily="34" charset="0"/>
                <a:cs typeface="Arial" panose="020B0604020202020204" pitchFamily="34" charset="0"/>
              </a:rPr>
              <a:t> Arial regular </a:t>
            </a:r>
            <a:r>
              <a:rPr lang="en-GB" sz="1400" b="0" i="0" spc="-5">
                <a:solidFill>
                  <a:srgbClr val="1D1D1B"/>
                </a:solidFill>
                <a:latin typeface="Arial" panose="020B0604020202020204" pitchFamily="34" charset="0"/>
                <a:cs typeface="Arial" panose="020B0604020202020204" pitchFamily="34" charset="0"/>
              </a:rPr>
              <a:t>14pt.Lorem </a:t>
            </a:r>
            <a:r>
              <a:rPr lang="en-GB" sz="1400" b="0" i="0">
                <a:solidFill>
                  <a:srgbClr val="1D1D1B"/>
                </a:solidFill>
                <a:latin typeface="Arial" panose="020B0604020202020204" pitchFamily="34" charset="0"/>
                <a:cs typeface="Arial" panose="020B0604020202020204" pitchFamily="34" charset="0"/>
              </a:rPr>
              <a:t>ipsum </a:t>
            </a:r>
            <a:r>
              <a:rPr lang="en-GB" sz="1400" b="0" i="0" spc="5">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dolor</a:t>
            </a:r>
            <a:r>
              <a:rPr lang="en-GB" sz="1400" b="0" i="0" spc="-20">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sit</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amet</a:t>
            </a:r>
            <a:r>
              <a:rPr lang="en-GB" sz="1400" b="0" i="0">
                <a:solidFill>
                  <a:srgbClr val="1D1D1B"/>
                </a:solidFill>
                <a:latin typeface="Arial" panose="020B0604020202020204" pitchFamily="34" charset="0"/>
                <a:cs typeface="Arial" panose="020B0604020202020204" pitchFamily="34" charset="0"/>
              </a:rPr>
              <a:t>,</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consectetuer</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adipiscing</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elit</a:t>
            </a:r>
            <a:r>
              <a:rPr lang="en-GB" sz="1400" b="0" i="0">
                <a:solidFill>
                  <a:srgbClr val="1D1D1B"/>
                </a:solidFill>
                <a:latin typeface="Arial" panose="020B0604020202020204" pitchFamily="34" charset="0"/>
                <a:cs typeface="Arial" panose="020B0604020202020204" pitchFamily="34" charset="0"/>
              </a:rPr>
              <a:t>.</a:t>
            </a:r>
            <a:endParaRPr lang="en-GB" sz="1400" b="0" i="0">
              <a:latin typeface="Arial" panose="020B0604020202020204" pitchFamily="34" charset="0"/>
              <a:cs typeface="Arial" panose="020B0604020202020204" pitchFamily="34" charset="0"/>
            </a:endParaRPr>
          </a:p>
          <a:p>
            <a:pPr lvl="0"/>
            <a:endParaRPr lang="en-LT"/>
          </a:p>
        </p:txBody>
      </p:sp>
      <p:sp>
        <p:nvSpPr>
          <p:cNvPr id="18" name="Text Placeholder 2">
            <a:extLst>
              <a:ext uri="{FF2B5EF4-FFF2-40B4-BE49-F238E27FC236}">
                <a16:creationId xmlns:a16="http://schemas.microsoft.com/office/drawing/2014/main" id="{E802DFCD-0567-D54F-BED8-FB9311D8A3DD}"/>
              </a:ext>
            </a:extLst>
          </p:cNvPr>
          <p:cNvSpPr>
            <a:spLocks noGrp="1"/>
          </p:cNvSpPr>
          <p:nvPr>
            <p:ph type="body" sz="quarter" idx="14" hasCustomPrompt="1"/>
          </p:nvPr>
        </p:nvSpPr>
        <p:spPr>
          <a:xfrm>
            <a:off x="761098" y="3061018"/>
            <a:ext cx="5105390" cy="5603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D1D1B"/>
                </a:solidFill>
                <a:latin typeface="Arial" panose="020B0604020202020204" pitchFamily="34" charset="0"/>
                <a:cs typeface="Arial" panose="020B0604020202020204" pitchFamily="34" charset="0"/>
              </a:rPr>
              <a:t>Tekstas</a:t>
            </a:r>
            <a:r>
              <a:rPr lang="en-GB" sz="1400" b="0" i="0">
                <a:solidFill>
                  <a:srgbClr val="1D1D1B"/>
                </a:solidFill>
                <a:latin typeface="Arial" panose="020B0604020202020204" pitchFamily="34" charset="0"/>
                <a:cs typeface="Arial" panose="020B0604020202020204" pitchFamily="34" charset="0"/>
              </a:rPr>
              <a:t> Arial regular </a:t>
            </a:r>
            <a:r>
              <a:rPr lang="en-GB" sz="1400" b="0" i="0" spc="-5">
                <a:solidFill>
                  <a:srgbClr val="1D1D1B"/>
                </a:solidFill>
                <a:latin typeface="Arial" panose="020B0604020202020204" pitchFamily="34" charset="0"/>
                <a:cs typeface="Arial" panose="020B0604020202020204" pitchFamily="34" charset="0"/>
              </a:rPr>
              <a:t>14pt.Lorem </a:t>
            </a:r>
            <a:r>
              <a:rPr lang="en-GB" sz="1400" b="0" i="0">
                <a:solidFill>
                  <a:srgbClr val="1D1D1B"/>
                </a:solidFill>
                <a:latin typeface="Arial" panose="020B0604020202020204" pitchFamily="34" charset="0"/>
                <a:cs typeface="Arial" panose="020B0604020202020204" pitchFamily="34" charset="0"/>
              </a:rPr>
              <a:t>ipsum </a:t>
            </a:r>
            <a:r>
              <a:rPr lang="en-GB" sz="1400" b="0" i="0" spc="5">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dolor</a:t>
            </a:r>
            <a:r>
              <a:rPr lang="en-GB" sz="1400" b="0" i="0" spc="-20">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sit</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amet</a:t>
            </a:r>
            <a:r>
              <a:rPr lang="en-GB" sz="1400" b="0" i="0">
                <a:solidFill>
                  <a:srgbClr val="1D1D1B"/>
                </a:solidFill>
                <a:latin typeface="Arial" panose="020B0604020202020204" pitchFamily="34" charset="0"/>
                <a:cs typeface="Arial" panose="020B0604020202020204" pitchFamily="34" charset="0"/>
              </a:rPr>
              <a:t>,</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consectetuer</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adipiscing</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elit</a:t>
            </a:r>
            <a:r>
              <a:rPr lang="en-GB" sz="1400" b="0" i="0">
                <a:solidFill>
                  <a:srgbClr val="1D1D1B"/>
                </a:solidFill>
                <a:latin typeface="Arial" panose="020B0604020202020204" pitchFamily="34" charset="0"/>
                <a:cs typeface="Arial" panose="020B0604020202020204" pitchFamily="34" charset="0"/>
              </a:rPr>
              <a:t>.</a:t>
            </a:r>
            <a:endParaRPr lang="en-GB" sz="1400" b="0" i="0">
              <a:latin typeface="Arial" panose="020B0604020202020204" pitchFamily="34" charset="0"/>
              <a:cs typeface="Arial" panose="020B0604020202020204" pitchFamily="34" charset="0"/>
            </a:endParaRPr>
          </a:p>
          <a:p>
            <a:pPr lvl="0"/>
            <a:endParaRPr lang="en-LT"/>
          </a:p>
        </p:txBody>
      </p:sp>
      <p:sp>
        <p:nvSpPr>
          <p:cNvPr id="19" name="Text Placeholder 2">
            <a:extLst>
              <a:ext uri="{FF2B5EF4-FFF2-40B4-BE49-F238E27FC236}">
                <a16:creationId xmlns:a16="http://schemas.microsoft.com/office/drawing/2014/main" id="{BE49943A-831D-0C4E-9168-FFA32C633164}"/>
              </a:ext>
            </a:extLst>
          </p:cNvPr>
          <p:cNvSpPr>
            <a:spLocks noGrp="1"/>
          </p:cNvSpPr>
          <p:nvPr>
            <p:ph type="body" sz="quarter" idx="15" hasCustomPrompt="1"/>
          </p:nvPr>
        </p:nvSpPr>
        <p:spPr>
          <a:xfrm>
            <a:off x="761098" y="3794703"/>
            <a:ext cx="5105390" cy="5603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D1D1B"/>
                </a:solidFill>
                <a:latin typeface="Arial" panose="020B0604020202020204" pitchFamily="34" charset="0"/>
                <a:cs typeface="Arial" panose="020B0604020202020204" pitchFamily="34" charset="0"/>
              </a:rPr>
              <a:t>Tekstas</a:t>
            </a:r>
            <a:r>
              <a:rPr lang="en-GB" sz="1400" b="0" i="0">
                <a:solidFill>
                  <a:srgbClr val="1D1D1B"/>
                </a:solidFill>
                <a:latin typeface="Arial" panose="020B0604020202020204" pitchFamily="34" charset="0"/>
                <a:cs typeface="Arial" panose="020B0604020202020204" pitchFamily="34" charset="0"/>
              </a:rPr>
              <a:t> Arial regular </a:t>
            </a:r>
            <a:r>
              <a:rPr lang="en-GB" sz="1400" b="0" i="0" spc="-5">
                <a:solidFill>
                  <a:srgbClr val="1D1D1B"/>
                </a:solidFill>
                <a:latin typeface="Arial" panose="020B0604020202020204" pitchFamily="34" charset="0"/>
                <a:cs typeface="Arial" panose="020B0604020202020204" pitchFamily="34" charset="0"/>
              </a:rPr>
              <a:t>14pt.Lorem </a:t>
            </a:r>
            <a:r>
              <a:rPr lang="en-GB" sz="1400" b="0" i="0">
                <a:solidFill>
                  <a:srgbClr val="1D1D1B"/>
                </a:solidFill>
                <a:latin typeface="Arial" panose="020B0604020202020204" pitchFamily="34" charset="0"/>
                <a:cs typeface="Arial" panose="020B0604020202020204" pitchFamily="34" charset="0"/>
              </a:rPr>
              <a:t>ipsum </a:t>
            </a:r>
            <a:r>
              <a:rPr lang="en-GB" sz="1400" b="0" i="0" spc="5">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dolor</a:t>
            </a:r>
            <a:r>
              <a:rPr lang="en-GB" sz="1400" b="0" i="0" spc="-20">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sit</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amet</a:t>
            </a:r>
            <a:r>
              <a:rPr lang="en-GB" sz="1400" b="0" i="0">
                <a:solidFill>
                  <a:srgbClr val="1D1D1B"/>
                </a:solidFill>
                <a:latin typeface="Arial" panose="020B0604020202020204" pitchFamily="34" charset="0"/>
                <a:cs typeface="Arial" panose="020B0604020202020204" pitchFamily="34" charset="0"/>
              </a:rPr>
              <a:t>,</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consectetuer</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adipiscing</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elit</a:t>
            </a:r>
            <a:r>
              <a:rPr lang="en-GB" sz="1400" b="0" i="0">
                <a:solidFill>
                  <a:srgbClr val="1D1D1B"/>
                </a:solidFill>
                <a:latin typeface="Arial" panose="020B0604020202020204" pitchFamily="34" charset="0"/>
                <a:cs typeface="Arial" panose="020B0604020202020204" pitchFamily="34" charset="0"/>
              </a:rPr>
              <a:t>.</a:t>
            </a:r>
            <a:endParaRPr lang="en-GB" sz="1400" b="0" i="0">
              <a:latin typeface="Arial" panose="020B0604020202020204" pitchFamily="34" charset="0"/>
              <a:cs typeface="Arial" panose="020B0604020202020204" pitchFamily="34" charset="0"/>
            </a:endParaRPr>
          </a:p>
          <a:p>
            <a:pPr lvl="0"/>
            <a:endParaRPr lang="en-LT"/>
          </a:p>
        </p:txBody>
      </p:sp>
      <p:sp>
        <p:nvSpPr>
          <p:cNvPr id="20" name="Text Placeholder 2">
            <a:extLst>
              <a:ext uri="{FF2B5EF4-FFF2-40B4-BE49-F238E27FC236}">
                <a16:creationId xmlns:a16="http://schemas.microsoft.com/office/drawing/2014/main" id="{A55A69C1-E851-9D4E-A5BF-CC54EAD5E83D}"/>
              </a:ext>
            </a:extLst>
          </p:cNvPr>
          <p:cNvSpPr>
            <a:spLocks noGrp="1"/>
          </p:cNvSpPr>
          <p:nvPr>
            <p:ph type="body" sz="quarter" idx="16" hasCustomPrompt="1"/>
          </p:nvPr>
        </p:nvSpPr>
        <p:spPr>
          <a:xfrm>
            <a:off x="761098" y="4503366"/>
            <a:ext cx="5105390" cy="5603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D1D1B"/>
                </a:solidFill>
                <a:latin typeface="Arial" panose="020B0604020202020204" pitchFamily="34" charset="0"/>
                <a:cs typeface="Arial" panose="020B0604020202020204" pitchFamily="34" charset="0"/>
              </a:rPr>
              <a:t>Tekstas</a:t>
            </a:r>
            <a:r>
              <a:rPr lang="en-GB" sz="1400" b="0" i="0">
                <a:solidFill>
                  <a:srgbClr val="1D1D1B"/>
                </a:solidFill>
                <a:latin typeface="Arial" panose="020B0604020202020204" pitchFamily="34" charset="0"/>
                <a:cs typeface="Arial" panose="020B0604020202020204" pitchFamily="34" charset="0"/>
              </a:rPr>
              <a:t> Arial regular </a:t>
            </a:r>
            <a:r>
              <a:rPr lang="en-GB" sz="1400" b="0" i="0" spc="-5">
                <a:solidFill>
                  <a:srgbClr val="1D1D1B"/>
                </a:solidFill>
                <a:latin typeface="Arial" panose="020B0604020202020204" pitchFamily="34" charset="0"/>
                <a:cs typeface="Arial" panose="020B0604020202020204" pitchFamily="34" charset="0"/>
              </a:rPr>
              <a:t>14pt.Lorem </a:t>
            </a:r>
            <a:r>
              <a:rPr lang="en-GB" sz="1400" b="0" i="0">
                <a:solidFill>
                  <a:srgbClr val="1D1D1B"/>
                </a:solidFill>
                <a:latin typeface="Arial" panose="020B0604020202020204" pitchFamily="34" charset="0"/>
                <a:cs typeface="Arial" panose="020B0604020202020204" pitchFamily="34" charset="0"/>
              </a:rPr>
              <a:t>ipsum </a:t>
            </a:r>
            <a:r>
              <a:rPr lang="en-GB" sz="1400" b="0" i="0" spc="5">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dolor</a:t>
            </a:r>
            <a:r>
              <a:rPr lang="en-GB" sz="1400" b="0" i="0" spc="-20">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sit</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amet</a:t>
            </a:r>
            <a:r>
              <a:rPr lang="en-GB" sz="1400" b="0" i="0">
                <a:solidFill>
                  <a:srgbClr val="1D1D1B"/>
                </a:solidFill>
                <a:latin typeface="Arial" panose="020B0604020202020204" pitchFamily="34" charset="0"/>
                <a:cs typeface="Arial" panose="020B0604020202020204" pitchFamily="34" charset="0"/>
              </a:rPr>
              <a:t>,</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consectetuer</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adipiscing</a:t>
            </a:r>
            <a:r>
              <a:rPr lang="en-GB" sz="1400" b="0" i="0" spc="-2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elit</a:t>
            </a:r>
            <a:r>
              <a:rPr lang="en-GB" sz="1400" b="0" i="0">
                <a:solidFill>
                  <a:srgbClr val="1D1D1B"/>
                </a:solidFill>
                <a:latin typeface="Arial" panose="020B0604020202020204" pitchFamily="34" charset="0"/>
                <a:cs typeface="Arial" panose="020B0604020202020204" pitchFamily="34" charset="0"/>
              </a:rPr>
              <a:t>.</a:t>
            </a:r>
            <a:endParaRPr lang="en-GB" sz="1400" b="0" i="0">
              <a:latin typeface="Arial" panose="020B0604020202020204" pitchFamily="34" charset="0"/>
              <a:cs typeface="Arial" panose="020B0604020202020204" pitchFamily="34" charset="0"/>
            </a:endParaRPr>
          </a:p>
          <a:p>
            <a:pPr lvl="0"/>
            <a:endParaRPr lang="en-LT"/>
          </a:p>
        </p:txBody>
      </p:sp>
      <p:sp>
        <p:nvSpPr>
          <p:cNvPr id="22" name="Text Placeholder 5">
            <a:extLst>
              <a:ext uri="{FF2B5EF4-FFF2-40B4-BE49-F238E27FC236}">
                <a16:creationId xmlns:a16="http://schemas.microsoft.com/office/drawing/2014/main" id="{53B1EB02-36BB-6445-B475-86169DB4110C}"/>
              </a:ext>
            </a:extLst>
          </p:cNvPr>
          <p:cNvSpPr>
            <a:spLocks noGrp="1"/>
          </p:cNvSpPr>
          <p:nvPr>
            <p:ph type="body" sz="quarter" idx="21" hasCustomPrompt="1"/>
          </p:nvPr>
        </p:nvSpPr>
        <p:spPr>
          <a:xfrm>
            <a:off x="7898431" y="4702301"/>
            <a:ext cx="2491138" cy="436562"/>
          </a:xfrm>
          <a:prstGeom prst="rect">
            <a:avLst/>
          </a:prstGeom>
        </p:spPr>
        <p:txBody>
          <a:bodyPr/>
          <a:lstStyle>
            <a:lvl1pPr marL="0" indent="0">
              <a:buNone/>
              <a:defRPr sz="1200">
                <a:solidFill>
                  <a:schemeClr val="tx2"/>
                </a:solidFill>
                <a:latin typeface="+mn-lt"/>
              </a:defRPr>
            </a:lvl1pPr>
          </a:lstStyle>
          <a:p>
            <a:pPr lvl="0"/>
            <a:r>
              <a:rPr lang="en-GB" err="1"/>
              <a:t>Į</a:t>
            </a:r>
            <a:r>
              <a:rPr lang="en-LT"/>
              <a:t>kelkite nespalvotą nuotrauką</a:t>
            </a:r>
          </a:p>
        </p:txBody>
      </p:sp>
      <p:pic>
        <p:nvPicPr>
          <p:cNvPr id="23" name="Picture 22">
            <a:extLst>
              <a:ext uri="{FF2B5EF4-FFF2-40B4-BE49-F238E27FC236}">
                <a16:creationId xmlns:a16="http://schemas.microsoft.com/office/drawing/2014/main" id="{50088086-57C1-9A47-BE12-CB1A69544B58}"/>
              </a:ext>
            </a:extLst>
          </p:cNvPr>
          <p:cNvPicPr>
            <a:picLocks noChangeAspect="1"/>
          </p:cNvPicPr>
          <p:nvPr userDrawn="1"/>
        </p:nvPicPr>
        <p:blipFill>
          <a:blip r:embed="rId5"/>
          <a:stretch>
            <a:fillRect/>
          </a:stretch>
        </p:blipFill>
        <p:spPr>
          <a:xfrm>
            <a:off x="347221" y="5386518"/>
            <a:ext cx="1332000" cy="1332000"/>
          </a:xfrm>
          <a:prstGeom prst="rect">
            <a:avLst/>
          </a:prstGeom>
        </p:spPr>
      </p:pic>
      <p:sp>
        <p:nvSpPr>
          <p:cNvPr id="3" name="Slide Number Placeholder 2">
            <a:extLst>
              <a:ext uri="{FF2B5EF4-FFF2-40B4-BE49-F238E27FC236}">
                <a16:creationId xmlns:a16="http://schemas.microsoft.com/office/drawing/2014/main" id="{C65C6D0C-6556-BC4B-A3C8-8EA35C43155F}"/>
              </a:ext>
            </a:extLst>
          </p:cNvPr>
          <p:cNvSpPr>
            <a:spLocks noGrp="1"/>
          </p:cNvSpPr>
          <p:nvPr>
            <p:ph type="sldNum" sz="quarter" idx="22"/>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5448246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entelė">
    <p:spTree>
      <p:nvGrpSpPr>
        <p:cNvPr id="1" name=""/>
        <p:cNvGrpSpPr/>
        <p:nvPr/>
      </p:nvGrpSpPr>
      <p:grpSpPr>
        <a:xfrm>
          <a:off x="0" y="0"/>
          <a:ext cx="0" cy="0"/>
          <a:chOff x="0" y="0"/>
          <a:chExt cx="0" cy="0"/>
        </a:xfrm>
      </p:grpSpPr>
      <p:graphicFrame>
        <p:nvGraphicFramePr>
          <p:cNvPr id="7" name="Table 7">
            <a:extLst>
              <a:ext uri="{FF2B5EF4-FFF2-40B4-BE49-F238E27FC236}">
                <a16:creationId xmlns:a16="http://schemas.microsoft.com/office/drawing/2014/main" id="{261ECE38-7959-614F-99CB-4E0541919C8E}"/>
              </a:ext>
            </a:extLst>
          </p:cNvPr>
          <p:cNvGraphicFramePr>
            <a:graphicFrameLocks noGrp="1"/>
          </p:cNvGraphicFramePr>
          <p:nvPr userDrawn="1">
            <p:extLst>
              <p:ext uri="{D42A27DB-BD31-4B8C-83A1-F6EECF244321}">
                <p14:modId xmlns:p14="http://schemas.microsoft.com/office/powerpoint/2010/main" val="3364876731"/>
              </p:ext>
            </p:extLst>
          </p:nvPr>
        </p:nvGraphicFramePr>
        <p:xfrm>
          <a:off x="9072606" y="2829357"/>
          <a:ext cx="2076644" cy="2484006"/>
        </p:xfrm>
        <a:graphic>
          <a:graphicData uri="http://schemas.openxmlformats.org/drawingml/2006/table">
            <a:tbl>
              <a:tblPr firstRow="1" bandRow="1">
                <a:tableStyleId>{5C22544A-7EE6-4342-B048-85BDC9FD1C3A}</a:tableStyleId>
              </a:tblPr>
              <a:tblGrid>
                <a:gridCol w="2076644">
                  <a:extLst>
                    <a:ext uri="{9D8B030D-6E8A-4147-A177-3AD203B41FA5}">
                      <a16:colId xmlns:a16="http://schemas.microsoft.com/office/drawing/2014/main" val="3136966868"/>
                    </a:ext>
                  </a:extLst>
                </a:gridCol>
              </a:tblGrid>
              <a:tr h="414001">
                <a:tc>
                  <a:txBody>
                    <a:bodyPr/>
                    <a:lstStyle/>
                    <a:p>
                      <a:endParaRPr lang="en-LT"/>
                    </a:p>
                  </a:txBody>
                  <a:tcPr/>
                </a:tc>
                <a:extLst>
                  <a:ext uri="{0D108BD9-81ED-4DB2-BD59-A6C34878D82A}">
                    <a16:rowId xmlns:a16="http://schemas.microsoft.com/office/drawing/2014/main" val="1470431048"/>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896941244"/>
                  </a:ext>
                </a:extLst>
              </a:tr>
              <a:tr h="414001">
                <a:tc>
                  <a:txBody>
                    <a:bodyPr/>
                    <a:lstStyle/>
                    <a:p>
                      <a:endParaRPr lang="en-LT"/>
                    </a:p>
                  </a:txBody>
                  <a:tcPr>
                    <a:solidFill>
                      <a:schemeClr val="bg1"/>
                    </a:solidFill>
                  </a:tcPr>
                </a:tc>
                <a:extLst>
                  <a:ext uri="{0D108BD9-81ED-4DB2-BD59-A6C34878D82A}">
                    <a16:rowId xmlns:a16="http://schemas.microsoft.com/office/drawing/2014/main" val="3157837341"/>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3341124844"/>
                  </a:ext>
                </a:extLst>
              </a:tr>
              <a:tr h="414001">
                <a:tc>
                  <a:txBody>
                    <a:bodyPr/>
                    <a:lstStyle/>
                    <a:p>
                      <a:endParaRPr lang="en-LT"/>
                    </a:p>
                  </a:txBody>
                  <a:tcPr>
                    <a:solidFill>
                      <a:schemeClr val="bg1"/>
                    </a:solidFill>
                  </a:tcPr>
                </a:tc>
                <a:extLst>
                  <a:ext uri="{0D108BD9-81ED-4DB2-BD59-A6C34878D82A}">
                    <a16:rowId xmlns:a16="http://schemas.microsoft.com/office/drawing/2014/main" val="399542680"/>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1189396688"/>
                  </a:ext>
                </a:extLst>
              </a:tr>
            </a:tbl>
          </a:graphicData>
        </a:graphic>
      </p:graphicFrame>
      <p:graphicFrame>
        <p:nvGraphicFramePr>
          <p:cNvPr id="12" name="Table 7">
            <a:extLst>
              <a:ext uri="{FF2B5EF4-FFF2-40B4-BE49-F238E27FC236}">
                <a16:creationId xmlns:a16="http://schemas.microsoft.com/office/drawing/2014/main" id="{A3B8EFE2-F33A-0140-A0B7-BF3774FD033C}"/>
              </a:ext>
            </a:extLst>
          </p:cNvPr>
          <p:cNvGraphicFramePr>
            <a:graphicFrameLocks noGrp="1"/>
          </p:cNvGraphicFramePr>
          <p:nvPr userDrawn="1">
            <p:extLst>
              <p:ext uri="{D42A27DB-BD31-4B8C-83A1-F6EECF244321}">
                <p14:modId xmlns:p14="http://schemas.microsoft.com/office/powerpoint/2010/main" val="3806731115"/>
              </p:ext>
            </p:extLst>
          </p:nvPr>
        </p:nvGraphicFramePr>
        <p:xfrm>
          <a:off x="6940546" y="2829357"/>
          <a:ext cx="2076644" cy="2484006"/>
        </p:xfrm>
        <a:graphic>
          <a:graphicData uri="http://schemas.openxmlformats.org/drawingml/2006/table">
            <a:tbl>
              <a:tblPr firstRow="1" bandRow="1">
                <a:tableStyleId>{5C22544A-7EE6-4342-B048-85BDC9FD1C3A}</a:tableStyleId>
              </a:tblPr>
              <a:tblGrid>
                <a:gridCol w="2076644">
                  <a:extLst>
                    <a:ext uri="{9D8B030D-6E8A-4147-A177-3AD203B41FA5}">
                      <a16:colId xmlns:a16="http://schemas.microsoft.com/office/drawing/2014/main" val="3136966868"/>
                    </a:ext>
                  </a:extLst>
                </a:gridCol>
              </a:tblGrid>
              <a:tr h="414001">
                <a:tc>
                  <a:txBody>
                    <a:bodyPr/>
                    <a:lstStyle/>
                    <a:p>
                      <a:endParaRPr lang="en-LT"/>
                    </a:p>
                  </a:txBody>
                  <a:tcPr/>
                </a:tc>
                <a:extLst>
                  <a:ext uri="{0D108BD9-81ED-4DB2-BD59-A6C34878D82A}">
                    <a16:rowId xmlns:a16="http://schemas.microsoft.com/office/drawing/2014/main" val="1470431048"/>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896941244"/>
                  </a:ext>
                </a:extLst>
              </a:tr>
              <a:tr h="414001">
                <a:tc>
                  <a:txBody>
                    <a:bodyPr/>
                    <a:lstStyle/>
                    <a:p>
                      <a:endParaRPr lang="en-LT"/>
                    </a:p>
                  </a:txBody>
                  <a:tcPr>
                    <a:solidFill>
                      <a:schemeClr val="bg1"/>
                    </a:solidFill>
                  </a:tcPr>
                </a:tc>
                <a:extLst>
                  <a:ext uri="{0D108BD9-81ED-4DB2-BD59-A6C34878D82A}">
                    <a16:rowId xmlns:a16="http://schemas.microsoft.com/office/drawing/2014/main" val="3157837341"/>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3341124844"/>
                  </a:ext>
                </a:extLst>
              </a:tr>
              <a:tr h="414001">
                <a:tc>
                  <a:txBody>
                    <a:bodyPr/>
                    <a:lstStyle/>
                    <a:p>
                      <a:endParaRPr lang="en-LT"/>
                    </a:p>
                  </a:txBody>
                  <a:tcPr>
                    <a:solidFill>
                      <a:schemeClr val="bg1"/>
                    </a:solidFill>
                  </a:tcPr>
                </a:tc>
                <a:extLst>
                  <a:ext uri="{0D108BD9-81ED-4DB2-BD59-A6C34878D82A}">
                    <a16:rowId xmlns:a16="http://schemas.microsoft.com/office/drawing/2014/main" val="399542680"/>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1189396688"/>
                  </a:ext>
                </a:extLst>
              </a:tr>
            </a:tbl>
          </a:graphicData>
        </a:graphic>
      </p:graphicFrame>
      <p:graphicFrame>
        <p:nvGraphicFramePr>
          <p:cNvPr id="13" name="Table 7">
            <a:extLst>
              <a:ext uri="{FF2B5EF4-FFF2-40B4-BE49-F238E27FC236}">
                <a16:creationId xmlns:a16="http://schemas.microsoft.com/office/drawing/2014/main" id="{2BCE14F8-7805-DC42-A449-10513BBCEA70}"/>
              </a:ext>
            </a:extLst>
          </p:cNvPr>
          <p:cNvGraphicFramePr>
            <a:graphicFrameLocks noGrp="1"/>
          </p:cNvGraphicFramePr>
          <p:nvPr userDrawn="1">
            <p:extLst>
              <p:ext uri="{D42A27DB-BD31-4B8C-83A1-F6EECF244321}">
                <p14:modId xmlns:p14="http://schemas.microsoft.com/office/powerpoint/2010/main" val="1615316517"/>
              </p:ext>
            </p:extLst>
          </p:nvPr>
        </p:nvGraphicFramePr>
        <p:xfrm>
          <a:off x="4808486" y="2829357"/>
          <a:ext cx="2076644" cy="2484006"/>
        </p:xfrm>
        <a:graphic>
          <a:graphicData uri="http://schemas.openxmlformats.org/drawingml/2006/table">
            <a:tbl>
              <a:tblPr firstRow="1" bandRow="1">
                <a:tableStyleId>{5C22544A-7EE6-4342-B048-85BDC9FD1C3A}</a:tableStyleId>
              </a:tblPr>
              <a:tblGrid>
                <a:gridCol w="2076644">
                  <a:extLst>
                    <a:ext uri="{9D8B030D-6E8A-4147-A177-3AD203B41FA5}">
                      <a16:colId xmlns:a16="http://schemas.microsoft.com/office/drawing/2014/main" val="3136966868"/>
                    </a:ext>
                  </a:extLst>
                </a:gridCol>
              </a:tblGrid>
              <a:tr h="414001">
                <a:tc>
                  <a:txBody>
                    <a:bodyPr/>
                    <a:lstStyle/>
                    <a:p>
                      <a:endParaRPr lang="en-LT"/>
                    </a:p>
                  </a:txBody>
                  <a:tcPr/>
                </a:tc>
                <a:extLst>
                  <a:ext uri="{0D108BD9-81ED-4DB2-BD59-A6C34878D82A}">
                    <a16:rowId xmlns:a16="http://schemas.microsoft.com/office/drawing/2014/main" val="1470431048"/>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896941244"/>
                  </a:ext>
                </a:extLst>
              </a:tr>
              <a:tr h="414001">
                <a:tc>
                  <a:txBody>
                    <a:bodyPr/>
                    <a:lstStyle/>
                    <a:p>
                      <a:endParaRPr lang="en-LT"/>
                    </a:p>
                  </a:txBody>
                  <a:tcPr>
                    <a:solidFill>
                      <a:schemeClr val="bg1"/>
                    </a:solidFill>
                  </a:tcPr>
                </a:tc>
                <a:extLst>
                  <a:ext uri="{0D108BD9-81ED-4DB2-BD59-A6C34878D82A}">
                    <a16:rowId xmlns:a16="http://schemas.microsoft.com/office/drawing/2014/main" val="3157837341"/>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3341124844"/>
                  </a:ext>
                </a:extLst>
              </a:tr>
              <a:tr h="414001">
                <a:tc>
                  <a:txBody>
                    <a:bodyPr/>
                    <a:lstStyle/>
                    <a:p>
                      <a:endParaRPr lang="en-LT"/>
                    </a:p>
                  </a:txBody>
                  <a:tcPr>
                    <a:solidFill>
                      <a:schemeClr val="bg1"/>
                    </a:solidFill>
                  </a:tcPr>
                </a:tc>
                <a:extLst>
                  <a:ext uri="{0D108BD9-81ED-4DB2-BD59-A6C34878D82A}">
                    <a16:rowId xmlns:a16="http://schemas.microsoft.com/office/drawing/2014/main" val="399542680"/>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1189396688"/>
                  </a:ext>
                </a:extLst>
              </a:tr>
            </a:tbl>
          </a:graphicData>
        </a:graphic>
      </p:graphicFrame>
      <p:graphicFrame>
        <p:nvGraphicFramePr>
          <p:cNvPr id="14" name="Table 7">
            <a:extLst>
              <a:ext uri="{FF2B5EF4-FFF2-40B4-BE49-F238E27FC236}">
                <a16:creationId xmlns:a16="http://schemas.microsoft.com/office/drawing/2014/main" id="{437751F1-5612-8548-844C-0A6281D9B746}"/>
              </a:ext>
            </a:extLst>
          </p:cNvPr>
          <p:cNvGraphicFramePr>
            <a:graphicFrameLocks noGrp="1"/>
          </p:cNvGraphicFramePr>
          <p:nvPr userDrawn="1">
            <p:extLst>
              <p:ext uri="{D42A27DB-BD31-4B8C-83A1-F6EECF244321}">
                <p14:modId xmlns:p14="http://schemas.microsoft.com/office/powerpoint/2010/main" val="3982813854"/>
              </p:ext>
            </p:extLst>
          </p:nvPr>
        </p:nvGraphicFramePr>
        <p:xfrm>
          <a:off x="2676426" y="2829357"/>
          <a:ext cx="2076644" cy="2484006"/>
        </p:xfrm>
        <a:graphic>
          <a:graphicData uri="http://schemas.openxmlformats.org/drawingml/2006/table">
            <a:tbl>
              <a:tblPr firstRow="1" bandRow="1">
                <a:tableStyleId>{5C22544A-7EE6-4342-B048-85BDC9FD1C3A}</a:tableStyleId>
              </a:tblPr>
              <a:tblGrid>
                <a:gridCol w="2076644">
                  <a:extLst>
                    <a:ext uri="{9D8B030D-6E8A-4147-A177-3AD203B41FA5}">
                      <a16:colId xmlns:a16="http://schemas.microsoft.com/office/drawing/2014/main" val="3136966868"/>
                    </a:ext>
                  </a:extLst>
                </a:gridCol>
              </a:tblGrid>
              <a:tr h="414001">
                <a:tc>
                  <a:txBody>
                    <a:bodyPr/>
                    <a:lstStyle/>
                    <a:p>
                      <a:pPr algn="l"/>
                      <a:endParaRPr lang="en-LT"/>
                    </a:p>
                  </a:txBody>
                  <a:tcPr/>
                </a:tc>
                <a:extLst>
                  <a:ext uri="{0D108BD9-81ED-4DB2-BD59-A6C34878D82A}">
                    <a16:rowId xmlns:a16="http://schemas.microsoft.com/office/drawing/2014/main" val="1470431048"/>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896941244"/>
                  </a:ext>
                </a:extLst>
              </a:tr>
              <a:tr h="414001">
                <a:tc>
                  <a:txBody>
                    <a:bodyPr/>
                    <a:lstStyle/>
                    <a:p>
                      <a:endParaRPr lang="en-LT"/>
                    </a:p>
                  </a:txBody>
                  <a:tcPr>
                    <a:solidFill>
                      <a:schemeClr val="bg1"/>
                    </a:solidFill>
                  </a:tcPr>
                </a:tc>
                <a:extLst>
                  <a:ext uri="{0D108BD9-81ED-4DB2-BD59-A6C34878D82A}">
                    <a16:rowId xmlns:a16="http://schemas.microsoft.com/office/drawing/2014/main" val="3157837341"/>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3341124844"/>
                  </a:ext>
                </a:extLst>
              </a:tr>
              <a:tr h="414001">
                <a:tc>
                  <a:txBody>
                    <a:bodyPr/>
                    <a:lstStyle/>
                    <a:p>
                      <a:endParaRPr lang="en-LT"/>
                    </a:p>
                  </a:txBody>
                  <a:tcPr>
                    <a:solidFill>
                      <a:schemeClr val="bg1"/>
                    </a:solidFill>
                  </a:tcPr>
                </a:tc>
                <a:extLst>
                  <a:ext uri="{0D108BD9-81ED-4DB2-BD59-A6C34878D82A}">
                    <a16:rowId xmlns:a16="http://schemas.microsoft.com/office/drawing/2014/main" val="399542680"/>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1189396688"/>
                  </a:ext>
                </a:extLst>
              </a:tr>
            </a:tbl>
          </a:graphicData>
        </a:graphic>
      </p:graphicFrame>
      <p:graphicFrame>
        <p:nvGraphicFramePr>
          <p:cNvPr id="15" name="Table 7">
            <a:extLst>
              <a:ext uri="{FF2B5EF4-FFF2-40B4-BE49-F238E27FC236}">
                <a16:creationId xmlns:a16="http://schemas.microsoft.com/office/drawing/2014/main" id="{13D8702B-D9B0-3A48-ABB7-61FE23440ADF}"/>
              </a:ext>
            </a:extLst>
          </p:cNvPr>
          <p:cNvGraphicFramePr>
            <a:graphicFrameLocks noGrp="1"/>
          </p:cNvGraphicFramePr>
          <p:nvPr userDrawn="1">
            <p:extLst>
              <p:ext uri="{D42A27DB-BD31-4B8C-83A1-F6EECF244321}">
                <p14:modId xmlns:p14="http://schemas.microsoft.com/office/powerpoint/2010/main" val="1937745375"/>
              </p:ext>
            </p:extLst>
          </p:nvPr>
        </p:nvGraphicFramePr>
        <p:xfrm>
          <a:off x="544366" y="2829357"/>
          <a:ext cx="2076644" cy="2484006"/>
        </p:xfrm>
        <a:graphic>
          <a:graphicData uri="http://schemas.openxmlformats.org/drawingml/2006/table">
            <a:tbl>
              <a:tblPr firstRow="1" bandRow="1">
                <a:tableStyleId>{5C22544A-7EE6-4342-B048-85BDC9FD1C3A}</a:tableStyleId>
              </a:tblPr>
              <a:tblGrid>
                <a:gridCol w="2076644">
                  <a:extLst>
                    <a:ext uri="{9D8B030D-6E8A-4147-A177-3AD203B41FA5}">
                      <a16:colId xmlns:a16="http://schemas.microsoft.com/office/drawing/2014/main" val="3136966868"/>
                    </a:ext>
                  </a:extLst>
                </a:gridCol>
              </a:tblGrid>
              <a:tr h="414001">
                <a:tc>
                  <a:txBody>
                    <a:bodyPr/>
                    <a:lstStyle/>
                    <a:p>
                      <a:endParaRPr lang="en-LT"/>
                    </a:p>
                  </a:txBody>
                  <a:tcPr/>
                </a:tc>
                <a:extLst>
                  <a:ext uri="{0D108BD9-81ED-4DB2-BD59-A6C34878D82A}">
                    <a16:rowId xmlns:a16="http://schemas.microsoft.com/office/drawing/2014/main" val="1470431048"/>
                  </a:ext>
                </a:extLst>
              </a:tr>
              <a:tr h="414001">
                <a:tc>
                  <a:txBody>
                    <a:bodyPr/>
                    <a:lstStyle/>
                    <a:p>
                      <a:endParaRPr lang="en-LT"/>
                    </a:p>
                  </a:txBody>
                  <a:tcPr>
                    <a:solidFill>
                      <a:schemeClr val="accent5">
                        <a:lumMod val="20000"/>
                        <a:lumOff val="80000"/>
                      </a:schemeClr>
                    </a:solidFill>
                  </a:tcPr>
                </a:tc>
                <a:extLst>
                  <a:ext uri="{0D108BD9-81ED-4DB2-BD59-A6C34878D82A}">
                    <a16:rowId xmlns:a16="http://schemas.microsoft.com/office/drawing/2014/main" val="896941244"/>
                  </a:ext>
                </a:extLst>
              </a:tr>
              <a:tr h="414001">
                <a:tc>
                  <a:txBody>
                    <a:bodyPr/>
                    <a:lstStyle/>
                    <a:p>
                      <a:endParaRPr lang="en-LT"/>
                    </a:p>
                  </a:txBody>
                  <a:tcPr>
                    <a:solidFill>
                      <a:schemeClr val="bg1"/>
                    </a:solidFill>
                  </a:tcPr>
                </a:tc>
                <a:extLst>
                  <a:ext uri="{0D108BD9-81ED-4DB2-BD59-A6C34878D82A}">
                    <a16:rowId xmlns:a16="http://schemas.microsoft.com/office/drawing/2014/main" val="3157837341"/>
                  </a:ext>
                </a:extLst>
              </a:tr>
              <a:tr h="414001">
                <a:tc>
                  <a:txBody>
                    <a:bodyPr/>
                    <a:lstStyle/>
                    <a:p>
                      <a:endParaRPr lang="en-LT"/>
                    </a:p>
                  </a:txBody>
                  <a:tcPr>
                    <a:solidFill>
                      <a:schemeClr val="accent5">
                        <a:lumMod val="20000"/>
                        <a:lumOff val="80000"/>
                      </a:schemeClr>
                    </a:solidFill>
                  </a:tcPr>
                </a:tc>
                <a:extLst>
                  <a:ext uri="{0D108BD9-81ED-4DB2-BD59-A6C34878D82A}">
                    <a16:rowId xmlns:a16="http://schemas.microsoft.com/office/drawing/2014/main" val="3341124844"/>
                  </a:ext>
                </a:extLst>
              </a:tr>
              <a:tr h="414001">
                <a:tc>
                  <a:txBody>
                    <a:bodyPr/>
                    <a:lstStyle/>
                    <a:p>
                      <a:endParaRPr lang="en-LT"/>
                    </a:p>
                  </a:txBody>
                  <a:tcPr>
                    <a:solidFill>
                      <a:schemeClr val="bg2"/>
                    </a:solidFill>
                  </a:tcPr>
                </a:tc>
                <a:extLst>
                  <a:ext uri="{0D108BD9-81ED-4DB2-BD59-A6C34878D82A}">
                    <a16:rowId xmlns:a16="http://schemas.microsoft.com/office/drawing/2014/main" val="399542680"/>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1189396688"/>
                  </a:ext>
                </a:extLst>
              </a:tr>
            </a:tbl>
          </a:graphicData>
        </a:graphic>
      </p:graphicFrame>
      <p:sp>
        <p:nvSpPr>
          <p:cNvPr id="42" name="object 10">
            <a:extLst>
              <a:ext uri="{FF2B5EF4-FFF2-40B4-BE49-F238E27FC236}">
                <a16:creationId xmlns:a16="http://schemas.microsoft.com/office/drawing/2014/main" id="{398093EC-8245-2F40-841D-53F97D11E3CC}"/>
              </a:ext>
            </a:extLst>
          </p:cNvPr>
          <p:cNvSpPr txBox="1">
            <a:spLocks noGrp="1"/>
          </p:cNvSpPr>
          <p:nvPr>
            <p:ph type="title" hasCustomPrompt="1"/>
          </p:nvPr>
        </p:nvSpPr>
        <p:spPr>
          <a:xfrm>
            <a:off x="544366" y="342037"/>
            <a:ext cx="6574077"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sz="2400">
                <a:solidFill>
                  <a:srgbClr val="1D1D1B"/>
                </a:solidFill>
              </a:rPr>
              <a:t>PAVADINIMAS </a:t>
            </a:r>
            <a:r>
              <a:rPr lang="en-GB" sz="2400">
                <a:solidFill>
                  <a:srgbClr val="1D1D1B"/>
                </a:solidFill>
              </a:rPr>
              <a:t>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sp>
        <p:nvSpPr>
          <p:cNvPr id="27" name="Text Placeholder 2">
            <a:extLst>
              <a:ext uri="{FF2B5EF4-FFF2-40B4-BE49-F238E27FC236}">
                <a16:creationId xmlns:a16="http://schemas.microsoft.com/office/drawing/2014/main" id="{06175A23-EB5A-0B4C-9AD7-51C237FA94E0}"/>
              </a:ext>
            </a:extLst>
          </p:cNvPr>
          <p:cNvSpPr>
            <a:spLocks noGrp="1"/>
          </p:cNvSpPr>
          <p:nvPr>
            <p:ph type="body" sz="quarter" idx="13" hasCustomPrompt="1"/>
          </p:nvPr>
        </p:nvSpPr>
        <p:spPr>
          <a:xfrm>
            <a:off x="497872" y="1899287"/>
            <a:ext cx="10604884" cy="56038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sed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nonummy</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nibh</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euismod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tincidunt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laoreet</a:t>
            </a:r>
            <a:r>
              <a:rPr lang="en-GB" sz="1400" b="0" i="0">
                <a:solidFill>
                  <a:srgbClr val="1C1C19"/>
                </a:solidFill>
                <a:effectLst/>
                <a:latin typeface="Arial" panose="020B0604020202020204" pitchFamily="34" charset="0"/>
                <a:cs typeface="Arial" panose="020B0604020202020204" pitchFamily="34" charset="0"/>
              </a:rPr>
              <a:t> dolore magna </a:t>
            </a:r>
            <a:r>
              <a:rPr lang="en-GB" sz="1400" b="0" i="0" err="1">
                <a:solidFill>
                  <a:srgbClr val="1C1C19"/>
                </a:solidFill>
                <a:effectLst/>
                <a:latin typeface="Arial" panose="020B0604020202020204" pitchFamily="34" charset="0"/>
                <a:cs typeface="Arial" panose="020B0604020202020204" pitchFamily="34" charset="0"/>
              </a:rPr>
              <a:t>aliquam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erat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volutpat</a:t>
            </a:r>
            <a:r>
              <a:rPr lang="en-GB" sz="1400" b="0" i="0">
                <a:solidFill>
                  <a:srgbClr val="1C1C19"/>
                </a:solidFill>
                <a:effectLst/>
                <a:latin typeface="Arial" panose="020B0604020202020204" pitchFamily="34" charset="0"/>
                <a:cs typeface="Arial" panose="020B0604020202020204" pitchFamily="34" charset="0"/>
              </a:rPr>
              <a:t>.</a:t>
            </a:r>
            <a:endParaRPr lang="en-LT" sz="1400"/>
          </a:p>
          <a:p>
            <a:pPr lvl="0"/>
            <a:endParaRPr lang="en-LT"/>
          </a:p>
        </p:txBody>
      </p:sp>
      <p:sp>
        <p:nvSpPr>
          <p:cNvPr id="3" name="Text Placeholder 2">
            <a:extLst>
              <a:ext uri="{FF2B5EF4-FFF2-40B4-BE49-F238E27FC236}">
                <a16:creationId xmlns:a16="http://schemas.microsoft.com/office/drawing/2014/main" id="{9387C72A-DAE4-4647-BA1C-652D168C9093}"/>
              </a:ext>
            </a:extLst>
          </p:cNvPr>
          <p:cNvSpPr>
            <a:spLocks noGrp="1"/>
          </p:cNvSpPr>
          <p:nvPr>
            <p:ph type="body" sz="quarter" idx="14" hasCustomPrompt="1"/>
          </p:nvPr>
        </p:nvSpPr>
        <p:spPr>
          <a:xfrm>
            <a:off x="663979" y="2894552"/>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28" name="Text Placeholder 2">
            <a:extLst>
              <a:ext uri="{FF2B5EF4-FFF2-40B4-BE49-F238E27FC236}">
                <a16:creationId xmlns:a16="http://schemas.microsoft.com/office/drawing/2014/main" id="{2A66DDA1-C1BA-E243-BF99-1521A1621D88}"/>
              </a:ext>
            </a:extLst>
          </p:cNvPr>
          <p:cNvSpPr>
            <a:spLocks noGrp="1"/>
          </p:cNvSpPr>
          <p:nvPr>
            <p:ph type="body" sz="quarter" idx="15" hasCustomPrompt="1"/>
          </p:nvPr>
        </p:nvSpPr>
        <p:spPr>
          <a:xfrm>
            <a:off x="663979" y="3315086"/>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29" name="Text Placeholder 2">
            <a:extLst>
              <a:ext uri="{FF2B5EF4-FFF2-40B4-BE49-F238E27FC236}">
                <a16:creationId xmlns:a16="http://schemas.microsoft.com/office/drawing/2014/main" id="{F0E3D8E9-9F7D-A043-A1B0-AB6D1FC840A2}"/>
              </a:ext>
            </a:extLst>
          </p:cNvPr>
          <p:cNvSpPr>
            <a:spLocks noGrp="1"/>
          </p:cNvSpPr>
          <p:nvPr>
            <p:ph type="body" sz="quarter" idx="16" hasCustomPrompt="1"/>
          </p:nvPr>
        </p:nvSpPr>
        <p:spPr>
          <a:xfrm>
            <a:off x="663979" y="3735620"/>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0" name="Text Placeholder 2">
            <a:extLst>
              <a:ext uri="{FF2B5EF4-FFF2-40B4-BE49-F238E27FC236}">
                <a16:creationId xmlns:a16="http://schemas.microsoft.com/office/drawing/2014/main" id="{BD75A1DC-513A-0B46-B4B9-CCCCF15D150A}"/>
              </a:ext>
            </a:extLst>
          </p:cNvPr>
          <p:cNvSpPr>
            <a:spLocks noGrp="1"/>
          </p:cNvSpPr>
          <p:nvPr>
            <p:ph type="body" sz="quarter" idx="17" hasCustomPrompt="1"/>
          </p:nvPr>
        </p:nvSpPr>
        <p:spPr>
          <a:xfrm>
            <a:off x="663979" y="4156154"/>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1" name="Text Placeholder 2">
            <a:extLst>
              <a:ext uri="{FF2B5EF4-FFF2-40B4-BE49-F238E27FC236}">
                <a16:creationId xmlns:a16="http://schemas.microsoft.com/office/drawing/2014/main" id="{A62D1DF5-99F8-4D4C-A56D-6CBD8AB38565}"/>
              </a:ext>
            </a:extLst>
          </p:cNvPr>
          <p:cNvSpPr>
            <a:spLocks noGrp="1"/>
          </p:cNvSpPr>
          <p:nvPr>
            <p:ph type="body" sz="quarter" idx="18" hasCustomPrompt="1"/>
          </p:nvPr>
        </p:nvSpPr>
        <p:spPr>
          <a:xfrm>
            <a:off x="663979" y="4565910"/>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2" name="Text Placeholder 2">
            <a:extLst>
              <a:ext uri="{FF2B5EF4-FFF2-40B4-BE49-F238E27FC236}">
                <a16:creationId xmlns:a16="http://schemas.microsoft.com/office/drawing/2014/main" id="{62BF5942-FB15-7949-99A9-36471BDEAB6A}"/>
              </a:ext>
            </a:extLst>
          </p:cNvPr>
          <p:cNvSpPr>
            <a:spLocks noGrp="1"/>
          </p:cNvSpPr>
          <p:nvPr>
            <p:ph type="body" sz="quarter" idx="19" hasCustomPrompt="1"/>
          </p:nvPr>
        </p:nvSpPr>
        <p:spPr>
          <a:xfrm>
            <a:off x="663979" y="4975666"/>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3" name="Text Placeholder 2">
            <a:extLst>
              <a:ext uri="{FF2B5EF4-FFF2-40B4-BE49-F238E27FC236}">
                <a16:creationId xmlns:a16="http://schemas.microsoft.com/office/drawing/2014/main" id="{BDDBF0F3-C9F4-F643-AD64-E5A5532F7DDD}"/>
              </a:ext>
            </a:extLst>
          </p:cNvPr>
          <p:cNvSpPr>
            <a:spLocks noGrp="1"/>
          </p:cNvSpPr>
          <p:nvPr>
            <p:ph type="body" sz="quarter" idx="20" hasCustomPrompt="1"/>
          </p:nvPr>
        </p:nvSpPr>
        <p:spPr>
          <a:xfrm>
            <a:off x="2854323" y="2891039"/>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4" name="Text Placeholder 2">
            <a:extLst>
              <a:ext uri="{FF2B5EF4-FFF2-40B4-BE49-F238E27FC236}">
                <a16:creationId xmlns:a16="http://schemas.microsoft.com/office/drawing/2014/main" id="{C15B6FF8-6327-5C4E-B48E-C602973A9682}"/>
              </a:ext>
            </a:extLst>
          </p:cNvPr>
          <p:cNvSpPr>
            <a:spLocks noGrp="1"/>
          </p:cNvSpPr>
          <p:nvPr>
            <p:ph type="body" sz="quarter" idx="21" hasCustomPrompt="1"/>
          </p:nvPr>
        </p:nvSpPr>
        <p:spPr>
          <a:xfrm>
            <a:off x="4986383" y="2891039"/>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5" name="Text Placeholder 2">
            <a:extLst>
              <a:ext uri="{FF2B5EF4-FFF2-40B4-BE49-F238E27FC236}">
                <a16:creationId xmlns:a16="http://schemas.microsoft.com/office/drawing/2014/main" id="{44F4C8D6-0174-9A43-9141-87A43B6051F9}"/>
              </a:ext>
            </a:extLst>
          </p:cNvPr>
          <p:cNvSpPr>
            <a:spLocks noGrp="1"/>
          </p:cNvSpPr>
          <p:nvPr>
            <p:ph type="body" sz="quarter" idx="22" hasCustomPrompt="1"/>
          </p:nvPr>
        </p:nvSpPr>
        <p:spPr>
          <a:xfrm>
            <a:off x="7118443" y="2905492"/>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6" name="Text Placeholder 2">
            <a:extLst>
              <a:ext uri="{FF2B5EF4-FFF2-40B4-BE49-F238E27FC236}">
                <a16:creationId xmlns:a16="http://schemas.microsoft.com/office/drawing/2014/main" id="{D9F37B3C-E283-CE47-BABB-FAE1190B283C}"/>
              </a:ext>
            </a:extLst>
          </p:cNvPr>
          <p:cNvSpPr>
            <a:spLocks noGrp="1"/>
          </p:cNvSpPr>
          <p:nvPr>
            <p:ph type="body" sz="quarter" idx="23" hasCustomPrompt="1"/>
          </p:nvPr>
        </p:nvSpPr>
        <p:spPr>
          <a:xfrm>
            <a:off x="9250503" y="2886252"/>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pic>
        <p:nvPicPr>
          <p:cNvPr id="39" name="Picture 38">
            <a:extLst>
              <a:ext uri="{FF2B5EF4-FFF2-40B4-BE49-F238E27FC236}">
                <a16:creationId xmlns:a16="http://schemas.microsoft.com/office/drawing/2014/main" id="{B5EE6746-988B-004A-9289-9CAF71CC100B}"/>
              </a:ext>
            </a:extLst>
          </p:cNvPr>
          <p:cNvPicPr>
            <a:picLocks noChangeAspect="1"/>
          </p:cNvPicPr>
          <p:nvPr userDrawn="1"/>
        </p:nvPicPr>
        <p:blipFill>
          <a:blip r:embed="rId2"/>
          <a:stretch>
            <a:fillRect/>
          </a:stretch>
        </p:blipFill>
        <p:spPr>
          <a:xfrm>
            <a:off x="325458" y="5394030"/>
            <a:ext cx="1332854" cy="1332854"/>
          </a:xfrm>
          <a:prstGeom prst="rect">
            <a:avLst/>
          </a:prstGeom>
        </p:spPr>
      </p:pic>
      <p:sp>
        <p:nvSpPr>
          <p:cNvPr id="2" name="Slide Number Placeholder 1">
            <a:extLst>
              <a:ext uri="{FF2B5EF4-FFF2-40B4-BE49-F238E27FC236}">
                <a16:creationId xmlns:a16="http://schemas.microsoft.com/office/drawing/2014/main" id="{57184701-5552-5443-9A7A-C6DCE6AB868F}"/>
              </a:ext>
            </a:extLst>
          </p:cNvPr>
          <p:cNvSpPr>
            <a:spLocks noGrp="1"/>
          </p:cNvSpPr>
          <p:nvPr>
            <p:ph type="sldNum" sz="quarter" idx="24"/>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352708478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entelė 2">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FFF961A-8101-7846-8E79-B02D50563C6E}"/>
              </a:ext>
            </a:extLst>
          </p:cNvPr>
          <p:cNvSpPr/>
          <p:nvPr userDrawn="1"/>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7" name="object 10">
            <a:extLst>
              <a:ext uri="{FF2B5EF4-FFF2-40B4-BE49-F238E27FC236}">
                <a16:creationId xmlns:a16="http://schemas.microsoft.com/office/drawing/2014/main" id="{8E5965E5-C386-BF41-9A56-65BDE29176F8}"/>
              </a:ext>
            </a:extLst>
          </p:cNvPr>
          <p:cNvSpPr txBox="1">
            <a:spLocks noGrp="1"/>
          </p:cNvSpPr>
          <p:nvPr>
            <p:ph type="title" hasCustomPrompt="1"/>
          </p:nvPr>
        </p:nvSpPr>
        <p:spPr>
          <a:xfrm>
            <a:off x="559864" y="342037"/>
            <a:ext cx="6567503"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sz="2400">
                <a:solidFill>
                  <a:srgbClr val="1D1D1B"/>
                </a:solidFill>
              </a:rPr>
              <a:t>PAVADINIMAS </a:t>
            </a:r>
            <a:r>
              <a:rPr lang="en-GB" sz="2400">
                <a:solidFill>
                  <a:srgbClr val="1D1D1B"/>
                </a:solidFill>
              </a:rPr>
              <a:t>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graphicFrame>
        <p:nvGraphicFramePr>
          <p:cNvPr id="8" name="Table 7">
            <a:extLst>
              <a:ext uri="{FF2B5EF4-FFF2-40B4-BE49-F238E27FC236}">
                <a16:creationId xmlns:a16="http://schemas.microsoft.com/office/drawing/2014/main" id="{93857399-07D5-3247-812C-6F3AEC6F89C5}"/>
              </a:ext>
            </a:extLst>
          </p:cNvPr>
          <p:cNvGraphicFramePr>
            <a:graphicFrameLocks noGrp="1"/>
          </p:cNvGraphicFramePr>
          <p:nvPr userDrawn="1">
            <p:extLst>
              <p:ext uri="{D42A27DB-BD31-4B8C-83A1-F6EECF244321}">
                <p14:modId xmlns:p14="http://schemas.microsoft.com/office/powerpoint/2010/main" val="896007841"/>
              </p:ext>
            </p:extLst>
          </p:nvPr>
        </p:nvGraphicFramePr>
        <p:xfrm>
          <a:off x="9112776" y="2875851"/>
          <a:ext cx="2076644" cy="2484006"/>
        </p:xfrm>
        <a:graphic>
          <a:graphicData uri="http://schemas.openxmlformats.org/drawingml/2006/table">
            <a:tbl>
              <a:tblPr firstRow="1" bandRow="1">
                <a:tableStyleId>{5C22544A-7EE6-4342-B048-85BDC9FD1C3A}</a:tableStyleId>
              </a:tblPr>
              <a:tblGrid>
                <a:gridCol w="2076644">
                  <a:extLst>
                    <a:ext uri="{9D8B030D-6E8A-4147-A177-3AD203B41FA5}">
                      <a16:colId xmlns:a16="http://schemas.microsoft.com/office/drawing/2014/main" val="3136966868"/>
                    </a:ext>
                  </a:extLst>
                </a:gridCol>
              </a:tblGrid>
              <a:tr h="414001">
                <a:tc>
                  <a:txBody>
                    <a:bodyPr/>
                    <a:lstStyle/>
                    <a:p>
                      <a:endParaRPr lang="en-LT"/>
                    </a:p>
                  </a:txBody>
                  <a:tcPr>
                    <a:solidFill>
                      <a:schemeClr val="accent2"/>
                    </a:solidFill>
                  </a:tcPr>
                </a:tc>
                <a:extLst>
                  <a:ext uri="{0D108BD9-81ED-4DB2-BD59-A6C34878D82A}">
                    <a16:rowId xmlns:a16="http://schemas.microsoft.com/office/drawing/2014/main" val="1470431048"/>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896941244"/>
                  </a:ext>
                </a:extLst>
              </a:tr>
              <a:tr h="414001">
                <a:tc>
                  <a:txBody>
                    <a:bodyPr/>
                    <a:lstStyle/>
                    <a:p>
                      <a:endParaRPr lang="en-LT"/>
                    </a:p>
                  </a:txBody>
                  <a:tcPr>
                    <a:solidFill>
                      <a:schemeClr val="bg1"/>
                    </a:solidFill>
                  </a:tcPr>
                </a:tc>
                <a:extLst>
                  <a:ext uri="{0D108BD9-81ED-4DB2-BD59-A6C34878D82A}">
                    <a16:rowId xmlns:a16="http://schemas.microsoft.com/office/drawing/2014/main" val="3157837341"/>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3341124844"/>
                  </a:ext>
                </a:extLst>
              </a:tr>
              <a:tr h="414001">
                <a:tc>
                  <a:txBody>
                    <a:bodyPr/>
                    <a:lstStyle/>
                    <a:p>
                      <a:endParaRPr lang="en-LT"/>
                    </a:p>
                  </a:txBody>
                  <a:tcPr>
                    <a:solidFill>
                      <a:schemeClr val="bg1"/>
                    </a:solidFill>
                  </a:tcPr>
                </a:tc>
                <a:extLst>
                  <a:ext uri="{0D108BD9-81ED-4DB2-BD59-A6C34878D82A}">
                    <a16:rowId xmlns:a16="http://schemas.microsoft.com/office/drawing/2014/main" val="399542680"/>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1189396688"/>
                  </a:ext>
                </a:extLst>
              </a:tr>
            </a:tbl>
          </a:graphicData>
        </a:graphic>
      </p:graphicFrame>
      <p:graphicFrame>
        <p:nvGraphicFramePr>
          <p:cNvPr id="9" name="Table 7">
            <a:extLst>
              <a:ext uri="{FF2B5EF4-FFF2-40B4-BE49-F238E27FC236}">
                <a16:creationId xmlns:a16="http://schemas.microsoft.com/office/drawing/2014/main" id="{009A1F94-3BBE-814D-96E4-4F3F41021997}"/>
              </a:ext>
            </a:extLst>
          </p:cNvPr>
          <p:cNvGraphicFramePr>
            <a:graphicFrameLocks noGrp="1"/>
          </p:cNvGraphicFramePr>
          <p:nvPr userDrawn="1">
            <p:extLst>
              <p:ext uri="{D42A27DB-BD31-4B8C-83A1-F6EECF244321}">
                <p14:modId xmlns:p14="http://schemas.microsoft.com/office/powerpoint/2010/main" val="2123673530"/>
              </p:ext>
            </p:extLst>
          </p:nvPr>
        </p:nvGraphicFramePr>
        <p:xfrm>
          <a:off x="6956614" y="2875851"/>
          <a:ext cx="2076644" cy="2484006"/>
        </p:xfrm>
        <a:graphic>
          <a:graphicData uri="http://schemas.openxmlformats.org/drawingml/2006/table">
            <a:tbl>
              <a:tblPr firstRow="1" bandRow="1">
                <a:tableStyleId>{5C22544A-7EE6-4342-B048-85BDC9FD1C3A}</a:tableStyleId>
              </a:tblPr>
              <a:tblGrid>
                <a:gridCol w="2076644">
                  <a:extLst>
                    <a:ext uri="{9D8B030D-6E8A-4147-A177-3AD203B41FA5}">
                      <a16:colId xmlns:a16="http://schemas.microsoft.com/office/drawing/2014/main" val="3136966868"/>
                    </a:ext>
                  </a:extLst>
                </a:gridCol>
              </a:tblGrid>
              <a:tr h="414001">
                <a:tc>
                  <a:txBody>
                    <a:bodyPr/>
                    <a:lstStyle/>
                    <a:p>
                      <a:endParaRPr lang="en-LT"/>
                    </a:p>
                  </a:txBody>
                  <a:tcPr>
                    <a:solidFill>
                      <a:schemeClr val="accent2"/>
                    </a:solidFill>
                  </a:tcPr>
                </a:tc>
                <a:extLst>
                  <a:ext uri="{0D108BD9-81ED-4DB2-BD59-A6C34878D82A}">
                    <a16:rowId xmlns:a16="http://schemas.microsoft.com/office/drawing/2014/main" val="1470431048"/>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896941244"/>
                  </a:ext>
                </a:extLst>
              </a:tr>
              <a:tr h="414001">
                <a:tc>
                  <a:txBody>
                    <a:bodyPr/>
                    <a:lstStyle/>
                    <a:p>
                      <a:endParaRPr lang="en-LT"/>
                    </a:p>
                  </a:txBody>
                  <a:tcPr>
                    <a:solidFill>
                      <a:schemeClr val="bg1"/>
                    </a:solidFill>
                  </a:tcPr>
                </a:tc>
                <a:extLst>
                  <a:ext uri="{0D108BD9-81ED-4DB2-BD59-A6C34878D82A}">
                    <a16:rowId xmlns:a16="http://schemas.microsoft.com/office/drawing/2014/main" val="3157837341"/>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3341124844"/>
                  </a:ext>
                </a:extLst>
              </a:tr>
              <a:tr h="414001">
                <a:tc>
                  <a:txBody>
                    <a:bodyPr/>
                    <a:lstStyle/>
                    <a:p>
                      <a:endParaRPr lang="en-LT"/>
                    </a:p>
                  </a:txBody>
                  <a:tcPr>
                    <a:solidFill>
                      <a:schemeClr val="bg1"/>
                    </a:solidFill>
                  </a:tcPr>
                </a:tc>
                <a:extLst>
                  <a:ext uri="{0D108BD9-81ED-4DB2-BD59-A6C34878D82A}">
                    <a16:rowId xmlns:a16="http://schemas.microsoft.com/office/drawing/2014/main" val="399542680"/>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1189396688"/>
                  </a:ext>
                </a:extLst>
              </a:tr>
            </a:tbl>
          </a:graphicData>
        </a:graphic>
      </p:graphicFrame>
      <p:graphicFrame>
        <p:nvGraphicFramePr>
          <p:cNvPr id="10" name="Table 7">
            <a:extLst>
              <a:ext uri="{FF2B5EF4-FFF2-40B4-BE49-F238E27FC236}">
                <a16:creationId xmlns:a16="http://schemas.microsoft.com/office/drawing/2014/main" id="{6BC36BCB-1302-0649-8A9A-FFC3EF555396}"/>
              </a:ext>
            </a:extLst>
          </p:cNvPr>
          <p:cNvGraphicFramePr>
            <a:graphicFrameLocks noGrp="1"/>
          </p:cNvGraphicFramePr>
          <p:nvPr userDrawn="1">
            <p:extLst>
              <p:ext uri="{D42A27DB-BD31-4B8C-83A1-F6EECF244321}">
                <p14:modId xmlns:p14="http://schemas.microsoft.com/office/powerpoint/2010/main" val="1962090877"/>
              </p:ext>
            </p:extLst>
          </p:nvPr>
        </p:nvGraphicFramePr>
        <p:xfrm>
          <a:off x="4808486" y="2875851"/>
          <a:ext cx="2076644" cy="2484006"/>
        </p:xfrm>
        <a:graphic>
          <a:graphicData uri="http://schemas.openxmlformats.org/drawingml/2006/table">
            <a:tbl>
              <a:tblPr firstRow="1" bandRow="1">
                <a:tableStyleId>{5C22544A-7EE6-4342-B048-85BDC9FD1C3A}</a:tableStyleId>
              </a:tblPr>
              <a:tblGrid>
                <a:gridCol w="2076644">
                  <a:extLst>
                    <a:ext uri="{9D8B030D-6E8A-4147-A177-3AD203B41FA5}">
                      <a16:colId xmlns:a16="http://schemas.microsoft.com/office/drawing/2014/main" val="3136966868"/>
                    </a:ext>
                  </a:extLst>
                </a:gridCol>
              </a:tblGrid>
              <a:tr h="414001">
                <a:tc>
                  <a:txBody>
                    <a:bodyPr/>
                    <a:lstStyle/>
                    <a:p>
                      <a:endParaRPr lang="en-LT"/>
                    </a:p>
                  </a:txBody>
                  <a:tcPr>
                    <a:solidFill>
                      <a:schemeClr val="accent2"/>
                    </a:solidFill>
                  </a:tcPr>
                </a:tc>
                <a:extLst>
                  <a:ext uri="{0D108BD9-81ED-4DB2-BD59-A6C34878D82A}">
                    <a16:rowId xmlns:a16="http://schemas.microsoft.com/office/drawing/2014/main" val="1470431048"/>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896941244"/>
                  </a:ext>
                </a:extLst>
              </a:tr>
              <a:tr h="414001">
                <a:tc>
                  <a:txBody>
                    <a:bodyPr/>
                    <a:lstStyle/>
                    <a:p>
                      <a:endParaRPr lang="en-LT"/>
                    </a:p>
                  </a:txBody>
                  <a:tcPr>
                    <a:solidFill>
                      <a:schemeClr val="bg1"/>
                    </a:solidFill>
                  </a:tcPr>
                </a:tc>
                <a:extLst>
                  <a:ext uri="{0D108BD9-81ED-4DB2-BD59-A6C34878D82A}">
                    <a16:rowId xmlns:a16="http://schemas.microsoft.com/office/drawing/2014/main" val="3157837341"/>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3341124844"/>
                  </a:ext>
                </a:extLst>
              </a:tr>
              <a:tr h="414001">
                <a:tc>
                  <a:txBody>
                    <a:bodyPr/>
                    <a:lstStyle/>
                    <a:p>
                      <a:endParaRPr lang="en-LT"/>
                    </a:p>
                  </a:txBody>
                  <a:tcPr>
                    <a:solidFill>
                      <a:schemeClr val="bg1"/>
                    </a:solidFill>
                  </a:tcPr>
                </a:tc>
                <a:extLst>
                  <a:ext uri="{0D108BD9-81ED-4DB2-BD59-A6C34878D82A}">
                    <a16:rowId xmlns:a16="http://schemas.microsoft.com/office/drawing/2014/main" val="399542680"/>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1189396688"/>
                  </a:ext>
                </a:extLst>
              </a:tr>
            </a:tbl>
          </a:graphicData>
        </a:graphic>
      </p:graphicFrame>
      <p:graphicFrame>
        <p:nvGraphicFramePr>
          <p:cNvPr id="11" name="Table 7">
            <a:extLst>
              <a:ext uri="{FF2B5EF4-FFF2-40B4-BE49-F238E27FC236}">
                <a16:creationId xmlns:a16="http://schemas.microsoft.com/office/drawing/2014/main" id="{E7FF48C6-1453-8B4B-BCB2-E1F7FEC91162}"/>
              </a:ext>
            </a:extLst>
          </p:cNvPr>
          <p:cNvGraphicFramePr>
            <a:graphicFrameLocks noGrp="1"/>
          </p:cNvGraphicFramePr>
          <p:nvPr userDrawn="1">
            <p:extLst>
              <p:ext uri="{D42A27DB-BD31-4B8C-83A1-F6EECF244321}">
                <p14:modId xmlns:p14="http://schemas.microsoft.com/office/powerpoint/2010/main" val="4236910319"/>
              </p:ext>
            </p:extLst>
          </p:nvPr>
        </p:nvGraphicFramePr>
        <p:xfrm>
          <a:off x="2676426" y="2875851"/>
          <a:ext cx="2076644" cy="2484006"/>
        </p:xfrm>
        <a:graphic>
          <a:graphicData uri="http://schemas.openxmlformats.org/drawingml/2006/table">
            <a:tbl>
              <a:tblPr firstRow="1" bandRow="1">
                <a:tableStyleId>{5C22544A-7EE6-4342-B048-85BDC9FD1C3A}</a:tableStyleId>
              </a:tblPr>
              <a:tblGrid>
                <a:gridCol w="2076644">
                  <a:extLst>
                    <a:ext uri="{9D8B030D-6E8A-4147-A177-3AD203B41FA5}">
                      <a16:colId xmlns:a16="http://schemas.microsoft.com/office/drawing/2014/main" val="3136966868"/>
                    </a:ext>
                  </a:extLst>
                </a:gridCol>
              </a:tblGrid>
              <a:tr h="414001">
                <a:tc>
                  <a:txBody>
                    <a:bodyPr/>
                    <a:lstStyle/>
                    <a:p>
                      <a:pPr algn="l"/>
                      <a:endParaRPr lang="en-LT"/>
                    </a:p>
                  </a:txBody>
                  <a:tcPr>
                    <a:solidFill>
                      <a:schemeClr val="accent2"/>
                    </a:solidFill>
                  </a:tcPr>
                </a:tc>
                <a:extLst>
                  <a:ext uri="{0D108BD9-81ED-4DB2-BD59-A6C34878D82A}">
                    <a16:rowId xmlns:a16="http://schemas.microsoft.com/office/drawing/2014/main" val="1470431048"/>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896941244"/>
                  </a:ext>
                </a:extLst>
              </a:tr>
              <a:tr h="414001">
                <a:tc>
                  <a:txBody>
                    <a:bodyPr/>
                    <a:lstStyle/>
                    <a:p>
                      <a:endParaRPr lang="en-LT"/>
                    </a:p>
                  </a:txBody>
                  <a:tcPr>
                    <a:solidFill>
                      <a:schemeClr val="bg1"/>
                    </a:solidFill>
                  </a:tcPr>
                </a:tc>
                <a:extLst>
                  <a:ext uri="{0D108BD9-81ED-4DB2-BD59-A6C34878D82A}">
                    <a16:rowId xmlns:a16="http://schemas.microsoft.com/office/drawing/2014/main" val="3157837341"/>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3341124844"/>
                  </a:ext>
                </a:extLst>
              </a:tr>
              <a:tr h="414001">
                <a:tc>
                  <a:txBody>
                    <a:bodyPr/>
                    <a:lstStyle/>
                    <a:p>
                      <a:endParaRPr lang="en-LT"/>
                    </a:p>
                  </a:txBody>
                  <a:tcPr>
                    <a:solidFill>
                      <a:schemeClr val="bg1"/>
                    </a:solidFill>
                  </a:tcPr>
                </a:tc>
                <a:extLst>
                  <a:ext uri="{0D108BD9-81ED-4DB2-BD59-A6C34878D82A}">
                    <a16:rowId xmlns:a16="http://schemas.microsoft.com/office/drawing/2014/main" val="399542680"/>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1189396688"/>
                  </a:ext>
                </a:extLst>
              </a:tr>
            </a:tbl>
          </a:graphicData>
        </a:graphic>
      </p:graphicFrame>
      <p:graphicFrame>
        <p:nvGraphicFramePr>
          <p:cNvPr id="12" name="Table 7">
            <a:extLst>
              <a:ext uri="{FF2B5EF4-FFF2-40B4-BE49-F238E27FC236}">
                <a16:creationId xmlns:a16="http://schemas.microsoft.com/office/drawing/2014/main" id="{047C7BB4-57CF-7C41-BF6E-CEF911BD3C06}"/>
              </a:ext>
            </a:extLst>
          </p:cNvPr>
          <p:cNvGraphicFramePr>
            <a:graphicFrameLocks noGrp="1"/>
          </p:cNvGraphicFramePr>
          <p:nvPr userDrawn="1">
            <p:extLst>
              <p:ext uri="{D42A27DB-BD31-4B8C-83A1-F6EECF244321}">
                <p14:modId xmlns:p14="http://schemas.microsoft.com/office/powerpoint/2010/main" val="2537500828"/>
              </p:ext>
            </p:extLst>
          </p:nvPr>
        </p:nvGraphicFramePr>
        <p:xfrm>
          <a:off x="544366" y="2875851"/>
          <a:ext cx="2076644" cy="2484006"/>
        </p:xfrm>
        <a:graphic>
          <a:graphicData uri="http://schemas.openxmlformats.org/drawingml/2006/table">
            <a:tbl>
              <a:tblPr firstRow="1" bandRow="1">
                <a:tableStyleId>{5C22544A-7EE6-4342-B048-85BDC9FD1C3A}</a:tableStyleId>
              </a:tblPr>
              <a:tblGrid>
                <a:gridCol w="2076644">
                  <a:extLst>
                    <a:ext uri="{9D8B030D-6E8A-4147-A177-3AD203B41FA5}">
                      <a16:colId xmlns:a16="http://schemas.microsoft.com/office/drawing/2014/main" val="3136966868"/>
                    </a:ext>
                  </a:extLst>
                </a:gridCol>
              </a:tblGrid>
              <a:tr h="414001">
                <a:tc>
                  <a:txBody>
                    <a:bodyPr/>
                    <a:lstStyle/>
                    <a:p>
                      <a:endParaRPr lang="en-LT"/>
                    </a:p>
                  </a:txBody>
                  <a:tcPr>
                    <a:solidFill>
                      <a:schemeClr val="accent3"/>
                    </a:solidFill>
                  </a:tcPr>
                </a:tc>
                <a:extLst>
                  <a:ext uri="{0D108BD9-81ED-4DB2-BD59-A6C34878D82A}">
                    <a16:rowId xmlns:a16="http://schemas.microsoft.com/office/drawing/2014/main" val="1470431048"/>
                  </a:ext>
                </a:extLst>
              </a:tr>
              <a:tr h="414001">
                <a:tc>
                  <a:txBody>
                    <a:bodyPr/>
                    <a:lstStyle/>
                    <a:p>
                      <a:endParaRPr lang="en-LT"/>
                    </a:p>
                  </a:txBody>
                  <a:tcPr>
                    <a:solidFill>
                      <a:schemeClr val="accent5">
                        <a:lumMod val="20000"/>
                        <a:lumOff val="80000"/>
                      </a:schemeClr>
                    </a:solidFill>
                  </a:tcPr>
                </a:tc>
                <a:extLst>
                  <a:ext uri="{0D108BD9-81ED-4DB2-BD59-A6C34878D82A}">
                    <a16:rowId xmlns:a16="http://schemas.microsoft.com/office/drawing/2014/main" val="896941244"/>
                  </a:ext>
                </a:extLst>
              </a:tr>
              <a:tr h="414001">
                <a:tc>
                  <a:txBody>
                    <a:bodyPr/>
                    <a:lstStyle/>
                    <a:p>
                      <a:endParaRPr lang="en-LT"/>
                    </a:p>
                  </a:txBody>
                  <a:tcPr>
                    <a:solidFill>
                      <a:schemeClr val="bg1"/>
                    </a:solidFill>
                  </a:tcPr>
                </a:tc>
                <a:extLst>
                  <a:ext uri="{0D108BD9-81ED-4DB2-BD59-A6C34878D82A}">
                    <a16:rowId xmlns:a16="http://schemas.microsoft.com/office/drawing/2014/main" val="3157837341"/>
                  </a:ext>
                </a:extLst>
              </a:tr>
              <a:tr h="414001">
                <a:tc>
                  <a:txBody>
                    <a:bodyPr/>
                    <a:lstStyle/>
                    <a:p>
                      <a:endParaRPr lang="en-LT"/>
                    </a:p>
                  </a:txBody>
                  <a:tcPr>
                    <a:solidFill>
                      <a:schemeClr val="accent5">
                        <a:lumMod val="20000"/>
                        <a:lumOff val="80000"/>
                      </a:schemeClr>
                    </a:solidFill>
                  </a:tcPr>
                </a:tc>
                <a:extLst>
                  <a:ext uri="{0D108BD9-81ED-4DB2-BD59-A6C34878D82A}">
                    <a16:rowId xmlns:a16="http://schemas.microsoft.com/office/drawing/2014/main" val="3341124844"/>
                  </a:ext>
                </a:extLst>
              </a:tr>
              <a:tr h="414001">
                <a:tc>
                  <a:txBody>
                    <a:bodyPr/>
                    <a:lstStyle/>
                    <a:p>
                      <a:endParaRPr lang="en-LT"/>
                    </a:p>
                  </a:txBody>
                  <a:tcPr>
                    <a:solidFill>
                      <a:schemeClr val="bg2"/>
                    </a:solidFill>
                  </a:tcPr>
                </a:tc>
                <a:extLst>
                  <a:ext uri="{0D108BD9-81ED-4DB2-BD59-A6C34878D82A}">
                    <a16:rowId xmlns:a16="http://schemas.microsoft.com/office/drawing/2014/main" val="399542680"/>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1189396688"/>
                  </a:ext>
                </a:extLst>
              </a:tr>
            </a:tbl>
          </a:graphicData>
        </a:graphic>
      </p:graphicFrame>
      <p:sp>
        <p:nvSpPr>
          <p:cNvPr id="25" name="Text Placeholder 2">
            <a:extLst>
              <a:ext uri="{FF2B5EF4-FFF2-40B4-BE49-F238E27FC236}">
                <a16:creationId xmlns:a16="http://schemas.microsoft.com/office/drawing/2014/main" id="{0F4A5B7D-2005-7240-BFF4-E555A7EAABAB}"/>
              </a:ext>
            </a:extLst>
          </p:cNvPr>
          <p:cNvSpPr>
            <a:spLocks noGrp="1"/>
          </p:cNvSpPr>
          <p:nvPr>
            <p:ph type="body" sz="quarter" idx="16" hasCustomPrompt="1"/>
          </p:nvPr>
        </p:nvSpPr>
        <p:spPr>
          <a:xfrm>
            <a:off x="663979" y="2937533"/>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26" name="Text Placeholder 2">
            <a:extLst>
              <a:ext uri="{FF2B5EF4-FFF2-40B4-BE49-F238E27FC236}">
                <a16:creationId xmlns:a16="http://schemas.microsoft.com/office/drawing/2014/main" id="{9B91BAF1-6A1E-DD41-A886-C9612BF3163B}"/>
              </a:ext>
            </a:extLst>
          </p:cNvPr>
          <p:cNvSpPr>
            <a:spLocks noGrp="1"/>
          </p:cNvSpPr>
          <p:nvPr>
            <p:ph type="body" sz="quarter" idx="15" hasCustomPrompt="1"/>
          </p:nvPr>
        </p:nvSpPr>
        <p:spPr>
          <a:xfrm>
            <a:off x="663979" y="3361580"/>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27" name="Text Placeholder 2">
            <a:extLst>
              <a:ext uri="{FF2B5EF4-FFF2-40B4-BE49-F238E27FC236}">
                <a16:creationId xmlns:a16="http://schemas.microsoft.com/office/drawing/2014/main" id="{825225E8-F465-2347-B69B-7EA1649BCDCE}"/>
              </a:ext>
            </a:extLst>
          </p:cNvPr>
          <p:cNvSpPr>
            <a:spLocks noGrp="1"/>
          </p:cNvSpPr>
          <p:nvPr>
            <p:ph type="body" sz="quarter" idx="17" hasCustomPrompt="1"/>
          </p:nvPr>
        </p:nvSpPr>
        <p:spPr>
          <a:xfrm>
            <a:off x="663979" y="3782114"/>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28" name="Text Placeholder 2">
            <a:extLst>
              <a:ext uri="{FF2B5EF4-FFF2-40B4-BE49-F238E27FC236}">
                <a16:creationId xmlns:a16="http://schemas.microsoft.com/office/drawing/2014/main" id="{FEDACF75-98DB-D24E-9EB3-6697339A2043}"/>
              </a:ext>
            </a:extLst>
          </p:cNvPr>
          <p:cNvSpPr>
            <a:spLocks noGrp="1"/>
          </p:cNvSpPr>
          <p:nvPr>
            <p:ph type="body" sz="quarter" idx="18" hasCustomPrompt="1"/>
          </p:nvPr>
        </p:nvSpPr>
        <p:spPr>
          <a:xfrm>
            <a:off x="663979" y="4202648"/>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29" name="Text Placeholder 2">
            <a:extLst>
              <a:ext uri="{FF2B5EF4-FFF2-40B4-BE49-F238E27FC236}">
                <a16:creationId xmlns:a16="http://schemas.microsoft.com/office/drawing/2014/main" id="{14D1C191-18AD-D543-A493-71056E7EBD82}"/>
              </a:ext>
            </a:extLst>
          </p:cNvPr>
          <p:cNvSpPr>
            <a:spLocks noGrp="1"/>
          </p:cNvSpPr>
          <p:nvPr>
            <p:ph type="body" sz="quarter" idx="19" hasCustomPrompt="1"/>
          </p:nvPr>
        </p:nvSpPr>
        <p:spPr>
          <a:xfrm>
            <a:off x="663979" y="4612404"/>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0" name="Text Placeholder 2">
            <a:extLst>
              <a:ext uri="{FF2B5EF4-FFF2-40B4-BE49-F238E27FC236}">
                <a16:creationId xmlns:a16="http://schemas.microsoft.com/office/drawing/2014/main" id="{D895F504-F329-1345-9FC6-295ACBA1D826}"/>
              </a:ext>
            </a:extLst>
          </p:cNvPr>
          <p:cNvSpPr>
            <a:spLocks noGrp="1"/>
          </p:cNvSpPr>
          <p:nvPr>
            <p:ph type="body" sz="quarter" idx="20" hasCustomPrompt="1"/>
          </p:nvPr>
        </p:nvSpPr>
        <p:spPr>
          <a:xfrm>
            <a:off x="663979" y="5022160"/>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 name="Text Placeholder 2">
            <a:extLst>
              <a:ext uri="{FF2B5EF4-FFF2-40B4-BE49-F238E27FC236}">
                <a16:creationId xmlns:a16="http://schemas.microsoft.com/office/drawing/2014/main" id="{B3C21535-093D-B54E-9352-15200E1E83AA}"/>
              </a:ext>
            </a:extLst>
          </p:cNvPr>
          <p:cNvSpPr>
            <a:spLocks noGrp="1"/>
          </p:cNvSpPr>
          <p:nvPr>
            <p:ph type="body" sz="quarter" idx="22" hasCustomPrompt="1"/>
          </p:nvPr>
        </p:nvSpPr>
        <p:spPr>
          <a:xfrm>
            <a:off x="2847179" y="2937533"/>
            <a:ext cx="1735138" cy="273050"/>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latin typeface="Arial" panose="020B0604020202020204" pitchFamily="34" charset="0"/>
                <a:cs typeface="Arial" panose="020B0604020202020204" pitchFamily="34" charset="0"/>
              </a:defRPr>
            </a:lvl1pPr>
            <a:lvl2pPr marL="457200" indent="0">
              <a:buNone/>
              <a:defRPr sz="1400" b="0" i="0">
                <a:latin typeface="Arial" panose="020B0604020202020204" pitchFamily="34" charset="0"/>
                <a:cs typeface="Arial" panose="020B0604020202020204" pitchFamily="34" charset="0"/>
              </a:defRPr>
            </a:lvl2pPr>
            <a:lvl3pPr marL="914400" indent="0">
              <a:buNone/>
              <a:defRPr sz="1400" b="0" i="0">
                <a:latin typeface="Arial" panose="020B0604020202020204" pitchFamily="34" charset="0"/>
                <a:cs typeface="Arial" panose="020B0604020202020204" pitchFamily="34" charset="0"/>
              </a:defRPr>
            </a:lvl3pPr>
            <a:lvl4pPr marL="1371600" indent="0">
              <a:buNone/>
              <a:defRPr sz="1400" b="0" i="0">
                <a:latin typeface="Arial" panose="020B0604020202020204" pitchFamily="34" charset="0"/>
                <a:cs typeface="Arial" panose="020B0604020202020204" pitchFamily="34" charset="0"/>
              </a:defRPr>
            </a:lvl4pPr>
            <a:lvl5pPr marL="1828800" indent="0">
              <a:buNone/>
              <a:defRPr sz="1400" b="0" i="0">
                <a:latin typeface="Arial" panose="020B0604020202020204" pitchFamily="34" charset="0"/>
                <a:cs typeface="Arial" panose="020B0604020202020204" pitchFamily="34" charset="0"/>
              </a:defRPr>
            </a:lvl5pPr>
          </a:lstStyle>
          <a:p>
            <a:pPr lvl="0"/>
            <a:r>
              <a:rPr lang="en-GB"/>
              <a:t>Arial regular 14pt.</a:t>
            </a:r>
          </a:p>
          <a:p>
            <a:pPr lvl="0"/>
            <a:endParaRPr lang="en-GB"/>
          </a:p>
          <a:p>
            <a:pPr lvl="0"/>
            <a:endParaRPr lang="en-LT"/>
          </a:p>
        </p:txBody>
      </p:sp>
      <p:sp>
        <p:nvSpPr>
          <p:cNvPr id="32" name="Text Placeholder 2">
            <a:extLst>
              <a:ext uri="{FF2B5EF4-FFF2-40B4-BE49-F238E27FC236}">
                <a16:creationId xmlns:a16="http://schemas.microsoft.com/office/drawing/2014/main" id="{5FF114FF-7E8C-C54D-A5E9-4EE65D0CBE24}"/>
              </a:ext>
            </a:extLst>
          </p:cNvPr>
          <p:cNvSpPr>
            <a:spLocks noGrp="1"/>
          </p:cNvSpPr>
          <p:nvPr>
            <p:ph type="body" sz="quarter" idx="23" hasCustomPrompt="1"/>
          </p:nvPr>
        </p:nvSpPr>
        <p:spPr>
          <a:xfrm>
            <a:off x="4979239" y="2935740"/>
            <a:ext cx="1735138" cy="273050"/>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latin typeface="Arial" panose="020B0604020202020204" pitchFamily="34" charset="0"/>
                <a:cs typeface="Arial" panose="020B0604020202020204" pitchFamily="34" charset="0"/>
              </a:defRPr>
            </a:lvl1pPr>
            <a:lvl2pPr marL="457200" indent="0">
              <a:buNone/>
              <a:defRPr sz="1400" b="0" i="0">
                <a:latin typeface="Arial" panose="020B0604020202020204" pitchFamily="34" charset="0"/>
                <a:cs typeface="Arial" panose="020B0604020202020204" pitchFamily="34" charset="0"/>
              </a:defRPr>
            </a:lvl2pPr>
            <a:lvl3pPr marL="914400" indent="0">
              <a:buNone/>
              <a:defRPr sz="1400" b="0" i="0">
                <a:latin typeface="Arial" panose="020B0604020202020204" pitchFamily="34" charset="0"/>
                <a:cs typeface="Arial" panose="020B0604020202020204" pitchFamily="34" charset="0"/>
              </a:defRPr>
            </a:lvl3pPr>
            <a:lvl4pPr marL="1371600" indent="0">
              <a:buNone/>
              <a:defRPr sz="1400" b="0" i="0">
                <a:latin typeface="Arial" panose="020B0604020202020204" pitchFamily="34" charset="0"/>
                <a:cs typeface="Arial" panose="020B0604020202020204" pitchFamily="34" charset="0"/>
              </a:defRPr>
            </a:lvl4pPr>
            <a:lvl5pPr marL="1828800" indent="0">
              <a:buNone/>
              <a:defRPr sz="1400" b="0" i="0">
                <a:latin typeface="Arial" panose="020B0604020202020204" pitchFamily="34" charset="0"/>
                <a:cs typeface="Arial" panose="020B0604020202020204" pitchFamily="34" charset="0"/>
              </a:defRPr>
            </a:lvl5pPr>
          </a:lstStyle>
          <a:p>
            <a:pPr lvl="0"/>
            <a:r>
              <a:rPr lang="en-GB"/>
              <a:t>Arial regular 14pt.</a:t>
            </a:r>
          </a:p>
          <a:p>
            <a:pPr lvl="0"/>
            <a:endParaRPr lang="en-GB"/>
          </a:p>
          <a:p>
            <a:pPr lvl="0"/>
            <a:endParaRPr lang="en-LT"/>
          </a:p>
        </p:txBody>
      </p:sp>
      <p:sp>
        <p:nvSpPr>
          <p:cNvPr id="33" name="Text Placeholder 2">
            <a:extLst>
              <a:ext uri="{FF2B5EF4-FFF2-40B4-BE49-F238E27FC236}">
                <a16:creationId xmlns:a16="http://schemas.microsoft.com/office/drawing/2014/main" id="{C287B222-1331-8E48-A9D9-94D307D381D4}"/>
              </a:ext>
            </a:extLst>
          </p:cNvPr>
          <p:cNvSpPr>
            <a:spLocks noGrp="1"/>
          </p:cNvSpPr>
          <p:nvPr>
            <p:ph type="body" sz="quarter" idx="24" hasCustomPrompt="1"/>
          </p:nvPr>
        </p:nvSpPr>
        <p:spPr>
          <a:xfrm>
            <a:off x="7127367" y="2933932"/>
            <a:ext cx="1735138" cy="273050"/>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latin typeface="Arial" panose="020B0604020202020204" pitchFamily="34" charset="0"/>
                <a:cs typeface="Arial" panose="020B0604020202020204" pitchFamily="34" charset="0"/>
              </a:defRPr>
            </a:lvl1pPr>
            <a:lvl2pPr marL="457200" indent="0">
              <a:buNone/>
              <a:defRPr sz="1400" b="0" i="0">
                <a:latin typeface="Arial" panose="020B0604020202020204" pitchFamily="34" charset="0"/>
                <a:cs typeface="Arial" panose="020B0604020202020204" pitchFamily="34" charset="0"/>
              </a:defRPr>
            </a:lvl2pPr>
            <a:lvl3pPr marL="914400" indent="0">
              <a:buNone/>
              <a:defRPr sz="1400" b="0" i="0">
                <a:latin typeface="Arial" panose="020B0604020202020204" pitchFamily="34" charset="0"/>
                <a:cs typeface="Arial" panose="020B0604020202020204" pitchFamily="34" charset="0"/>
              </a:defRPr>
            </a:lvl3pPr>
            <a:lvl4pPr marL="1371600" indent="0">
              <a:buNone/>
              <a:defRPr sz="1400" b="0" i="0">
                <a:latin typeface="Arial" panose="020B0604020202020204" pitchFamily="34" charset="0"/>
                <a:cs typeface="Arial" panose="020B0604020202020204" pitchFamily="34" charset="0"/>
              </a:defRPr>
            </a:lvl4pPr>
            <a:lvl5pPr marL="1828800" indent="0">
              <a:buNone/>
              <a:defRPr sz="1400" b="0" i="0">
                <a:latin typeface="Arial" panose="020B0604020202020204" pitchFamily="34" charset="0"/>
                <a:cs typeface="Arial" panose="020B0604020202020204" pitchFamily="34" charset="0"/>
              </a:defRPr>
            </a:lvl5pPr>
          </a:lstStyle>
          <a:p>
            <a:pPr lvl="0"/>
            <a:r>
              <a:rPr lang="en-GB"/>
              <a:t>Arial regular 14pt.</a:t>
            </a:r>
          </a:p>
          <a:p>
            <a:pPr lvl="0"/>
            <a:endParaRPr lang="en-GB"/>
          </a:p>
          <a:p>
            <a:pPr lvl="0"/>
            <a:endParaRPr lang="en-LT"/>
          </a:p>
        </p:txBody>
      </p:sp>
      <p:sp>
        <p:nvSpPr>
          <p:cNvPr id="34" name="Text Placeholder 2">
            <a:extLst>
              <a:ext uri="{FF2B5EF4-FFF2-40B4-BE49-F238E27FC236}">
                <a16:creationId xmlns:a16="http://schemas.microsoft.com/office/drawing/2014/main" id="{A73436C2-B855-EB45-8659-5F6BAF1263FD}"/>
              </a:ext>
            </a:extLst>
          </p:cNvPr>
          <p:cNvSpPr>
            <a:spLocks noGrp="1"/>
          </p:cNvSpPr>
          <p:nvPr>
            <p:ph type="body" sz="quarter" idx="25" hasCustomPrompt="1"/>
          </p:nvPr>
        </p:nvSpPr>
        <p:spPr>
          <a:xfrm>
            <a:off x="9283529" y="2932139"/>
            <a:ext cx="1735138" cy="273050"/>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latin typeface="Arial" panose="020B0604020202020204" pitchFamily="34" charset="0"/>
                <a:cs typeface="Arial" panose="020B0604020202020204" pitchFamily="34" charset="0"/>
              </a:defRPr>
            </a:lvl1pPr>
            <a:lvl2pPr marL="457200" indent="0">
              <a:buNone/>
              <a:defRPr sz="1400" b="0" i="0">
                <a:latin typeface="Arial" panose="020B0604020202020204" pitchFamily="34" charset="0"/>
                <a:cs typeface="Arial" panose="020B0604020202020204" pitchFamily="34" charset="0"/>
              </a:defRPr>
            </a:lvl2pPr>
            <a:lvl3pPr marL="914400" indent="0">
              <a:buNone/>
              <a:defRPr sz="1400" b="0" i="0">
                <a:latin typeface="Arial" panose="020B0604020202020204" pitchFamily="34" charset="0"/>
                <a:cs typeface="Arial" panose="020B0604020202020204" pitchFamily="34" charset="0"/>
              </a:defRPr>
            </a:lvl3pPr>
            <a:lvl4pPr marL="1371600" indent="0">
              <a:buNone/>
              <a:defRPr sz="1400" b="0" i="0">
                <a:latin typeface="Arial" panose="020B0604020202020204" pitchFamily="34" charset="0"/>
                <a:cs typeface="Arial" panose="020B0604020202020204" pitchFamily="34" charset="0"/>
              </a:defRPr>
            </a:lvl4pPr>
            <a:lvl5pPr marL="1828800" indent="0">
              <a:buNone/>
              <a:defRPr sz="1400" b="0" i="0">
                <a:latin typeface="Arial" panose="020B0604020202020204" pitchFamily="34" charset="0"/>
                <a:cs typeface="Arial" panose="020B0604020202020204" pitchFamily="34" charset="0"/>
              </a:defRPr>
            </a:lvl5pPr>
          </a:lstStyle>
          <a:p>
            <a:pPr lvl="0"/>
            <a:r>
              <a:rPr lang="en-GB"/>
              <a:t>Arial regular 14pt.</a:t>
            </a:r>
          </a:p>
          <a:p>
            <a:pPr lvl="0"/>
            <a:endParaRPr lang="en-GB"/>
          </a:p>
          <a:p>
            <a:pPr lvl="0"/>
            <a:endParaRPr lang="en-LT"/>
          </a:p>
        </p:txBody>
      </p:sp>
      <p:sp>
        <p:nvSpPr>
          <p:cNvPr id="5" name="Text Placeholder 4">
            <a:extLst>
              <a:ext uri="{FF2B5EF4-FFF2-40B4-BE49-F238E27FC236}">
                <a16:creationId xmlns:a16="http://schemas.microsoft.com/office/drawing/2014/main" id="{4994679D-A31A-AC49-A329-C672C4D0458C}"/>
              </a:ext>
            </a:extLst>
          </p:cNvPr>
          <p:cNvSpPr>
            <a:spLocks noGrp="1"/>
          </p:cNvSpPr>
          <p:nvPr>
            <p:ph type="body" sz="quarter" idx="26" hasCustomPrompt="1"/>
          </p:nvPr>
        </p:nvSpPr>
        <p:spPr>
          <a:xfrm>
            <a:off x="482375" y="1913452"/>
            <a:ext cx="10645054" cy="751488"/>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chemeClr val="tx2"/>
                </a:solidFill>
                <a:latin typeface="Arial" panose="020B0604020202020204" pitchFamily="34" charset="0"/>
                <a:cs typeface="Arial" panose="020B0604020202020204" pitchFamily="34" charset="0"/>
              </a:defRPr>
            </a:lvl1pPr>
            <a:lvl2pPr marL="457200" indent="0">
              <a:buNone/>
              <a:defRPr sz="1600" b="0" i="0">
                <a:solidFill>
                  <a:schemeClr val="tx2"/>
                </a:solidFill>
                <a:latin typeface="Arial" panose="020B0604020202020204" pitchFamily="34" charset="0"/>
                <a:cs typeface="Arial" panose="020B0604020202020204" pitchFamily="34" charset="0"/>
              </a:defRPr>
            </a:lvl2pPr>
            <a:lvl3pPr marL="914400" indent="0">
              <a:buNone/>
              <a:defRPr sz="1600" b="0" i="0">
                <a:solidFill>
                  <a:schemeClr val="tx2"/>
                </a:solidFill>
                <a:latin typeface="Arial" panose="020B0604020202020204" pitchFamily="34" charset="0"/>
                <a:cs typeface="Arial" panose="020B0604020202020204" pitchFamily="34" charset="0"/>
              </a:defRPr>
            </a:lvl3pPr>
            <a:lvl4pPr marL="1371600" indent="0">
              <a:buNone/>
              <a:defRPr sz="1600" b="0" i="0">
                <a:solidFill>
                  <a:schemeClr val="tx2"/>
                </a:solidFill>
                <a:latin typeface="Arial" panose="020B0604020202020204" pitchFamily="34" charset="0"/>
                <a:cs typeface="Arial" panose="020B0604020202020204" pitchFamily="34" charset="0"/>
              </a:defRPr>
            </a:lvl4pPr>
            <a:lvl5pPr marL="1828800" indent="0">
              <a:buNone/>
              <a:defRPr sz="16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600" b="0" i="0" err="1">
                <a:solidFill>
                  <a:srgbClr val="1C1C19"/>
                </a:solidFill>
                <a:effectLst/>
                <a:latin typeface="Arial" panose="020B0604020202020204" pitchFamily="34" charset="0"/>
                <a:cs typeface="Arial" panose="020B0604020202020204" pitchFamily="34" charset="0"/>
              </a:rPr>
              <a:t>Tekstas</a:t>
            </a:r>
            <a:r>
              <a:rPr lang="en-GB" sz="1600" b="0" i="0">
                <a:solidFill>
                  <a:srgbClr val="1C1C19"/>
                </a:solidFill>
                <a:effectLst/>
                <a:latin typeface="Arial" panose="020B0604020202020204" pitchFamily="34" charset="0"/>
                <a:cs typeface="Arial" panose="020B0604020202020204" pitchFamily="34" charset="0"/>
              </a:rPr>
              <a:t> Arial regular 16 pt. Lorem ipsum </a:t>
            </a:r>
            <a:r>
              <a:rPr lang="en-GB" sz="1600" b="0" i="0" err="1">
                <a:solidFill>
                  <a:srgbClr val="1C1C19"/>
                </a:solidFill>
                <a:effectLst/>
                <a:latin typeface="Arial" panose="020B0604020202020204" pitchFamily="34" charset="0"/>
                <a:cs typeface="Arial" panose="020B0604020202020204" pitchFamily="34" charset="0"/>
              </a:rPr>
              <a:t>dolor</a:t>
            </a:r>
            <a:r>
              <a:rPr lang="en-GB" sz="1600" b="0" i="0">
                <a:solidFill>
                  <a:srgbClr val="1C1C19"/>
                </a:solidFill>
                <a:effectLst/>
                <a:latin typeface="Arial" panose="020B0604020202020204" pitchFamily="34" charset="0"/>
                <a:cs typeface="Arial" panose="020B0604020202020204" pitchFamily="34" charset="0"/>
              </a:rPr>
              <a:t> sit </a:t>
            </a:r>
            <a:r>
              <a:rPr lang="en-GB" sz="1600" b="0" i="0" err="1">
                <a:solidFill>
                  <a:srgbClr val="1C1C19"/>
                </a:solidFill>
                <a:effectLst/>
                <a:latin typeface="Arial" panose="020B0604020202020204" pitchFamily="34" charset="0"/>
                <a:cs typeface="Arial" panose="020B0604020202020204" pitchFamily="34" charset="0"/>
              </a:rPr>
              <a:t>amet</a:t>
            </a:r>
            <a:r>
              <a:rPr lang="en-GB" sz="1600" b="0" i="0">
                <a:solidFill>
                  <a:srgbClr val="1C1C19"/>
                </a:solidFill>
                <a:effectLst/>
                <a:latin typeface="Arial" panose="020B0604020202020204" pitchFamily="34" charset="0"/>
                <a:cs typeface="Arial" panose="020B0604020202020204" pitchFamily="34" charset="0"/>
              </a:rPr>
              <a:t>, </a:t>
            </a:r>
            <a:r>
              <a:rPr lang="en-GB" sz="1600" b="0" i="0" err="1">
                <a:solidFill>
                  <a:srgbClr val="1C1C19"/>
                </a:solidFill>
                <a:effectLst/>
                <a:latin typeface="Arial" panose="020B0604020202020204" pitchFamily="34" charset="0"/>
                <a:cs typeface="Arial" panose="020B0604020202020204" pitchFamily="34" charset="0"/>
              </a:rPr>
              <a:t>consectetuer</a:t>
            </a:r>
            <a:r>
              <a:rPr lang="en-GB" sz="1600" b="0" i="0">
                <a:solidFill>
                  <a:srgbClr val="1C1C19"/>
                </a:solidFill>
                <a:effectLst/>
                <a:latin typeface="Arial" panose="020B0604020202020204" pitchFamily="34" charset="0"/>
                <a:cs typeface="Arial" panose="020B0604020202020204" pitchFamily="34" charset="0"/>
              </a:rPr>
              <a:t> </a:t>
            </a:r>
            <a:r>
              <a:rPr lang="en-GB" sz="1600" b="0" i="0" err="1">
                <a:solidFill>
                  <a:srgbClr val="1C1C19"/>
                </a:solidFill>
                <a:effectLst/>
                <a:latin typeface="Arial" panose="020B0604020202020204" pitchFamily="34" charset="0"/>
                <a:cs typeface="Arial" panose="020B0604020202020204" pitchFamily="34" charset="0"/>
              </a:rPr>
              <a:t>adipiscing</a:t>
            </a:r>
            <a:r>
              <a:rPr lang="en-GB" sz="1600" b="0" i="0">
                <a:solidFill>
                  <a:srgbClr val="1C1C19"/>
                </a:solidFill>
                <a:effectLst/>
                <a:latin typeface="Arial" panose="020B0604020202020204" pitchFamily="34" charset="0"/>
                <a:cs typeface="Arial" panose="020B0604020202020204" pitchFamily="34" charset="0"/>
              </a:rPr>
              <a:t> </a:t>
            </a:r>
            <a:r>
              <a:rPr lang="en-GB" sz="1600" b="0" i="0" err="1">
                <a:solidFill>
                  <a:srgbClr val="1C1C19"/>
                </a:solidFill>
                <a:effectLst/>
                <a:latin typeface="Arial" panose="020B0604020202020204" pitchFamily="34" charset="0"/>
                <a:cs typeface="Arial" panose="020B0604020202020204" pitchFamily="34" charset="0"/>
              </a:rPr>
              <a:t>elit</a:t>
            </a:r>
            <a:r>
              <a:rPr lang="en-GB" sz="1600" b="0" i="0">
                <a:solidFill>
                  <a:srgbClr val="1C1C19"/>
                </a:solidFill>
                <a:effectLst/>
                <a:latin typeface="Arial" panose="020B0604020202020204" pitchFamily="34" charset="0"/>
                <a:cs typeface="Arial" panose="020B0604020202020204" pitchFamily="34" charset="0"/>
              </a:rPr>
              <a:t>, </a:t>
            </a:r>
            <a:r>
              <a:rPr lang="en-GB" sz="1600" b="0" i="0" err="1">
                <a:solidFill>
                  <a:srgbClr val="1C1C19"/>
                </a:solidFill>
                <a:effectLst/>
                <a:latin typeface="Arial" panose="020B0604020202020204" pitchFamily="34" charset="0"/>
                <a:cs typeface="Arial" panose="020B0604020202020204" pitchFamily="34" charset="0"/>
              </a:rPr>
              <a:t>sed</a:t>
            </a:r>
            <a:r>
              <a:rPr lang="en-GB" sz="1600" b="0" i="0">
                <a:solidFill>
                  <a:srgbClr val="1C1C19"/>
                </a:solidFill>
                <a:effectLst/>
                <a:latin typeface="Arial" panose="020B0604020202020204" pitchFamily="34" charset="0"/>
                <a:cs typeface="Arial" panose="020B0604020202020204" pitchFamily="34" charset="0"/>
              </a:rPr>
              <a:t> </a:t>
            </a:r>
            <a:r>
              <a:rPr lang="en-GB" sz="1600" b="0" i="0" err="1">
                <a:solidFill>
                  <a:srgbClr val="1C1C19"/>
                </a:solidFill>
                <a:effectLst/>
                <a:latin typeface="Arial" panose="020B0604020202020204" pitchFamily="34" charset="0"/>
                <a:cs typeface="Arial" panose="020B0604020202020204" pitchFamily="34" charset="0"/>
              </a:rPr>
              <a:t>diam</a:t>
            </a:r>
            <a:r>
              <a:rPr lang="en-GB" sz="1600" b="0" i="0">
                <a:solidFill>
                  <a:srgbClr val="1C1C19"/>
                </a:solidFill>
                <a:effectLst/>
                <a:latin typeface="Arial" panose="020B0604020202020204" pitchFamily="34" charset="0"/>
                <a:cs typeface="Arial" panose="020B0604020202020204" pitchFamily="34" charset="0"/>
              </a:rPr>
              <a:t> </a:t>
            </a:r>
            <a:r>
              <a:rPr lang="en-GB" sz="1600" b="0" i="0" err="1">
                <a:solidFill>
                  <a:srgbClr val="1C1C19"/>
                </a:solidFill>
                <a:effectLst/>
                <a:latin typeface="Arial" panose="020B0604020202020204" pitchFamily="34" charset="0"/>
                <a:cs typeface="Arial" panose="020B0604020202020204" pitchFamily="34" charset="0"/>
              </a:rPr>
              <a:t>nonummy</a:t>
            </a:r>
            <a:r>
              <a:rPr lang="en-GB" sz="1600" b="0" i="0">
                <a:solidFill>
                  <a:srgbClr val="1C1C19"/>
                </a:solidFill>
                <a:effectLst/>
                <a:latin typeface="Arial" panose="020B0604020202020204" pitchFamily="34" charset="0"/>
                <a:cs typeface="Arial" panose="020B0604020202020204" pitchFamily="34" charset="0"/>
              </a:rPr>
              <a:t> </a:t>
            </a:r>
            <a:r>
              <a:rPr lang="en-GB" sz="1600" b="0" i="0" err="1">
                <a:solidFill>
                  <a:srgbClr val="1C1C19"/>
                </a:solidFill>
                <a:effectLst/>
                <a:latin typeface="Arial" panose="020B0604020202020204" pitchFamily="34" charset="0"/>
                <a:cs typeface="Arial" panose="020B0604020202020204" pitchFamily="34" charset="0"/>
              </a:rPr>
              <a:t>nibh</a:t>
            </a:r>
            <a:r>
              <a:rPr lang="en-GB" sz="1600" b="0" i="0">
                <a:solidFill>
                  <a:srgbClr val="1C1C19"/>
                </a:solidFill>
                <a:effectLst/>
                <a:latin typeface="Arial" panose="020B0604020202020204" pitchFamily="34" charset="0"/>
                <a:cs typeface="Arial" panose="020B0604020202020204" pitchFamily="34" charset="0"/>
              </a:rPr>
              <a:t> </a:t>
            </a:r>
            <a:r>
              <a:rPr lang="en-GB" sz="1600" b="0" i="0" err="1">
                <a:solidFill>
                  <a:srgbClr val="1C1C19"/>
                </a:solidFill>
                <a:effectLst/>
                <a:latin typeface="Arial" panose="020B0604020202020204" pitchFamily="34" charset="0"/>
                <a:cs typeface="Arial" panose="020B0604020202020204" pitchFamily="34" charset="0"/>
              </a:rPr>
              <a:t>euismod</a:t>
            </a:r>
            <a:r>
              <a:rPr lang="en-GB" sz="1600" b="0" i="0">
                <a:solidFill>
                  <a:srgbClr val="1C1C19"/>
                </a:solidFill>
                <a:effectLst/>
                <a:latin typeface="Arial" panose="020B0604020202020204" pitchFamily="34" charset="0"/>
                <a:cs typeface="Arial" panose="020B0604020202020204" pitchFamily="34" charset="0"/>
              </a:rPr>
              <a:t> </a:t>
            </a:r>
            <a:r>
              <a:rPr lang="en-GB" sz="1600" b="0" i="0" err="1">
                <a:solidFill>
                  <a:srgbClr val="1C1C19"/>
                </a:solidFill>
                <a:effectLst/>
                <a:latin typeface="Arial" panose="020B0604020202020204" pitchFamily="34" charset="0"/>
                <a:cs typeface="Arial" panose="020B0604020202020204" pitchFamily="34" charset="0"/>
              </a:rPr>
              <a:t>tincidunt</a:t>
            </a:r>
            <a:r>
              <a:rPr lang="en-GB" sz="1600" b="0" i="0">
                <a:solidFill>
                  <a:srgbClr val="1C1C19"/>
                </a:solidFill>
                <a:effectLst/>
                <a:latin typeface="Arial" panose="020B0604020202020204" pitchFamily="34" charset="0"/>
                <a:cs typeface="Arial" panose="020B0604020202020204" pitchFamily="34" charset="0"/>
              </a:rPr>
              <a:t> </a:t>
            </a:r>
            <a:r>
              <a:rPr lang="en-GB" sz="1600" b="0" i="0" err="1">
                <a:solidFill>
                  <a:srgbClr val="1C1C19"/>
                </a:solidFill>
                <a:effectLst/>
                <a:latin typeface="Arial" panose="020B0604020202020204" pitchFamily="34" charset="0"/>
                <a:cs typeface="Arial" panose="020B0604020202020204" pitchFamily="34" charset="0"/>
              </a:rPr>
              <a:t>ut</a:t>
            </a:r>
            <a:r>
              <a:rPr lang="en-GB" sz="1600" b="0" i="0">
                <a:solidFill>
                  <a:srgbClr val="1C1C19"/>
                </a:solidFill>
                <a:effectLst/>
                <a:latin typeface="Arial" panose="020B0604020202020204" pitchFamily="34" charset="0"/>
                <a:cs typeface="Arial" panose="020B0604020202020204" pitchFamily="34" charset="0"/>
              </a:rPr>
              <a:t> </a:t>
            </a:r>
            <a:r>
              <a:rPr lang="en-GB" sz="1600" b="0" i="0" err="1">
                <a:solidFill>
                  <a:srgbClr val="1C1C19"/>
                </a:solidFill>
                <a:effectLst/>
                <a:latin typeface="Arial" panose="020B0604020202020204" pitchFamily="34" charset="0"/>
                <a:cs typeface="Arial" panose="020B0604020202020204" pitchFamily="34" charset="0"/>
              </a:rPr>
              <a:t>laoreet</a:t>
            </a:r>
            <a:r>
              <a:rPr lang="en-GB" sz="1600" b="0" i="0">
                <a:solidFill>
                  <a:srgbClr val="1C1C19"/>
                </a:solidFill>
                <a:effectLst/>
                <a:latin typeface="Arial" panose="020B0604020202020204" pitchFamily="34" charset="0"/>
                <a:cs typeface="Arial" panose="020B0604020202020204" pitchFamily="34" charset="0"/>
              </a:rPr>
              <a:t> dolore magna </a:t>
            </a:r>
            <a:r>
              <a:rPr lang="en-GB" sz="1600" b="0" i="0" err="1">
                <a:solidFill>
                  <a:srgbClr val="1C1C19"/>
                </a:solidFill>
                <a:effectLst/>
                <a:latin typeface="Arial" panose="020B0604020202020204" pitchFamily="34" charset="0"/>
                <a:cs typeface="Arial" panose="020B0604020202020204" pitchFamily="34" charset="0"/>
              </a:rPr>
              <a:t>aliquam</a:t>
            </a:r>
            <a:r>
              <a:rPr lang="en-GB" sz="1600" b="0" i="0">
                <a:solidFill>
                  <a:srgbClr val="1C1C19"/>
                </a:solidFill>
                <a:effectLst/>
                <a:latin typeface="Arial" panose="020B0604020202020204" pitchFamily="34" charset="0"/>
                <a:cs typeface="Arial" panose="020B0604020202020204" pitchFamily="34" charset="0"/>
              </a:rPr>
              <a:t> </a:t>
            </a:r>
            <a:r>
              <a:rPr lang="en-GB" sz="1600" b="0" i="0" err="1">
                <a:solidFill>
                  <a:srgbClr val="1C1C19"/>
                </a:solidFill>
                <a:effectLst/>
                <a:latin typeface="Arial" panose="020B0604020202020204" pitchFamily="34" charset="0"/>
                <a:cs typeface="Arial" panose="020B0604020202020204" pitchFamily="34" charset="0"/>
              </a:rPr>
              <a:t>erat</a:t>
            </a:r>
            <a:r>
              <a:rPr lang="en-GB" sz="1600" b="0" i="0">
                <a:solidFill>
                  <a:srgbClr val="1C1C19"/>
                </a:solidFill>
                <a:effectLst/>
                <a:latin typeface="Arial" panose="020B0604020202020204" pitchFamily="34" charset="0"/>
                <a:cs typeface="Arial" panose="020B0604020202020204" pitchFamily="34" charset="0"/>
              </a:rPr>
              <a:t> </a:t>
            </a:r>
            <a:r>
              <a:rPr lang="en-GB" sz="1600" b="0" i="0" err="1">
                <a:solidFill>
                  <a:srgbClr val="1C1C19"/>
                </a:solidFill>
                <a:effectLst/>
                <a:latin typeface="Arial" panose="020B0604020202020204" pitchFamily="34" charset="0"/>
                <a:cs typeface="Arial" panose="020B0604020202020204" pitchFamily="34" charset="0"/>
              </a:rPr>
              <a:t>volutpat</a:t>
            </a:r>
            <a:r>
              <a:rPr lang="en-GB" sz="1600" b="0" i="0">
                <a:solidFill>
                  <a:srgbClr val="1C1C19"/>
                </a:solidFill>
                <a:effectLst/>
                <a:latin typeface="Arial" panose="020B0604020202020204" pitchFamily="34" charset="0"/>
                <a:cs typeface="Arial" panose="020B0604020202020204" pitchFamily="34" charset="0"/>
              </a:rPr>
              <a:t>.</a:t>
            </a:r>
            <a:endParaRPr lang="en-LT" sz="1600"/>
          </a:p>
          <a:p>
            <a:pPr lvl="0"/>
            <a:endParaRPr lang="en-LT"/>
          </a:p>
        </p:txBody>
      </p:sp>
      <p:pic>
        <p:nvPicPr>
          <p:cNvPr id="36" name="Picture 35">
            <a:extLst>
              <a:ext uri="{FF2B5EF4-FFF2-40B4-BE49-F238E27FC236}">
                <a16:creationId xmlns:a16="http://schemas.microsoft.com/office/drawing/2014/main" id="{BE67D7DF-7694-3640-A12D-D199721B635F}"/>
              </a:ext>
            </a:extLst>
          </p:cNvPr>
          <p:cNvPicPr>
            <a:picLocks noChangeAspect="1"/>
          </p:cNvPicPr>
          <p:nvPr userDrawn="1"/>
        </p:nvPicPr>
        <p:blipFill>
          <a:blip r:embed="rId2"/>
          <a:stretch>
            <a:fillRect/>
          </a:stretch>
        </p:blipFill>
        <p:spPr>
          <a:xfrm>
            <a:off x="347221" y="5386518"/>
            <a:ext cx="1332000" cy="1332000"/>
          </a:xfrm>
          <a:prstGeom prst="rect">
            <a:avLst/>
          </a:prstGeom>
        </p:spPr>
      </p:pic>
      <p:sp>
        <p:nvSpPr>
          <p:cNvPr id="2" name="Slide Number Placeholder 1">
            <a:extLst>
              <a:ext uri="{FF2B5EF4-FFF2-40B4-BE49-F238E27FC236}">
                <a16:creationId xmlns:a16="http://schemas.microsoft.com/office/drawing/2014/main" id="{B80A8057-E966-2E48-8A17-49CB35A71B62}"/>
              </a:ext>
            </a:extLst>
          </p:cNvPr>
          <p:cNvSpPr>
            <a:spLocks noGrp="1"/>
          </p:cNvSpPr>
          <p:nvPr>
            <p:ph type="sldNum" sz="quarter" idx="27"/>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35136300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entelė 3">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CDDC11-FA3D-2A46-A739-30A75BC4FD26}"/>
              </a:ext>
            </a:extLst>
          </p:cNvPr>
          <p:cNvSpPr/>
          <p:nvPr userDrawn="1"/>
        </p:nvSpPr>
        <p:spPr>
          <a:xfrm>
            <a:off x="0" y="0"/>
            <a:ext cx="12192000" cy="6858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8" name="object 10">
            <a:extLst>
              <a:ext uri="{FF2B5EF4-FFF2-40B4-BE49-F238E27FC236}">
                <a16:creationId xmlns:a16="http://schemas.microsoft.com/office/drawing/2014/main" id="{F692ED6F-100B-914B-B93B-79E110E4ADBB}"/>
              </a:ext>
            </a:extLst>
          </p:cNvPr>
          <p:cNvSpPr txBox="1">
            <a:spLocks noGrp="1"/>
          </p:cNvSpPr>
          <p:nvPr>
            <p:ph type="title" hasCustomPrompt="1"/>
          </p:nvPr>
        </p:nvSpPr>
        <p:spPr>
          <a:xfrm>
            <a:off x="575362" y="342037"/>
            <a:ext cx="6553960" cy="677621"/>
          </a:xfrm>
          <a:prstGeom prst="rect">
            <a:avLst/>
          </a:prstGeom>
        </p:spPr>
        <p:txBody>
          <a:bodyPr vert="horz" wrap="square" lIns="0" tIns="12700" rIns="0" bIns="0" rtlCol="0">
            <a:spAutoFit/>
          </a:bodyPr>
          <a:lstStyle>
            <a:lvl1pPr>
              <a:defRPr b="1" i="0">
                <a:solidFill>
                  <a:schemeClr val="bg1"/>
                </a:solidFill>
                <a:latin typeface="Arial" panose="020B0604020202020204" pitchFamily="34" charset="0"/>
                <a:cs typeface="Arial" panose="020B0604020202020204" pitchFamily="34" charset="0"/>
              </a:defRPr>
            </a:lvl1pPr>
          </a:lstStyle>
          <a:p>
            <a:r>
              <a:rPr lang="en-LT" sz="2400" b="1" i="0">
                <a:solidFill>
                  <a:schemeClr val="bg1"/>
                </a:solidFill>
                <a:latin typeface="Arial Black" panose="020B0604020202020204" pitchFamily="34" charset="0"/>
                <a:cs typeface="Arial Black" panose="020B0604020202020204" pitchFamily="34" charset="0"/>
              </a:rPr>
              <a:t>PAVADINIMAS </a:t>
            </a:r>
            <a:r>
              <a:rPr lang="en-GB" sz="2400" b="1" i="0">
                <a:solidFill>
                  <a:schemeClr val="bg1"/>
                </a:solidFill>
                <a:effectLst/>
                <a:latin typeface="Arial Black" panose="020B0604020202020204" pitchFamily="34" charset="0"/>
                <a:cs typeface="Arial Black" panose="020B0604020202020204" pitchFamily="34" charset="0"/>
              </a:rPr>
              <a:t>ARIAL BLACK / CAPS LOCK 24 PT </a:t>
            </a:r>
          </a:p>
        </p:txBody>
      </p:sp>
      <p:graphicFrame>
        <p:nvGraphicFramePr>
          <p:cNvPr id="9" name="Table 7">
            <a:extLst>
              <a:ext uri="{FF2B5EF4-FFF2-40B4-BE49-F238E27FC236}">
                <a16:creationId xmlns:a16="http://schemas.microsoft.com/office/drawing/2014/main" id="{0E02FB1C-484D-EB49-A761-8A73E75A92BD}"/>
              </a:ext>
            </a:extLst>
          </p:cNvPr>
          <p:cNvGraphicFramePr>
            <a:graphicFrameLocks noGrp="1"/>
          </p:cNvGraphicFramePr>
          <p:nvPr userDrawn="1">
            <p:extLst>
              <p:ext uri="{D42A27DB-BD31-4B8C-83A1-F6EECF244321}">
                <p14:modId xmlns:p14="http://schemas.microsoft.com/office/powerpoint/2010/main" val="1853726328"/>
              </p:ext>
            </p:extLst>
          </p:nvPr>
        </p:nvGraphicFramePr>
        <p:xfrm>
          <a:off x="562265" y="2064511"/>
          <a:ext cx="2076644" cy="3312008"/>
        </p:xfrm>
        <a:graphic>
          <a:graphicData uri="http://schemas.openxmlformats.org/drawingml/2006/table">
            <a:tbl>
              <a:tblPr firstRow="1" bandRow="1">
                <a:tableStyleId>{5C22544A-7EE6-4342-B048-85BDC9FD1C3A}</a:tableStyleId>
              </a:tblPr>
              <a:tblGrid>
                <a:gridCol w="2076644">
                  <a:extLst>
                    <a:ext uri="{9D8B030D-6E8A-4147-A177-3AD203B41FA5}">
                      <a16:colId xmlns:a16="http://schemas.microsoft.com/office/drawing/2014/main" val="3136966868"/>
                    </a:ext>
                  </a:extLst>
                </a:gridCol>
              </a:tblGrid>
              <a:tr h="414001">
                <a:tc>
                  <a:txBody>
                    <a:bodyPr/>
                    <a:lstStyle/>
                    <a:p>
                      <a:endParaRPr lang="en-LT"/>
                    </a:p>
                  </a:txBody>
                  <a:tcPr>
                    <a:solidFill>
                      <a:schemeClr val="accent3"/>
                    </a:solidFill>
                  </a:tcPr>
                </a:tc>
                <a:extLst>
                  <a:ext uri="{0D108BD9-81ED-4DB2-BD59-A6C34878D82A}">
                    <a16:rowId xmlns:a16="http://schemas.microsoft.com/office/drawing/2014/main" val="1470431048"/>
                  </a:ext>
                </a:extLst>
              </a:tr>
              <a:tr h="414001">
                <a:tc>
                  <a:txBody>
                    <a:bodyPr/>
                    <a:lstStyle/>
                    <a:p>
                      <a:endParaRPr lang="en-LT"/>
                    </a:p>
                  </a:txBody>
                  <a:tcPr>
                    <a:solidFill>
                      <a:schemeClr val="accent5">
                        <a:lumMod val="20000"/>
                        <a:lumOff val="80000"/>
                      </a:schemeClr>
                    </a:solidFill>
                  </a:tcPr>
                </a:tc>
                <a:extLst>
                  <a:ext uri="{0D108BD9-81ED-4DB2-BD59-A6C34878D82A}">
                    <a16:rowId xmlns:a16="http://schemas.microsoft.com/office/drawing/2014/main" val="896941244"/>
                  </a:ext>
                </a:extLst>
              </a:tr>
              <a:tr h="414001">
                <a:tc>
                  <a:txBody>
                    <a:bodyPr/>
                    <a:lstStyle/>
                    <a:p>
                      <a:endParaRPr lang="en-LT"/>
                    </a:p>
                  </a:txBody>
                  <a:tcPr>
                    <a:solidFill>
                      <a:schemeClr val="bg1"/>
                    </a:solidFill>
                  </a:tcPr>
                </a:tc>
                <a:extLst>
                  <a:ext uri="{0D108BD9-81ED-4DB2-BD59-A6C34878D82A}">
                    <a16:rowId xmlns:a16="http://schemas.microsoft.com/office/drawing/2014/main" val="3157837341"/>
                  </a:ext>
                </a:extLst>
              </a:tr>
              <a:tr h="414001">
                <a:tc>
                  <a:txBody>
                    <a:bodyPr/>
                    <a:lstStyle/>
                    <a:p>
                      <a:endParaRPr lang="en-LT"/>
                    </a:p>
                  </a:txBody>
                  <a:tcPr>
                    <a:solidFill>
                      <a:schemeClr val="accent5">
                        <a:lumMod val="20000"/>
                        <a:lumOff val="80000"/>
                      </a:schemeClr>
                    </a:solidFill>
                  </a:tcPr>
                </a:tc>
                <a:extLst>
                  <a:ext uri="{0D108BD9-81ED-4DB2-BD59-A6C34878D82A}">
                    <a16:rowId xmlns:a16="http://schemas.microsoft.com/office/drawing/2014/main" val="3341124844"/>
                  </a:ext>
                </a:extLst>
              </a:tr>
              <a:tr h="414001">
                <a:tc>
                  <a:txBody>
                    <a:bodyPr/>
                    <a:lstStyle/>
                    <a:p>
                      <a:endParaRPr lang="en-LT"/>
                    </a:p>
                  </a:txBody>
                  <a:tcPr>
                    <a:solidFill>
                      <a:schemeClr val="bg2"/>
                    </a:solidFill>
                  </a:tcPr>
                </a:tc>
                <a:extLst>
                  <a:ext uri="{0D108BD9-81ED-4DB2-BD59-A6C34878D82A}">
                    <a16:rowId xmlns:a16="http://schemas.microsoft.com/office/drawing/2014/main" val="399542680"/>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1189396688"/>
                  </a:ext>
                </a:extLst>
              </a:tr>
              <a:tr h="414001">
                <a:tc>
                  <a:txBody>
                    <a:bodyPr/>
                    <a:lstStyle/>
                    <a:p>
                      <a:endParaRPr lang="en-LT"/>
                    </a:p>
                  </a:txBody>
                  <a:tcPr>
                    <a:solidFill>
                      <a:schemeClr val="bg1"/>
                    </a:solidFill>
                  </a:tcPr>
                </a:tc>
                <a:extLst>
                  <a:ext uri="{0D108BD9-81ED-4DB2-BD59-A6C34878D82A}">
                    <a16:rowId xmlns:a16="http://schemas.microsoft.com/office/drawing/2014/main" val="4274527182"/>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487045671"/>
                  </a:ext>
                </a:extLst>
              </a:tr>
            </a:tbl>
          </a:graphicData>
        </a:graphic>
      </p:graphicFrame>
      <p:graphicFrame>
        <p:nvGraphicFramePr>
          <p:cNvPr id="10" name="Table 7">
            <a:extLst>
              <a:ext uri="{FF2B5EF4-FFF2-40B4-BE49-F238E27FC236}">
                <a16:creationId xmlns:a16="http://schemas.microsoft.com/office/drawing/2014/main" id="{0806E0FF-8AF5-2E49-952B-E3865773E5D7}"/>
              </a:ext>
            </a:extLst>
          </p:cNvPr>
          <p:cNvGraphicFramePr>
            <a:graphicFrameLocks noGrp="1"/>
          </p:cNvGraphicFramePr>
          <p:nvPr userDrawn="1">
            <p:extLst>
              <p:ext uri="{D42A27DB-BD31-4B8C-83A1-F6EECF244321}">
                <p14:modId xmlns:p14="http://schemas.microsoft.com/office/powerpoint/2010/main" val="1802759490"/>
              </p:ext>
            </p:extLst>
          </p:nvPr>
        </p:nvGraphicFramePr>
        <p:xfrm>
          <a:off x="2751284" y="2064511"/>
          <a:ext cx="2076644" cy="3312008"/>
        </p:xfrm>
        <a:graphic>
          <a:graphicData uri="http://schemas.openxmlformats.org/drawingml/2006/table">
            <a:tbl>
              <a:tblPr firstRow="1" bandRow="1">
                <a:tableStyleId>{5C22544A-7EE6-4342-B048-85BDC9FD1C3A}</a:tableStyleId>
              </a:tblPr>
              <a:tblGrid>
                <a:gridCol w="2076644">
                  <a:extLst>
                    <a:ext uri="{9D8B030D-6E8A-4147-A177-3AD203B41FA5}">
                      <a16:colId xmlns:a16="http://schemas.microsoft.com/office/drawing/2014/main" val="3136966868"/>
                    </a:ext>
                  </a:extLst>
                </a:gridCol>
              </a:tblGrid>
              <a:tr h="414001">
                <a:tc>
                  <a:txBody>
                    <a:bodyPr/>
                    <a:lstStyle/>
                    <a:p>
                      <a:endParaRPr lang="en-LT"/>
                    </a:p>
                  </a:txBody>
                  <a:tcPr>
                    <a:solidFill>
                      <a:schemeClr val="accent1"/>
                    </a:solidFill>
                  </a:tcPr>
                </a:tc>
                <a:extLst>
                  <a:ext uri="{0D108BD9-81ED-4DB2-BD59-A6C34878D82A}">
                    <a16:rowId xmlns:a16="http://schemas.microsoft.com/office/drawing/2014/main" val="1470431048"/>
                  </a:ext>
                </a:extLst>
              </a:tr>
              <a:tr h="414001">
                <a:tc>
                  <a:txBody>
                    <a:bodyPr/>
                    <a:lstStyle/>
                    <a:p>
                      <a:endParaRPr lang="en-LT"/>
                    </a:p>
                  </a:txBody>
                  <a:tcPr>
                    <a:solidFill>
                      <a:schemeClr val="accent5">
                        <a:lumMod val="20000"/>
                        <a:lumOff val="80000"/>
                      </a:schemeClr>
                    </a:solidFill>
                  </a:tcPr>
                </a:tc>
                <a:extLst>
                  <a:ext uri="{0D108BD9-81ED-4DB2-BD59-A6C34878D82A}">
                    <a16:rowId xmlns:a16="http://schemas.microsoft.com/office/drawing/2014/main" val="896941244"/>
                  </a:ext>
                </a:extLst>
              </a:tr>
              <a:tr h="414001">
                <a:tc>
                  <a:txBody>
                    <a:bodyPr/>
                    <a:lstStyle/>
                    <a:p>
                      <a:endParaRPr lang="en-LT"/>
                    </a:p>
                  </a:txBody>
                  <a:tcPr>
                    <a:solidFill>
                      <a:schemeClr val="bg1"/>
                    </a:solidFill>
                  </a:tcPr>
                </a:tc>
                <a:extLst>
                  <a:ext uri="{0D108BD9-81ED-4DB2-BD59-A6C34878D82A}">
                    <a16:rowId xmlns:a16="http://schemas.microsoft.com/office/drawing/2014/main" val="3157837341"/>
                  </a:ext>
                </a:extLst>
              </a:tr>
              <a:tr h="414001">
                <a:tc>
                  <a:txBody>
                    <a:bodyPr/>
                    <a:lstStyle/>
                    <a:p>
                      <a:endParaRPr lang="en-LT"/>
                    </a:p>
                  </a:txBody>
                  <a:tcPr>
                    <a:solidFill>
                      <a:schemeClr val="accent5">
                        <a:lumMod val="20000"/>
                        <a:lumOff val="80000"/>
                      </a:schemeClr>
                    </a:solidFill>
                  </a:tcPr>
                </a:tc>
                <a:extLst>
                  <a:ext uri="{0D108BD9-81ED-4DB2-BD59-A6C34878D82A}">
                    <a16:rowId xmlns:a16="http://schemas.microsoft.com/office/drawing/2014/main" val="3341124844"/>
                  </a:ext>
                </a:extLst>
              </a:tr>
              <a:tr h="414001">
                <a:tc>
                  <a:txBody>
                    <a:bodyPr/>
                    <a:lstStyle/>
                    <a:p>
                      <a:endParaRPr lang="en-LT"/>
                    </a:p>
                  </a:txBody>
                  <a:tcPr>
                    <a:solidFill>
                      <a:schemeClr val="bg2"/>
                    </a:solidFill>
                  </a:tcPr>
                </a:tc>
                <a:extLst>
                  <a:ext uri="{0D108BD9-81ED-4DB2-BD59-A6C34878D82A}">
                    <a16:rowId xmlns:a16="http://schemas.microsoft.com/office/drawing/2014/main" val="399542680"/>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1189396688"/>
                  </a:ext>
                </a:extLst>
              </a:tr>
              <a:tr h="414001">
                <a:tc>
                  <a:txBody>
                    <a:bodyPr/>
                    <a:lstStyle/>
                    <a:p>
                      <a:endParaRPr lang="en-LT"/>
                    </a:p>
                  </a:txBody>
                  <a:tcPr>
                    <a:solidFill>
                      <a:schemeClr val="bg1"/>
                    </a:solidFill>
                  </a:tcPr>
                </a:tc>
                <a:extLst>
                  <a:ext uri="{0D108BD9-81ED-4DB2-BD59-A6C34878D82A}">
                    <a16:rowId xmlns:a16="http://schemas.microsoft.com/office/drawing/2014/main" val="4274527182"/>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487045671"/>
                  </a:ext>
                </a:extLst>
              </a:tr>
            </a:tbl>
          </a:graphicData>
        </a:graphic>
      </p:graphicFrame>
      <p:graphicFrame>
        <p:nvGraphicFramePr>
          <p:cNvPr id="11" name="Table 7">
            <a:extLst>
              <a:ext uri="{FF2B5EF4-FFF2-40B4-BE49-F238E27FC236}">
                <a16:creationId xmlns:a16="http://schemas.microsoft.com/office/drawing/2014/main" id="{9126C08F-4796-164D-91AA-4EA6A1441219}"/>
              </a:ext>
            </a:extLst>
          </p:cNvPr>
          <p:cNvGraphicFramePr>
            <a:graphicFrameLocks noGrp="1"/>
          </p:cNvGraphicFramePr>
          <p:nvPr userDrawn="1">
            <p:extLst>
              <p:ext uri="{D42A27DB-BD31-4B8C-83A1-F6EECF244321}">
                <p14:modId xmlns:p14="http://schemas.microsoft.com/office/powerpoint/2010/main" val="844725616"/>
              </p:ext>
            </p:extLst>
          </p:nvPr>
        </p:nvGraphicFramePr>
        <p:xfrm>
          <a:off x="4940303" y="2064511"/>
          <a:ext cx="2076644" cy="3312008"/>
        </p:xfrm>
        <a:graphic>
          <a:graphicData uri="http://schemas.openxmlformats.org/drawingml/2006/table">
            <a:tbl>
              <a:tblPr firstRow="1" bandRow="1">
                <a:tableStyleId>{5C22544A-7EE6-4342-B048-85BDC9FD1C3A}</a:tableStyleId>
              </a:tblPr>
              <a:tblGrid>
                <a:gridCol w="2076644">
                  <a:extLst>
                    <a:ext uri="{9D8B030D-6E8A-4147-A177-3AD203B41FA5}">
                      <a16:colId xmlns:a16="http://schemas.microsoft.com/office/drawing/2014/main" val="3136966868"/>
                    </a:ext>
                  </a:extLst>
                </a:gridCol>
              </a:tblGrid>
              <a:tr h="414001">
                <a:tc>
                  <a:txBody>
                    <a:bodyPr/>
                    <a:lstStyle/>
                    <a:p>
                      <a:endParaRPr lang="en-LT"/>
                    </a:p>
                  </a:txBody>
                  <a:tcPr>
                    <a:solidFill>
                      <a:schemeClr val="accent1"/>
                    </a:solidFill>
                  </a:tcPr>
                </a:tc>
                <a:extLst>
                  <a:ext uri="{0D108BD9-81ED-4DB2-BD59-A6C34878D82A}">
                    <a16:rowId xmlns:a16="http://schemas.microsoft.com/office/drawing/2014/main" val="1470431048"/>
                  </a:ext>
                </a:extLst>
              </a:tr>
              <a:tr h="414001">
                <a:tc>
                  <a:txBody>
                    <a:bodyPr/>
                    <a:lstStyle/>
                    <a:p>
                      <a:endParaRPr lang="en-LT"/>
                    </a:p>
                  </a:txBody>
                  <a:tcPr>
                    <a:solidFill>
                      <a:schemeClr val="accent5">
                        <a:lumMod val="20000"/>
                        <a:lumOff val="80000"/>
                      </a:schemeClr>
                    </a:solidFill>
                  </a:tcPr>
                </a:tc>
                <a:extLst>
                  <a:ext uri="{0D108BD9-81ED-4DB2-BD59-A6C34878D82A}">
                    <a16:rowId xmlns:a16="http://schemas.microsoft.com/office/drawing/2014/main" val="896941244"/>
                  </a:ext>
                </a:extLst>
              </a:tr>
              <a:tr h="414001">
                <a:tc>
                  <a:txBody>
                    <a:bodyPr/>
                    <a:lstStyle/>
                    <a:p>
                      <a:endParaRPr lang="en-LT"/>
                    </a:p>
                  </a:txBody>
                  <a:tcPr>
                    <a:solidFill>
                      <a:schemeClr val="bg1"/>
                    </a:solidFill>
                  </a:tcPr>
                </a:tc>
                <a:extLst>
                  <a:ext uri="{0D108BD9-81ED-4DB2-BD59-A6C34878D82A}">
                    <a16:rowId xmlns:a16="http://schemas.microsoft.com/office/drawing/2014/main" val="3157837341"/>
                  </a:ext>
                </a:extLst>
              </a:tr>
              <a:tr h="414001">
                <a:tc>
                  <a:txBody>
                    <a:bodyPr/>
                    <a:lstStyle/>
                    <a:p>
                      <a:endParaRPr lang="en-LT"/>
                    </a:p>
                  </a:txBody>
                  <a:tcPr>
                    <a:solidFill>
                      <a:schemeClr val="accent5">
                        <a:lumMod val="20000"/>
                        <a:lumOff val="80000"/>
                      </a:schemeClr>
                    </a:solidFill>
                  </a:tcPr>
                </a:tc>
                <a:extLst>
                  <a:ext uri="{0D108BD9-81ED-4DB2-BD59-A6C34878D82A}">
                    <a16:rowId xmlns:a16="http://schemas.microsoft.com/office/drawing/2014/main" val="3341124844"/>
                  </a:ext>
                </a:extLst>
              </a:tr>
              <a:tr h="414001">
                <a:tc>
                  <a:txBody>
                    <a:bodyPr/>
                    <a:lstStyle/>
                    <a:p>
                      <a:endParaRPr lang="en-LT"/>
                    </a:p>
                  </a:txBody>
                  <a:tcPr>
                    <a:solidFill>
                      <a:schemeClr val="bg2"/>
                    </a:solidFill>
                  </a:tcPr>
                </a:tc>
                <a:extLst>
                  <a:ext uri="{0D108BD9-81ED-4DB2-BD59-A6C34878D82A}">
                    <a16:rowId xmlns:a16="http://schemas.microsoft.com/office/drawing/2014/main" val="399542680"/>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1189396688"/>
                  </a:ext>
                </a:extLst>
              </a:tr>
              <a:tr h="414001">
                <a:tc>
                  <a:txBody>
                    <a:bodyPr/>
                    <a:lstStyle/>
                    <a:p>
                      <a:endParaRPr lang="en-LT"/>
                    </a:p>
                  </a:txBody>
                  <a:tcPr>
                    <a:solidFill>
                      <a:schemeClr val="bg1"/>
                    </a:solidFill>
                  </a:tcPr>
                </a:tc>
                <a:extLst>
                  <a:ext uri="{0D108BD9-81ED-4DB2-BD59-A6C34878D82A}">
                    <a16:rowId xmlns:a16="http://schemas.microsoft.com/office/drawing/2014/main" val="4274527182"/>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487045671"/>
                  </a:ext>
                </a:extLst>
              </a:tr>
            </a:tbl>
          </a:graphicData>
        </a:graphic>
      </p:graphicFrame>
      <p:graphicFrame>
        <p:nvGraphicFramePr>
          <p:cNvPr id="12" name="Table 7">
            <a:extLst>
              <a:ext uri="{FF2B5EF4-FFF2-40B4-BE49-F238E27FC236}">
                <a16:creationId xmlns:a16="http://schemas.microsoft.com/office/drawing/2014/main" id="{7822B5DB-78B0-D941-99C6-29C7B05DEC3F}"/>
              </a:ext>
            </a:extLst>
          </p:cNvPr>
          <p:cNvGraphicFramePr>
            <a:graphicFrameLocks noGrp="1"/>
          </p:cNvGraphicFramePr>
          <p:nvPr userDrawn="1">
            <p:extLst>
              <p:ext uri="{D42A27DB-BD31-4B8C-83A1-F6EECF244321}">
                <p14:modId xmlns:p14="http://schemas.microsoft.com/office/powerpoint/2010/main" val="2495452170"/>
              </p:ext>
            </p:extLst>
          </p:nvPr>
        </p:nvGraphicFramePr>
        <p:xfrm>
          <a:off x="7129322" y="2064511"/>
          <a:ext cx="2076644" cy="3312008"/>
        </p:xfrm>
        <a:graphic>
          <a:graphicData uri="http://schemas.openxmlformats.org/drawingml/2006/table">
            <a:tbl>
              <a:tblPr firstRow="1" bandRow="1">
                <a:tableStyleId>{5C22544A-7EE6-4342-B048-85BDC9FD1C3A}</a:tableStyleId>
              </a:tblPr>
              <a:tblGrid>
                <a:gridCol w="2076644">
                  <a:extLst>
                    <a:ext uri="{9D8B030D-6E8A-4147-A177-3AD203B41FA5}">
                      <a16:colId xmlns:a16="http://schemas.microsoft.com/office/drawing/2014/main" val="3136966868"/>
                    </a:ext>
                  </a:extLst>
                </a:gridCol>
              </a:tblGrid>
              <a:tr h="414001">
                <a:tc>
                  <a:txBody>
                    <a:bodyPr/>
                    <a:lstStyle/>
                    <a:p>
                      <a:endParaRPr lang="en-LT"/>
                    </a:p>
                  </a:txBody>
                  <a:tcPr>
                    <a:solidFill>
                      <a:schemeClr val="accent1"/>
                    </a:solidFill>
                  </a:tcPr>
                </a:tc>
                <a:extLst>
                  <a:ext uri="{0D108BD9-81ED-4DB2-BD59-A6C34878D82A}">
                    <a16:rowId xmlns:a16="http://schemas.microsoft.com/office/drawing/2014/main" val="1470431048"/>
                  </a:ext>
                </a:extLst>
              </a:tr>
              <a:tr h="414001">
                <a:tc>
                  <a:txBody>
                    <a:bodyPr/>
                    <a:lstStyle/>
                    <a:p>
                      <a:endParaRPr lang="en-LT"/>
                    </a:p>
                  </a:txBody>
                  <a:tcPr>
                    <a:solidFill>
                      <a:schemeClr val="accent5">
                        <a:lumMod val="20000"/>
                        <a:lumOff val="80000"/>
                      </a:schemeClr>
                    </a:solidFill>
                  </a:tcPr>
                </a:tc>
                <a:extLst>
                  <a:ext uri="{0D108BD9-81ED-4DB2-BD59-A6C34878D82A}">
                    <a16:rowId xmlns:a16="http://schemas.microsoft.com/office/drawing/2014/main" val="896941244"/>
                  </a:ext>
                </a:extLst>
              </a:tr>
              <a:tr h="414001">
                <a:tc>
                  <a:txBody>
                    <a:bodyPr/>
                    <a:lstStyle/>
                    <a:p>
                      <a:endParaRPr lang="en-LT"/>
                    </a:p>
                  </a:txBody>
                  <a:tcPr>
                    <a:solidFill>
                      <a:schemeClr val="bg1"/>
                    </a:solidFill>
                  </a:tcPr>
                </a:tc>
                <a:extLst>
                  <a:ext uri="{0D108BD9-81ED-4DB2-BD59-A6C34878D82A}">
                    <a16:rowId xmlns:a16="http://schemas.microsoft.com/office/drawing/2014/main" val="3157837341"/>
                  </a:ext>
                </a:extLst>
              </a:tr>
              <a:tr h="414001">
                <a:tc>
                  <a:txBody>
                    <a:bodyPr/>
                    <a:lstStyle/>
                    <a:p>
                      <a:endParaRPr lang="en-LT"/>
                    </a:p>
                  </a:txBody>
                  <a:tcPr>
                    <a:solidFill>
                      <a:schemeClr val="accent5">
                        <a:lumMod val="20000"/>
                        <a:lumOff val="80000"/>
                      </a:schemeClr>
                    </a:solidFill>
                  </a:tcPr>
                </a:tc>
                <a:extLst>
                  <a:ext uri="{0D108BD9-81ED-4DB2-BD59-A6C34878D82A}">
                    <a16:rowId xmlns:a16="http://schemas.microsoft.com/office/drawing/2014/main" val="3341124844"/>
                  </a:ext>
                </a:extLst>
              </a:tr>
              <a:tr h="414001">
                <a:tc>
                  <a:txBody>
                    <a:bodyPr/>
                    <a:lstStyle/>
                    <a:p>
                      <a:endParaRPr lang="en-LT"/>
                    </a:p>
                  </a:txBody>
                  <a:tcPr>
                    <a:solidFill>
                      <a:schemeClr val="bg2"/>
                    </a:solidFill>
                  </a:tcPr>
                </a:tc>
                <a:extLst>
                  <a:ext uri="{0D108BD9-81ED-4DB2-BD59-A6C34878D82A}">
                    <a16:rowId xmlns:a16="http://schemas.microsoft.com/office/drawing/2014/main" val="399542680"/>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1189396688"/>
                  </a:ext>
                </a:extLst>
              </a:tr>
              <a:tr h="414001">
                <a:tc>
                  <a:txBody>
                    <a:bodyPr/>
                    <a:lstStyle/>
                    <a:p>
                      <a:endParaRPr lang="en-LT"/>
                    </a:p>
                  </a:txBody>
                  <a:tcPr>
                    <a:solidFill>
                      <a:schemeClr val="bg1"/>
                    </a:solidFill>
                  </a:tcPr>
                </a:tc>
                <a:extLst>
                  <a:ext uri="{0D108BD9-81ED-4DB2-BD59-A6C34878D82A}">
                    <a16:rowId xmlns:a16="http://schemas.microsoft.com/office/drawing/2014/main" val="4274527182"/>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487045671"/>
                  </a:ext>
                </a:extLst>
              </a:tr>
            </a:tbl>
          </a:graphicData>
        </a:graphic>
      </p:graphicFrame>
      <p:graphicFrame>
        <p:nvGraphicFramePr>
          <p:cNvPr id="13" name="Table 7">
            <a:extLst>
              <a:ext uri="{FF2B5EF4-FFF2-40B4-BE49-F238E27FC236}">
                <a16:creationId xmlns:a16="http://schemas.microsoft.com/office/drawing/2014/main" id="{7EB1B2B4-FE97-0B4F-88DD-BB044191D21C}"/>
              </a:ext>
            </a:extLst>
          </p:cNvPr>
          <p:cNvGraphicFramePr>
            <a:graphicFrameLocks noGrp="1"/>
          </p:cNvGraphicFramePr>
          <p:nvPr userDrawn="1">
            <p:extLst>
              <p:ext uri="{D42A27DB-BD31-4B8C-83A1-F6EECF244321}">
                <p14:modId xmlns:p14="http://schemas.microsoft.com/office/powerpoint/2010/main" val="1428331881"/>
              </p:ext>
            </p:extLst>
          </p:nvPr>
        </p:nvGraphicFramePr>
        <p:xfrm>
          <a:off x="9318341" y="2064511"/>
          <a:ext cx="2076644" cy="3312008"/>
        </p:xfrm>
        <a:graphic>
          <a:graphicData uri="http://schemas.openxmlformats.org/drawingml/2006/table">
            <a:tbl>
              <a:tblPr firstRow="1" bandRow="1">
                <a:tableStyleId>{5C22544A-7EE6-4342-B048-85BDC9FD1C3A}</a:tableStyleId>
              </a:tblPr>
              <a:tblGrid>
                <a:gridCol w="2076644">
                  <a:extLst>
                    <a:ext uri="{9D8B030D-6E8A-4147-A177-3AD203B41FA5}">
                      <a16:colId xmlns:a16="http://schemas.microsoft.com/office/drawing/2014/main" val="3136966868"/>
                    </a:ext>
                  </a:extLst>
                </a:gridCol>
              </a:tblGrid>
              <a:tr h="414001">
                <a:tc>
                  <a:txBody>
                    <a:bodyPr/>
                    <a:lstStyle/>
                    <a:p>
                      <a:endParaRPr lang="en-LT"/>
                    </a:p>
                  </a:txBody>
                  <a:tcPr>
                    <a:solidFill>
                      <a:schemeClr val="accent1"/>
                    </a:solidFill>
                  </a:tcPr>
                </a:tc>
                <a:extLst>
                  <a:ext uri="{0D108BD9-81ED-4DB2-BD59-A6C34878D82A}">
                    <a16:rowId xmlns:a16="http://schemas.microsoft.com/office/drawing/2014/main" val="1470431048"/>
                  </a:ext>
                </a:extLst>
              </a:tr>
              <a:tr h="414001">
                <a:tc>
                  <a:txBody>
                    <a:bodyPr/>
                    <a:lstStyle/>
                    <a:p>
                      <a:endParaRPr lang="en-LT"/>
                    </a:p>
                  </a:txBody>
                  <a:tcPr>
                    <a:solidFill>
                      <a:schemeClr val="accent5">
                        <a:lumMod val="20000"/>
                        <a:lumOff val="80000"/>
                      </a:schemeClr>
                    </a:solidFill>
                  </a:tcPr>
                </a:tc>
                <a:extLst>
                  <a:ext uri="{0D108BD9-81ED-4DB2-BD59-A6C34878D82A}">
                    <a16:rowId xmlns:a16="http://schemas.microsoft.com/office/drawing/2014/main" val="896941244"/>
                  </a:ext>
                </a:extLst>
              </a:tr>
              <a:tr h="414001">
                <a:tc>
                  <a:txBody>
                    <a:bodyPr/>
                    <a:lstStyle/>
                    <a:p>
                      <a:endParaRPr lang="en-LT"/>
                    </a:p>
                  </a:txBody>
                  <a:tcPr>
                    <a:solidFill>
                      <a:schemeClr val="bg1"/>
                    </a:solidFill>
                  </a:tcPr>
                </a:tc>
                <a:extLst>
                  <a:ext uri="{0D108BD9-81ED-4DB2-BD59-A6C34878D82A}">
                    <a16:rowId xmlns:a16="http://schemas.microsoft.com/office/drawing/2014/main" val="3157837341"/>
                  </a:ext>
                </a:extLst>
              </a:tr>
              <a:tr h="414001">
                <a:tc>
                  <a:txBody>
                    <a:bodyPr/>
                    <a:lstStyle/>
                    <a:p>
                      <a:endParaRPr lang="en-LT"/>
                    </a:p>
                  </a:txBody>
                  <a:tcPr>
                    <a:solidFill>
                      <a:schemeClr val="accent5">
                        <a:lumMod val="20000"/>
                        <a:lumOff val="80000"/>
                      </a:schemeClr>
                    </a:solidFill>
                  </a:tcPr>
                </a:tc>
                <a:extLst>
                  <a:ext uri="{0D108BD9-81ED-4DB2-BD59-A6C34878D82A}">
                    <a16:rowId xmlns:a16="http://schemas.microsoft.com/office/drawing/2014/main" val="3341124844"/>
                  </a:ext>
                </a:extLst>
              </a:tr>
              <a:tr h="414001">
                <a:tc>
                  <a:txBody>
                    <a:bodyPr/>
                    <a:lstStyle/>
                    <a:p>
                      <a:endParaRPr lang="en-LT"/>
                    </a:p>
                  </a:txBody>
                  <a:tcPr>
                    <a:solidFill>
                      <a:schemeClr val="bg2"/>
                    </a:solidFill>
                  </a:tcPr>
                </a:tc>
                <a:extLst>
                  <a:ext uri="{0D108BD9-81ED-4DB2-BD59-A6C34878D82A}">
                    <a16:rowId xmlns:a16="http://schemas.microsoft.com/office/drawing/2014/main" val="399542680"/>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1189396688"/>
                  </a:ext>
                </a:extLst>
              </a:tr>
              <a:tr h="414001">
                <a:tc>
                  <a:txBody>
                    <a:bodyPr/>
                    <a:lstStyle/>
                    <a:p>
                      <a:endParaRPr lang="en-LT"/>
                    </a:p>
                  </a:txBody>
                  <a:tcPr>
                    <a:solidFill>
                      <a:schemeClr val="bg1"/>
                    </a:solidFill>
                  </a:tcPr>
                </a:tc>
                <a:extLst>
                  <a:ext uri="{0D108BD9-81ED-4DB2-BD59-A6C34878D82A}">
                    <a16:rowId xmlns:a16="http://schemas.microsoft.com/office/drawing/2014/main" val="4274527182"/>
                  </a:ext>
                </a:extLst>
              </a:tr>
              <a:tr h="414001">
                <a:tc>
                  <a:txBody>
                    <a:bodyPr/>
                    <a:lstStyle/>
                    <a:p>
                      <a:endParaRPr lang="en-LT"/>
                    </a:p>
                  </a:txBody>
                  <a:tcPr>
                    <a:solidFill>
                      <a:schemeClr val="accent2">
                        <a:lumMod val="20000"/>
                        <a:lumOff val="80000"/>
                      </a:schemeClr>
                    </a:solidFill>
                  </a:tcPr>
                </a:tc>
                <a:extLst>
                  <a:ext uri="{0D108BD9-81ED-4DB2-BD59-A6C34878D82A}">
                    <a16:rowId xmlns:a16="http://schemas.microsoft.com/office/drawing/2014/main" val="487045671"/>
                  </a:ext>
                </a:extLst>
              </a:tr>
            </a:tbl>
          </a:graphicData>
        </a:graphic>
      </p:graphicFrame>
      <p:sp>
        <p:nvSpPr>
          <p:cNvPr id="26" name="Text Placeholder 2">
            <a:extLst>
              <a:ext uri="{FF2B5EF4-FFF2-40B4-BE49-F238E27FC236}">
                <a16:creationId xmlns:a16="http://schemas.microsoft.com/office/drawing/2014/main" id="{EF81AB7D-C2A8-B64C-A16D-9B541DAD7E9D}"/>
              </a:ext>
            </a:extLst>
          </p:cNvPr>
          <p:cNvSpPr>
            <a:spLocks noGrp="1"/>
          </p:cNvSpPr>
          <p:nvPr>
            <p:ph type="body" sz="quarter" idx="14" hasCustomPrompt="1"/>
          </p:nvPr>
        </p:nvSpPr>
        <p:spPr>
          <a:xfrm>
            <a:off x="663979" y="2145325"/>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27" name="Text Placeholder 2">
            <a:extLst>
              <a:ext uri="{FF2B5EF4-FFF2-40B4-BE49-F238E27FC236}">
                <a16:creationId xmlns:a16="http://schemas.microsoft.com/office/drawing/2014/main" id="{CDA80B7E-7B52-F547-9765-192653D63046}"/>
              </a:ext>
            </a:extLst>
          </p:cNvPr>
          <p:cNvSpPr>
            <a:spLocks noGrp="1"/>
          </p:cNvSpPr>
          <p:nvPr>
            <p:ph type="body" sz="quarter" idx="15" hasCustomPrompt="1"/>
          </p:nvPr>
        </p:nvSpPr>
        <p:spPr>
          <a:xfrm>
            <a:off x="663979" y="2584592"/>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28" name="Text Placeholder 2">
            <a:extLst>
              <a:ext uri="{FF2B5EF4-FFF2-40B4-BE49-F238E27FC236}">
                <a16:creationId xmlns:a16="http://schemas.microsoft.com/office/drawing/2014/main" id="{A412A77F-45F8-2F49-BF09-E750707708D9}"/>
              </a:ext>
            </a:extLst>
          </p:cNvPr>
          <p:cNvSpPr>
            <a:spLocks noGrp="1"/>
          </p:cNvSpPr>
          <p:nvPr>
            <p:ph type="body" sz="quarter" idx="16" hasCustomPrompt="1"/>
          </p:nvPr>
        </p:nvSpPr>
        <p:spPr>
          <a:xfrm>
            <a:off x="663979" y="3005126"/>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29" name="Text Placeholder 2">
            <a:extLst>
              <a:ext uri="{FF2B5EF4-FFF2-40B4-BE49-F238E27FC236}">
                <a16:creationId xmlns:a16="http://schemas.microsoft.com/office/drawing/2014/main" id="{BA04532A-329D-C24E-80D5-5F8436EFC5B1}"/>
              </a:ext>
            </a:extLst>
          </p:cNvPr>
          <p:cNvSpPr>
            <a:spLocks noGrp="1"/>
          </p:cNvSpPr>
          <p:nvPr>
            <p:ph type="body" sz="quarter" idx="17" hasCustomPrompt="1"/>
          </p:nvPr>
        </p:nvSpPr>
        <p:spPr>
          <a:xfrm>
            <a:off x="663979" y="3425660"/>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0" name="Text Placeholder 2">
            <a:extLst>
              <a:ext uri="{FF2B5EF4-FFF2-40B4-BE49-F238E27FC236}">
                <a16:creationId xmlns:a16="http://schemas.microsoft.com/office/drawing/2014/main" id="{DC50F1CB-D56A-0A42-AF0C-3A4CF86FF5B7}"/>
              </a:ext>
            </a:extLst>
          </p:cNvPr>
          <p:cNvSpPr>
            <a:spLocks noGrp="1"/>
          </p:cNvSpPr>
          <p:nvPr>
            <p:ph type="body" sz="quarter" idx="18" hasCustomPrompt="1"/>
          </p:nvPr>
        </p:nvSpPr>
        <p:spPr>
          <a:xfrm>
            <a:off x="663979" y="3846194"/>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1" name="Text Placeholder 2">
            <a:extLst>
              <a:ext uri="{FF2B5EF4-FFF2-40B4-BE49-F238E27FC236}">
                <a16:creationId xmlns:a16="http://schemas.microsoft.com/office/drawing/2014/main" id="{A3F09BDC-7707-3246-8CC5-32967D31B63B}"/>
              </a:ext>
            </a:extLst>
          </p:cNvPr>
          <p:cNvSpPr>
            <a:spLocks noGrp="1"/>
          </p:cNvSpPr>
          <p:nvPr>
            <p:ph type="body" sz="quarter" idx="19" hasCustomPrompt="1"/>
          </p:nvPr>
        </p:nvSpPr>
        <p:spPr>
          <a:xfrm>
            <a:off x="663979" y="4255950"/>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2" name="Text Placeholder 2">
            <a:extLst>
              <a:ext uri="{FF2B5EF4-FFF2-40B4-BE49-F238E27FC236}">
                <a16:creationId xmlns:a16="http://schemas.microsoft.com/office/drawing/2014/main" id="{C0ACB21D-81C0-EA46-8DC8-3AE9E91831B6}"/>
              </a:ext>
            </a:extLst>
          </p:cNvPr>
          <p:cNvSpPr>
            <a:spLocks noGrp="1"/>
          </p:cNvSpPr>
          <p:nvPr>
            <p:ph type="body" sz="quarter" idx="20" hasCustomPrompt="1"/>
          </p:nvPr>
        </p:nvSpPr>
        <p:spPr>
          <a:xfrm>
            <a:off x="663979" y="4665706"/>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3" name="Text Placeholder 2">
            <a:extLst>
              <a:ext uri="{FF2B5EF4-FFF2-40B4-BE49-F238E27FC236}">
                <a16:creationId xmlns:a16="http://schemas.microsoft.com/office/drawing/2014/main" id="{3D2EE288-4387-6048-9BD1-0EB498B47D3C}"/>
              </a:ext>
            </a:extLst>
          </p:cNvPr>
          <p:cNvSpPr>
            <a:spLocks noGrp="1"/>
          </p:cNvSpPr>
          <p:nvPr>
            <p:ph type="body" sz="quarter" idx="21" hasCustomPrompt="1"/>
          </p:nvPr>
        </p:nvSpPr>
        <p:spPr>
          <a:xfrm>
            <a:off x="663979" y="5029891"/>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4" name="Text Placeholder 2">
            <a:extLst>
              <a:ext uri="{FF2B5EF4-FFF2-40B4-BE49-F238E27FC236}">
                <a16:creationId xmlns:a16="http://schemas.microsoft.com/office/drawing/2014/main" id="{A85E0F6F-FB1E-2844-A8B5-F0AFD79EC8C6}"/>
              </a:ext>
            </a:extLst>
          </p:cNvPr>
          <p:cNvSpPr>
            <a:spLocks noGrp="1"/>
          </p:cNvSpPr>
          <p:nvPr>
            <p:ph type="body" sz="quarter" idx="22" hasCustomPrompt="1"/>
          </p:nvPr>
        </p:nvSpPr>
        <p:spPr>
          <a:xfrm>
            <a:off x="2986034" y="2145324"/>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5" name="Text Placeholder 2">
            <a:extLst>
              <a:ext uri="{FF2B5EF4-FFF2-40B4-BE49-F238E27FC236}">
                <a16:creationId xmlns:a16="http://schemas.microsoft.com/office/drawing/2014/main" id="{583084B3-2ACC-1E43-9E14-E0B5FA614B85}"/>
              </a:ext>
            </a:extLst>
          </p:cNvPr>
          <p:cNvSpPr>
            <a:spLocks noGrp="1"/>
          </p:cNvSpPr>
          <p:nvPr>
            <p:ph type="body" sz="quarter" idx="23" hasCustomPrompt="1"/>
          </p:nvPr>
        </p:nvSpPr>
        <p:spPr>
          <a:xfrm>
            <a:off x="5119415" y="2145323"/>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6" name="Text Placeholder 2">
            <a:extLst>
              <a:ext uri="{FF2B5EF4-FFF2-40B4-BE49-F238E27FC236}">
                <a16:creationId xmlns:a16="http://schemas.microsoft.com/office/drawing/2014/main" id="{BABFA07F-8ED9-3D4D-8103-80F5DC51ADE3}"/>
              </a:ext>
            </a:extLst>
          </p:cNvPr>
          <p:cNvSpPr>
            <a:spLocks noGrp="1"/>
          </p:cNvSpPr>
          <p:nvPr>
            <p:ph type="body" sz="quarter" idx="24" hasCustomPrompt="1"/>
          </p:nvPr>
        </p:nvSpPr>
        <p:spPr>
          <a:xfrm>
            <a:off x="7307219" y="2145026"/>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sp>
        <p:nvSpPr>
          <p:cNvPr id="37" name="Text Placeholder 2">
            <a:extLst>
              <a:ext uri="{FF2B5EF4-FFF2-40B4-BE49-F238E27FC236}">
                <a16:creationId xmlns:a16="http://schemas.microsoft.com/office/drawing/2014/main" id="{D0B19FF2-1E7C-3B4D-A525-838CE9310851}"/>
              </a:ext>
            </a:extLst>
          </p:cNvPr>
          <p:cNvSpPr>
            <a:spLocks noGrp="1"/>
          </p:cNvSpPr>
          <p:nvPr>
            <p:ph type="body" sz="quarter" idx="25" hasCustomPrompt="1"/>
          </p:nvPr>
        </p:nvSpPr>
        <p:spPr>
          <a:xfrm>
            <a:off x="9496238" y="2145025"/>
            <a:ext cx="1720850" cy="2571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lt-LT" sz="1400" b="0" i="0" err="1">
                <a:solidFill>
                  <a:srgbClr val="1D1D1B"/>
                </a:solidFill>
                <a:latin typeface="Arial" panose="020B0604020202020204" pitchFamily="34" charset="0"/>
                <a:cs typeface="Arial" panose="020B0604020202020204" pitchFamily="34" charset="0"/>
              </a:rPr>
              <a:t>Arial</a:t>
            </a:r>
            <a:r>
              <a:rPr lang="lt-LT" sz="1400" b="0" i="0">
                <a:solidFill>
                  <a:srgbClr val="1D1D1B"/>
                </a:solidFill>
                <a:latin typeface="Arial" panose="020B0604020202020204" pitchFamily="34" charset="0"/>
                <a:cs typeface="Arial" panose="020B0604020202020204" pitchFamily="34" charset="0"/>
              </a:rPr>
              <a:t> </a:t>
            </a:r>
            <a:r>
              <a:rPr lang="lt-LT" sz="1400" b="0" i="0" err="1">
                <a:solidFill>
                  <a:srgbClr val="1D1D1B"/>
                </a:solidFill>
                <a:latin typeface="Arial" panose="020B0604020202020204" pitchFamily="34" charset="0"/>
                <a:cs typeface="Arial" panose="020B0604020202020204" pitchFamily="34" charset="0"/>
              </a:rPr>
              <a:t>regular</a:t>
            </a:r>
            <a:r>
              <a:rPr lang="lt-LT" sz="1400" b="0" i="0" spc="-45">
                <a:solidFill>
                  <a:srgbClr val="1D1D1B"/>
                </a:solidFill>
                <a:latin typeface="Arial" panose="020B0604020202020204" pitchFamily="34" charset="0"/>
                <a:cs typeface="Arial" panose="020B0604020202020204" pitchFamily="34" charset="0"/>
              </a:rPr>
              <a:t> 1</a:t>
            </a:r>
            <a:r>
              <a:rPr lang="lt-LT" sz="1400" b="0" i="0">
                <a:solidFill>
                  <a:srgbClr val="1D1D1B"/>
                </a:solidFill>
                <a:latin typeface="Arial" panose="020B0604020202020204" pitchFamily="34" charset="0"/>
                <a:cs typeface="Arial" panose="020B0604020202020204" pitchFamily="34" charset="0"/>
              </a:rPr>
              <a:t>4pt.</a:t>
            </a:r>
            <a:endParaRPr lang="lt-LT" sz="1400" b="0" i="0">
              <a:latin typeface="Arial" panose="020B0604020202020204" pitchFamily="34" charset="0"/>
              <a:cs typeface="Arial" panose="020B0604020202020204" pitchFamily="34" charset="0"/>
            </a:endParaRPr>
          </a:p>
          <a:p>
            <a:pPr lvl="0"/>
            <a:endParaRPr lang="en-LT"/>
          </a:p>
        </p:txBody>
      </p:sp>
      <p:pic>
        <p:nvPicPr>
          <p:cNvPr id="42" name="Picture 41">
            <a:extLst>
              <a:ext uri="{FF2B5EF4-FFF2-40B4-BE49-F238E27FC236}">
                <a16:creationId xmlns:a16="http://schemas.microsoft.com/office/drawing/2014/main" id="{8E333A32-7CFD-2940-A933-E62235BBACEF}"/>
              </a:ext>
            </a:extLst>
          </p:cNvPr>
          <p:cNvPicPr>
            <a:picLocks noChangeAspect="1"/>
          </p:cNvPicPr>
          <p:nvPr userDrawn="1"/>
        </p:nvPicPr>
        <p:blipFill>
          <a:blip r:embed="rId2"/>
          <a:stretch>
            <a:fillRect/>
          </a:stretch>
        </p:blipFill>
        <p:spPr>
          <a:xfrm>
            <a:off x="337760" y="5371020"/>
            <a:ext cx="1332000" cy="1332000"/>
          </a:xfrm>
          <a:prstGeom prst="rect">
            <a:avLst/>
          </a:prstGeom>
        </p:spPr>
      </p:pic>
      <p:sp>
        <p:nvSpPr>
          <p:cNvPr id="2" name="Slide Number Placeholder 1">
            <a:extLst>
              <a:ext uri="{FF2B5EF4-FFF2-40B4-BE49-F238E27FC236}">
                <a16:creationId xmlns:a16="http://schemas.microsoft.com/office/drawing/2014/main" id="{99F0E107-3C34-634F-9C00-7A9C058D44F4}"/>
              </a:ext>
            </a:extLst>
          </p:cNvPr>
          <p:cNvSpPr>
            <a:spLocks noGrp="1"/>
          </p:cNvSpPr>
          <p:nvPr>
            <p:ph type="sldNum" sz="quarter" idx="26"/>
          </p:nvPr>
        </p:nvSpPr>
        <p:spPr/>
        <p:txBody>
          <a:bodyPr/>
          <a:lstStyle/>
          <a:p>
            <a:fld id="{F2B447DA-0A4F-7644-948C-71412AC2560D}" type="slidenum">
              <a:rPr lang="en-LT" smtClean="0"/>
              <a:t>‹#›</a:t>
            </a:fld>
            <a:endParaRPr lang="en-LT"/>
          </a:p>
        </p:txBody>
      </p:sp>
    </p:spTree>
    <p:extLst>
      <p:ext uri="{BB962C8B-B14F-4D97-AF65-F5344CB8AC3E}">
        <p14:creationId xmlns:p14="http://schemas.microsoft.com/office/powerpoint/2010/main" val="8001897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Didelė lentelė">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3F25B3B7-9749-5B44-99BD-052AD6584535}"/>
              </a:ext>
            </a:extLst>
          </p:cNvPr>
          <p:cNvGraphicFramePr>
            <a:graphicFrameLocks noGrp="1"/>
          </p:cNvGraphicFramePr>
          <p:nvPr userDrawn="1">
            <p:extLst>
              <p:ext uri="{D42A27DB-BD31-4B8C-83A1-F6EECF244321}">
                <p14:modId xmlns:p14="http://schemas.microsoft.com/office/powerpoint/2010/main" val="775932859"/>
              </p:ext>
            </p:extLst>
          </p:nvPr>
        </p:nvGraphicFramePr>
        <p:xfrm>
          <a:off x="138549" y="110836"/>
          <a:ext cx="11970330" cy="6608625"/>
        </p:xfrm>
        <a:graphic>
          <a:graphicData uri="http://schemas.openxmlformats.org/drawingml/2006/table">
            <a:tbl>
              <a:tblPr firstRow="1" bandRow="1">
                <a:tableStyleId>{5C22544A-7EE6-4342-B048-85BDC9FD1C3A}</a:tableStyleId>
              </a:tblPr>
              <a:tblGrid>
                <a:gridCol w="798022">
                  <a:extLst>
                    <a:ext uri="{9D8B030D-6E8A-4147-A177-3AD203B41FA5}">
                      <a16:colId xmlns:a16="http://schemas.microsoft.com/office/drawing/2014/main" val="3673554492"/>
                    </a:ext>
                  </a:extLst>
                </a:gridCol>
                <a:gridCol w="798022">
                  <a:extLst>
                    <a:ext uri="{9D8B030D-6E8A-4147-A177-3AD203B41FA5}">
                      <a16:colId xmlns:a16="http://schemas.microsoft.com/office/drawing/2014/main" val="1400034500"/>
                    </a:ext>
                  </a:extLst>
                </a:gridCol>
                <a:gridCol w="798022">
                  <a:extLst>
                    <a:ext uri="{9D8B030D-6E8A-4147-A177-3AD203B41FA5}">
                      <a16:colId xmlns:a16="http://schemas.microsoft.com/office/drawing/2014/main" val="3539893267"/>
                    </a:ext>
                  </a:extLst>
                </a:gridCol>
                <a:gridCol w="798022">
                  <a:extLst>
                    <a:ext uri="{9D8B030D-6E8A-4147-A177-3AD203B41FA5}">
                      <a16:colId xmlns:a16="http://schemas.microsoft.com/office/drawing/2014/main" val="3511976912"/>
                    </a:ext>
                  </a:extLst>
                </a:gridCol>
                <a:gridCol w="798022">
                  <a:extLst>
                    <a:ext uri="{9D8B030D-6E8A-4147-A177-3AD203B41FA5}">
                      <a16:colId xmlns:a16="http://schemas.microsoft.com/office/drawing/2014/main" val="1364494176"/>
                    </a:ext>
                  </a:extLst>
                </a:gridCol>
                <a:gridCol w="798022">
                  <a:extLst>
                    <a:ext uri="{9D8B030D-6E8A-4147-A177-3AD203B41FA5}">
                      <a16:colId xmlns:a16="http://schemas.microsoft.com/office/drawing/2014/main" val="2252871502"/>
                    </a:ext>
                  </a:extLst>
                </a:gridCol>
                <a:gridCol w="798022">
                  <a:extLst>
                    <a:ext uri="{9D8B030D-6E8A-4147-A177-3AD203B41FA5}">
                      <a16:colId xmlns:a16="http://schemas.microsoft.com/office/drawing/2014/main" val="2731334903"/>
                    </a:ext>
                  </a:extLst>
                </a:gridCol>
                <a:gridCol w="798022">
                  <a:extLst>
                    <a:ext uri="{9D8B030D-6E8A-4147-A177-3AD203B41FA5}">
                      <a16:colId xmlns:a16="http://schemas.microsoft.com/office/drawing/2014/main" val="1323226209"/>
                    </a:ext>
                  </a:extLst>
                </a:gridCol>
                <a:gridCol w="798022">
                  <a:extLst>
                    <a:ext uri="{9D8B030D-6E8A-4147-A177-3AD203B41FA5}">
                      <a16:colId xmlns:a16="http://schemas.microsoft.com/office/drawing/2014/main" val="1521143588"/>
                    </a:ext>
                  </a:extLst>
                </a:gridCol>
                <a:gridCol w="798022">
                  <a:extLst>
                    <a:ext uri="{9D8B030D-6E8A-4147-A177-3AD203B41FA5}">
                      <a16:colId xmlns:a16="http://schemas.microsoft.com/office/drawing/2014/main" val="970105821"/>
                    </a:ext>
                  </a:extLst>
                </a:gridCol>
                <a:gridCol w="798022">
                  <a:extLst>
                    <a:ext uri="{9D8B030D-6E8A-4147-A177-3AD203B41FA5}">
                      <a16:colId xmlns:a16="http://schemas.microsoft.com/office/drawing/2014/main" val="4184217834"/>
                    </a:ext>
                  </a:extLst>
                </a:gridCol>
                <a:gridCol w="798022">
                  <a:extLst>
                    <a:ext uri="{9D8B030D-6E8A-4147-A177-3AD203B41FA5}">
                      <a16:colId xmlns:a16="http://schemas.microsoft.com/office/drawing/2014/main" val="3028699616"/>
                    </a:ext>
                  </a:extLst>
                </a:gridCol>
                <a:gridCol w="798022">
                  <a:extLst>
                    <a:ext uri="{9D8B030D-6E8A-4147-A177-3AD203B41FA5}">
                      <a16:colId xmlns:a16="http://schemas.microsoft.com/office/drawing/2014/main" val="3787818771"/>
                    </a:ext>
                  </a:extLst>
                </a:gridCol>
                <a:gridCol w="798022">
                  <a:extLst>
                    <a:ext uri="{9D8B030D-6E8A-4147-A177-3AD203B41FA5}">
                      <a16:colId xmlns:a16="http://schemas.microsoft.com/office/drawing/2014/main" val="1132297943"/>
                    </a:ext>
                  </a:extLst>
                </a:gridCol>
                <a:gridCol w="798022">
                  <a:extLst>
                    <a:ext uri="{9D8B030D-6E8A-4147-A177-3AD203B41FA5}">
                      <a16:colId xmlns:a16="http://schemas.microsoft.com/office/drawing/2014/main" val="1886827010"/>
                    </a:ext>
                  </a:extLst>
                </a:gridCol>
              </a:tblGrid>
              <a:tr h="440575">
                <a:tc>
                  <a:txBody>
                    <a:bodyPr/>
                    <a:lstStyle/>
                    <a:p>
                      <a:endParaRPr lang="en-LT"/>
                    </a:p>
                  </a:txBody>
                  <a:tcPr>
                    <a:solidFill>
                      <a:schemeClr val="accent1">
                        <a:lumMod val="60000"/>
                        <a:lumOff val="40000"/>
                      </a:schemeClr>
                    </a:solidFill>
                  </a:tcPr>
                </a:tc>
                <a:tc>
                  <a:txBody>
                    <a:bodyPr/>
                    <a:lstStyle/>
                    <a:p>
                      <a:endParaRPr lang="en-LT"/>
                    </a:p>
                  </a:txBody>
                  <a:tcPr>
                    <a:solidFill>
                      <a:schemeClr val="accent1">
                        <a:lumMod val="60000"/>
                        <a:lumOff val="40000"/>
                      </a:schemeClr>
                    </a:solidFill>
                  </a:tcPr>
                </a:tc>
                <a:tc>
                  <a:txBody>
                    <a:bodyPr/>
                    <a:lstStyle/>
                    <a:p>
                      <a:endParaRPr lang="en-LT"/>
                    </a:p>
                  </a:txBody>
                  <a:tcPr>
                    <a:solidFill>
                      <a:schemeClr val="accent1">
                        <a:lumMod val="60000"/>
                        <a:lumOff val="40000"/>
                      </a:schemeClr>
                    </a:solidFill>
                  </a:tcPr>
                </a:tc>
                <a:tc>
                  <a:txBody>
                    <a:bodyPr/>
                    <a:lstStyle/>
                    <a:p>
                      <a:endParaRPr lang="en-LT"/>
                    </a:p>
                  </a:txBody>
                  <a:tcPr>
                    <a:solidFill>
                      <a:schemeClr val="accent1">
                        <a:lumMod val="60000"/>
                        <a:lumOff val="40000"/>
                      </a:schemeClr>
                    </a:solidFill>
                  </a:tcPr>
                </a:tc>
                <a:tc>
                  <a:txBody>
                    <a:bodyPr/>
                    <a:lstStyle/>
                    <a:p>
                      <a:endParaRPr lang="en-LT"/>
                    </a:p>
                  </a:txBody>
                  <a:tcPr>
                    <a:solidFill>
                      <a:schemeClr val="accent1">
                        <a:lumMod val="60000"/>
                        <a:lumOff val="40000"/>
                      </a:schemeClr>
                    </a:solidFill>
                  </a:tcPr>
                </a:tc>
                <a:tc>
                  <a:txBody>
                    <a:bodyPr/>
                    <a:lstStyle/>
                    <a:p>
                      <a:endParaRPr lang="en-LT"/>
                    </a:p>
                  </a:txBody>
                  <a:tcPr>
                    <a:solidFill>
                      <a:schemeClr val="accent1">
                        <a:lumMod val="60000"/>
                        <a:lumOff val="40000"/>
                      </a:schemeClr>
                    </a:solidFill>
                  </a:tcPr>
                </a:tc>
                <a:tc>
                  <a:txBody>
                    <a:bodyPr/>
                    <a:lstStyle/>
                    <a:p>
                      <a:endParaRPr lang="en-LT"/>
                    </a:p>
                  </a:txBody>
                  <a:tcPr>
                    <a:solidFill>
                      <a:schemeClr val="accent1">
                        <a:lumMod val="60000"/>
                        <a:lumOff val="40000"/>
                      </a:schemeClr>
                    </a:solidFill>
                  </a:tcPr>
                </a:tc>
                <a:tc>
                  <a:txBody>
                    <a:bodyPr/>
                    <a:lstStyle/>
                    <a:p>
                      <a:endParaRPr lang="en-LT"/>
                    </a:p>
                  </a:txBody>
                  <a:tcPr>
                    <a:solidFill>
                      <a:schemeClr val="accent1">
                        <a:lumMod val="60000"/>
                        <a:lumOff val="40000"/>
                      </a:schemeClr>
                    </a:solidFill>
                  </a:tcPr>
                </a:tc>
                <a:tc>
                  <a:txBody>
                    <a:bodyPr/>
                    <a:lstStyle/>
                    <a:p>
                      <a:endParaRPr lang="en-LT"/>
                    </a:p>
                  </a:txBody>
                  <a:tcPr>
                    <a:solidFill>
                      <a:schemeClr val="accent1">
                        <a:lumMod val="60000"/>
                        <a:lumOff val="40000"/>
                      </a:schemeClr>
                    </a:solidFill>
                  </a:tcPr>
                </a:tc>
                <a:tc>
                  <a:txBody>
                    <a:bodyPr/>
                    <a:lstStyle/>
                    <a:p>
                      <a:endParaRPr lang="en-LT"/>
                    </a:p>
                  </a:txBody>
                  <a:tcPr>
                    <a:solidFill>
                      <a:schemeClr val="accent1">
                        <a:lumMod val="60000"/>
                        <a:lumOff val="40000"/>
                      </a:schemeClr>
                    </a:solidFill>
                  </a:tcPr>
                </a:tc>
                <a:tc>
                  <a:txBody>
                    <a:bodyPr/>
                    <a:lstStyle/>
                    <a:p>
                      <a:endParaRPr lang="en-LT"/>
                    </a:p>
                  </a:txBody>
                  <a:tcPr>
                    <a:solidFill>
                      <a:schemeClr val="accent1">
                        <a:lumMod val="60000"/>
                        <a:lumOff val="40000"/>
                      </a:schemeClr>
                    </a:solidFill>
                  </a:tcPr>
                </a:tc>
                <a:tc>
                  <a:txBody>
                    <a:bodyPr/>
                    <a:lstStyle/>
                    <a:p>
                      <a:endParaRPr lang="en-LT"/>
                    </a:p>
                  </a:txBody>
                  <a:tcPr>
                    <a:solidFill>
                      <a:schemeClr val="accent1">
                        <a:lumMod val="60000"/>
                        <a:lumOff val="40000"/>
                      </a:schemeClr>
                    </a:solidFill>
                  </a:tcPr>
                </a:tc>
                <a:tc>
                  <a:txBody>
                    <a:bodyPr/>
                    <a:lstStyle/>
                    <a:p>
                      <a:endParaRPr lang="en-LT"/>
                    </a:p>
                  </a:txBody>
                  <a:tcPr>
                    <a:solidFill>
                      <a:schemeClr val="accent1">
                        <a:lumMod val="60000"/>
                        <a:lumOff val="40000"/>
                      </a:schemeClr>
                    </a:solidFill>
                  </a:tcPr>
                </a:tc>
                <a:tc>
                  <a:txBody>
                    <a:bodyPr/>
                    <a:lstStyle/>
                    <a:p>
                      <a:endParaRPr lang="en-LT"/>
                    </a:p>
                  </a:txBody>
                  <a:tcPr>
                    <a:solidFill>
                      <a:schemeClr val="accent1">
                        <a:lumMod val="60000"/>
                        <a:lumOff val="40000"/>
                      </a:schemeClr>
                    </a:solidFill>
                  </a:tcPr>
                </a:tc>
                <a:tc>
                  <a:txBody>
                    <a:bodyPr/>
                    <a:lstStyle/>
                    <a:p>
                      <a:endParaRPr lang="en-LT"/>
                    </a:p>
                  </a:txBody>
                  <a:tcPr>
                    <a:solidFill>
                      <a:schemeClr val="accent1">
                        <a:lumMod val="60000"/>
                        <a:lumOff val="40000"/>
                      </a:schemeClr>
                    </a:solidFill>
                  </a:tcPr>
                </a:tc>
                <a:extLst>
                  <a:ext uri="{0D108BD9-81ED-4DB2-BD59-A6C34878D82A}">
                    <a16:rowId xmlns:a16="http://schemas.microsoft.com/office/drawing/2014/main" val="1886937554"/>
                  </a:ext>
                </a:extLst>
              </a:tr>
              <a:tr h="440575">
                <a:tc>
                  <a:txBody>
                    <a:bodyPr/>
                    <a:lstStyle/>
                    <a:p>
                      <a:endParaRPr lang="en-LT"/>
                    </a:p>
                  </a:txBody>
                  <a:tcPr>
                    <a:solidFill>
                      <a:schemeClr val="accent2">
                        <a:lumMod val="60000"/>
                        <a:lumOff val="40000"/>
                      </a:schemeClr>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extLst>
                  <a:ext uri="{0D108BD9-81ED-4DB2-BD59-A6C34878D82A}">
                    <a16:rowId xmlns:a16="http://schemas.microsoft.com/office/drawing/2014/main" val="4206047385"/>
                  </a:ext>
                </a:extLst>
              </a:tr>
              <a:tr h="440575">
                <a:tc>
                  <a:txBody>
                    <a:bodyPr/>
                    <a:lstStyle/>
                    <a:p>
                      <a:endParaRPr lang="en-LT"/>
                    </a:p>
                  </a:txBody>
                  <a:tcPr>
                    <a:solidFill>
                      <a:schemeClr val="accent2">
                        <a:lumMod val="60000"/>
                        <a:lumOff val="40000"/>
                      </a:schemeClr>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extLst>
                  <a:ext uri="{0D108BD9-81ED-4DB2-BD59-A6C34878D82A}">
                    <a16:rowId xmlns:a16="http://schemas.microsoft.com/office/drawing/2014/main" val="3010658690"/>
                  </a:ext>
                </a:extLst>
              </a:tr>
              <a:tr h="440575">
                <a:tc>
                  <a:txBody>
                    <a:bodyPr/>
                    <a:lstStyle/>
                    <a:p>
                      <a:endParaRPr lang="en-LT"/>
                    </a:p>
                  </a:txBody>
                  <a:tcPr>
                    <a:solidFill>
                      <a:schemeClr val="accent2">
                        <a:lumMod val="60000"/>
                        <a:lumOff val="40000"/>
                      </a:schemeClr>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extLst>
                  <a:ext uri="{0D108BD9-81ED-4DB2-BD59-A6C34878D82A}">
                    <a16:rowId xmlns:a16="http://schemas.microsoft.com/office/drawing/2014/main" val="3741704585"/>
                  </a:ext>
                </a:extLst>
              </a:tr>
              <a:tr h="440575">
                <a:tc>
                  <a:txBody>
                    <a:bodyPr/>
                    <a:lstStyle/>
                    <a:p>
                      <a:endParaRPr lang="en-LT"/>
                    </a:p>
                  </a:txBody>
                  <a:tcPr>
                    <a:solidFill>
                      <a:schemeClr val="accent2">
                        <a:lumMod val="60000"/>
                        <a:lumOff val="40000"/>
                      </a:schemeClr>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extLst>
                  <a:ext uri="{0D108BD9-81ED-4DB2-BD59-A6C34878D82A}">
                    <a16:rowId xmlns:a16="http://schemas.microsoft.com/office/drawing/2014/main" val="3751704614"/>
                  </a:ext>
                </a:extLst>
              </a:tr>
              <a:tr h="440575">
                <a:tc>
                  <a:txBody>
                    <a:bodyPr/>
                    <a:lstStyle/>
                    <a:p>
                      <a:endParaRPr lang="en-LT"/>
                    </a:p>
                  </a:txBody>
                  <a:tcPr>
                    <a:solidFill>
                      <a:schemeClr val="accent2">
                        <a:lumMod val="60000"/>
                        <a:lumOff val="40000"/>
                      </a:schemeClr>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extLst>
                  <a:ext uri="{0D108BD9-81ED-4DB2-BD59-A6C34878D82A}">
                    <a16:rowId xmlns:a16="http://schemas.microsoft.com/office/drawing/2014/main" val="3821205931"/>
                  </a:ext>
                </a:extLst>
              </a:tr>
              <a:tr h="440575">
                <a:tc>
                  <a:txBody>
                    <a:bodyPr/>
                    <a:lstStyle/>
                    <a:p>
                      <a:endParaRPr lang="en-LT"/>
                    </a:p>
                  </a:txBody>
                  <a:tcPr>
                    <a:solidFill>
                      <a:schemeClr val="accent2">
                        <a:lumMod val="60000"/>
                        <a:lumOff val="40000"/>
                      </a:schemeClr>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extLst>
                  <a:ext uri="{0D108BD9-81ED-4DB2-BD59-A6C34878D82A}">
                    <a16:rowId xmlns:a16="http://schemas.microsoft.com/office/drawing/2014/main" val="3451395597"/>
                  </a:ext>
                </a:extLst>
              </a:tr>
              <a:tr h="440575">
                <a:tc>
                  <a:txBody>
                    <a:bodyPr/>
                    <a:lstStyle/>
                    <a:p>
                      <a:endParaRPr lang="en-LT"/>
                    </a:p>
                  </a:txBody>
                  <a:tcPr>
                    <a:solidFill>
                      <a:schemeClr val="accent2">
                        <a:lumMod val="60000"/>
                        <a:lumOff val="40000"/>
                      </a:schemeClr>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extLst>
                  <a:ext uri="{0D108BD9-81ED-4DB2-BD59-A6C34878D82A}">
                    <a16:rowId xmlns:a16="http://schemas.microsoft.com/office/drawing/2014/main" val="3895707155"/>
                  </a:ext>
                </a:extLst>
              </a:tr>
              <a:tr h="440575">
                <a:tc>
                  <a:txBody>
                    <a:bodyPr/>
                    <a:lstStyle/>
                    <a:p>
                      <a:endParaRPr lang="en-LT"/>
                    </a:p>
                  </a:txBody>
                  <a:tcPr>
                    <a:solidFill>
                      <a:schemeClr val="accent2">
                        <a:lumMod val="60000"/>
                        <a:lumOff val="40000"/>
                      </a:schemeClr>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extLst>
                  <a:ext uri="{0D108BD9-81ED-4DB2-BD59-A6C34878D82A}">
                    <a16:rowId xmlns:a16="http://schemas.microsoft.com/office/drawing/2014/main" val="445014662"/>
                  </a:ext>
                </a:extLst>
              </a:tr>
              <a:tr h="440575">
                <a:tc>
                  <a:txBody>
                    <a:bodyPr/>
                    <a:lstStyle/>
                    <a:p>
                      <a:endParaRPr lang="en-LT"/>
                    </a:p>
                  </a:txBody>
                  <a:tcPr>
                    <a:solidFill>
                      <a:schemeClr val="accent2">
                        <a:lumMod val="60000"/>
                        <a:lumOff val="40000"/>
                      </a:schemeClr>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extLst>
                  <a:ext uri="{0D108BD9-81ED-4DB2-BD59-A6C34878D82A}">
                    <a16:rowId xmlns:a16="http://schemas.microsoft.com/office/drawing/2014/main" val="3391847724"/>
                  </a:ext>
                </a:extLst>
              </a:tr>
              <a:tr h="440575">
                <a:tc>
                  <a:txBody>
                    <a:bodyPr/>
                    <a:lstStyle/>
                    <a:p>
                      <a:endParaRPr lang="en-LT"/>
                    </a:p>
                  </a:txBody>
                  <a:tcPr>
                    <a:solidFill>
                      <a:schemeClr val="accent2">
                        <a:lumMod val="60000"/>
                        <a:lumOff val="40000"/>
                      </a:schemeClr>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extLst>
                  <a:ext uri="{0D108BD9-81ED-4DB2-BD59-A6C34878D82A}">
                    <a16:rowId xmlns:a16="http://schemas.microsoft.com/office/drawing/2014/main" val="4197174121"/>
                  </a:ext>
                </a:extLst>
              </a:tr>
              <a:tr h="440575">
                <a:tc>
                  <a:txBody>
                    <a:bodyPr/>
                    <a:lstStyle/>
                    <a:p>
                      <a:endParaRPr lang="en-LT"/>
                    </a:p>
                  </a:txBody>
                  <a:tcPr>
                    <a:solidFill>
                      <a:schemeClr val="accent2">
                        <a:lumMod val="60000"/>
                        <a:lumOff val="40000"/>
                      </a:schemeClr>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extLst>
                  <a:ext uri="{0D108BD9-81ED-4DB2-BD59-A6C34878D82A}">
                    <a16:rowId xmlns:a16="http://schemas.microsoft.com/office/drawing/2014/main" val="2077501868"/>
                  </a:ext>
                </a:extLst>
              </a:tr>
              <a:tr h="440575">
                <a:tc>
                  <a:txBody>
                    <a:bodyPr/>
                    <a:lstStyle/>
                    <a:p>
                      <a:endParaRPr lang="en-LT"/>
                    </a:p>
                  </a:txBody>
                  <a:tcPr>
                    <a:solidFill>
                      <a:schemeClr val="accent2">
                        <a:lumMod val="60000"/>
                        <a:lumOff val="40000"/>
                      </a:schemeClr>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extLst>
                  <a:ext uri="{0D108BD9-81ED-4DB2-BD59-A6C34878D82A}">
                    <a16:rowId xmlns:a16="http://schemas.microsoft.com/office/drawing/2014/main" val="1193291941"/>
                  </a:ext>
                </a:extLst>
              </a:tr>
              <a:tr h="440575">
                <a:tc>
                  <a:txBody>
                    <a:bodyPr/>
                    <a:lstStyle/>
                    <a:p>
                      <a:endParaRPr lang="en-LT"/>
                    </a:p>
                  </a:txBody>
                  <a:tcPr>
                    <a:solidFill>
                      <a:schemeClr val="accent2">
                        <a:lumMod val="60000"/>
                        <a:lumOff val="40000"/>
                      </a:schemeClr>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extLst>
                  <a:ext uri="{0D108BD9-81ED-4DB2-BD59-A6C34878D82A}">
                    <a16:rowId xmlns:a16="http://schemas.microsoft.com/office/drawing/2014/main" val="355772792"/>
                  </a:ext>
                </a:extLst>
              </a:tr>
              <a:tr h="440575">
                <a:tc>
                  <a:txBody>
                    <a:bodyPr/>
                    <a:lstStyle/>
                    <a:p>
                      <a:endParaRPr lang="en-LT"/>
                    </a:p>
                  </a:txBody>
                  <a:tcPr>
                    <a:solidFill>
                      <a:schemeClr val="accent2">
                        <a:lumMod val="60000"/>
                        <a:lumOff val="40000"/>
                      </a:schemeClr>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tc>
                  <a:txBody>
                    <a:bodyPr/>
                    <a:lstStyle/>
                    <a:p>
                      <a:endParaRPr lang="en-LT"/>
                    </a:p>
                  </a:txBody>
                  <a:tcPr>
                    <a:solidFill>
                      <a:schemeClr val="bg1"/>
                    </a:solidFill>
                  </a:tcPr>
                </a:tc>
                <a:extLst>
                  <a:ext uri="{0D108BD9-81ED-4DB2-BD59-A6C34878D82A}">
                    <a16:rowId xmlns:a16="http://schemas.microsoft.com/office/drawing/2014/main" val="2812145185"/>
                  </a:ext>
                </a:extLst>
              </a:tr>
            </a:tbl>
          </a:graphicData>
        </a:graphic>
      </p:graphicFrame>
      <p:cxnSp>
        <p:nvCxnSpPr>
          <p:cNvPr id="8" name="Straight Connector 7">
            <a:extLst>
              <a:ext uri="{FF2B5EF4-FFF2-40B4-BE49-F238E27FC236}">
                <a16:creationId xmlns:a16="http://schemas.microsoft.com/office/drawing/2014/main" id="{BEF56B9F-1CE9-364A-A527-B4BF410254CF}"/>
              </a:ext>
            </a:extLst>
          </p:cNvPr>
          <p:cNvCxnSpPr/>
          <p:nvPr userDrawn="1"/>
        </p:nvCxnSpPr>
        <p:spPr>
          <a:xfrm>
            <a:off x="110835" y="983672"/>
            <a:ext cx="1197033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DB0F772-335E-6544-AD3A-53EB006D9A6B}"/>
              </a:ext>
            </a:extLst>
          </p:cNvPr>
          <p:cNvCxnSpPr/>
          <p:nvPr userDrawn="1"/>
        </p:nvCxnSpPr>
        <p:spPr>
          <a:xfrm>
            <a:off x="124692" y="1427018"/>
            <a:ext cx="1197033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CDBAA3C-7558-264C-BA75-A8AEBBC076F5}"/>
              </a:ext>
            </a:extLst>
          </p:cNvPr>
          <p:cNvCxnSpPr/>
          <p:nvPr userDrawn="1"/>
        </p:nvCxnSpPr>
        <p:spPr>
          <a:xfrm>
            <a:off x="110835" y="1870363"/>
            <a:ext cx="1197033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4F2D715-CF27-614C-A23D-8758B27154AC}"/>
              </a:ext>
            </a:extLst>
          </p:cNvPr>
          <p:cNvCxnSpPr/>
          <p:nvPr userDrawn="1"/>
        </p:nvCxnSpPr>
        <p:spPr>
          <a:xfrm>
            <a:off x="124692" y="2313709"/>
            <a:ext cx="1197033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3B13E67-FD8A-CD43-AE7B-51F2679A3358}"/>
              </a:ext>
            </a:extLst>
          </p:cNvPr>
          <p:cNvCxnSpPr/>
          <p:nvPr userDrawn="1"/>
        </p:nvCxnSpPr>
        <p:spPr>
          <a:xfrm>
            <a:off x="110835" y="2743200"/>
            <a:ext cx="1197033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6FC5DA77-3A32-0C43-99B7-E72EF38786AB}"/>
              </a:ext>
            </a:extLst>
          </p:cNvPr>
          <p:cNvCxnSpPr/>
          <p:nvPr userDrawn="1"/>
        </p:nvCxnSpPr>
        <p:spPr>
          <a:xfrm>
            <a:off x="124692" y="3186546"/>
            <a:ext cx="1197033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178A774-501F-0842-990B-A98DF64F16BA}"/>
              </a:ext>
            </a:extLst>
          </p:cNvPr>
          <p:cNvCxnSpPr/>
          <p:nvPr userDrawn="1"/>
        </p:nvCxnSpPr>
        <p:spPr>
          <a:xfrm>
            <a:off x="110835" y="3629891"/>
            <a:ext cx="1197033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C9849E3-EA40-E641-BB09-7C5350D044DD}"/>
              </a:ext>
            </a:extLst>
          </p:cNvPr>
          <p:cNvCxnSpPr/>
          <p:nvPr userDrawn="1"/>
        </p:nvCxnSpPr>
        <p:spPr>
          <a:xfrm>
            <a:off x="124692" y="4073237"/>
            <a:ext cx="1197033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1367E6C-04CD-C042-A669-7AC0D63B6B0F}"/>
              </a:ext>
            </a:extLst>
          </p:cNvPr>
          <p:cNvCxnSpPr/>
          <p:nvPr userDrawn="1"/>
        </p:nvCxnSpPr>
        <p:spPr>
          <a:xfrm>
            <a:off x="110835" y="4516582"/>
            <a:ext cx="1197033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BBABA02-B740-1E48-B715-A4ECD8CE787D}"/>
              </a:ext>
            </a:extLst>
          </p:cNvPr>
          <p:cNvCxnSpPr/>
          <p:nvPr userDrawn="1"/>
        </p:nvCxnSpPr>
        <p:spPr>
          <a:xfrm>
            <a:off x="124692" y="4959928"/>
            <a:ext cx="1197033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9B3E71B-B2BD-0048-A5DE-35F2936309C7}"/>
              </a:ext>
            </a:extLst>
          </p:cNvPr>
          <p:cNvCxnSpPr/>
          <p:nvPr userDrawn="1"/>
        </p:nvCxnSpPr>
        <p:spPr>
          <a:xfrm>
            <a:off x="110835" y="5389419"/>
            <a:ext cx="1197033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7422F40-8E15-F048-BE7F-C7AEB140EC35}"/>
              </a:ext>
            </a:extLst>
          </p:cNvPr>
          <p:cNvCxnSpPr/>
          <p:nvPr userDrawn="1"/>
        </p:nvCxnSpPr>
        <p:spPr>
          <a:xfrm>
            <a:off x="124692" y="5832765"/>
            <a:ext cx="1197033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67382502-4EB8-FF42-98E4-3EFFAA94F0F1}"/>
              </a:ext>
            </a:extLst>
          </p:cNvPr>
          <p:cNvCxnSpPr/>
          <p:nvPr userDrawn="1"/>
        </p:nvCxnSpPr>
        <p:spPr>
          <a:xfrm>
            <a:off x="124692" y="6276110"/>
            <a:ext cx="1197033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C2CDE0DE-F2AA-834F-B4EC-7B7032D4C7F6}"/>
              </a:ext>
            </a:extLst>
          </p:cNvPr>
          <p:cNvCxnSpPr/>
          <p:nvPr userDrawn="1"/>
        </p:nvCxnSpPr>
        <p:spPr>
          <a:xfrm>
            <a:off x="928255" y="124687"/>
            <a:ext cx="0" cy="660862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E414224-A7FA-4541-A158-641158C87EE9}"/>
              </a:ext>
            </a:extLst>
          </p:cNvPr>
          <p:cNvCxnSpPr/>
          <p:nvPr userDrawn="1"/>
        </p:nvCxnSpPr>
        <p:spPr>
          <a:xfrm>
            <a:off x="124692" y="110836"/>
            <a:ext cx="0" cy="660862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68EDAF-89E7-D645-A851-E123CE3071B1}"/>
              </a:ext>
            </a:extLst>
          </p:cNvPr>
          <p:cNvCxnSpPr/>
          <p:nvPr userDrawn="1"/>
        </p:nvCxnSpPr>
        <p:spPr>
          <a:xfrm>
            <a:off x="2521527" y="124687"/>
            <a:ext cx="0" cy="660862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F8F4EB5-87C3-0444-AF06-54C193B998AF}"/>
              </a:ext>
            </a:extLst>
          </p:cNvPr>
          <p:cNvCxnSpPr/>
          <p:nvPr userDrawn="1"/>
        </p:nvCxnSpPr>
        <p:spPr>
          <a:xfrm>
            <a:off x="1717964" y="110836"/>
            <a:ext cx="0" cy="660862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CF18760F-ACE2-2B43-B708-5F0DBBAFCD98}"/>
              </a:ext>
            </a:extLst>
          </p:cNvPr>
          <p:cNvCxnSpPr/>
          <p:nvPr userDrawn="1"/>
        </p:nvCxnSpPr>
        <p:spPr>
          <a:xfrm>
            <a:off x="4114800" y="110836"/>
            <a:ext cx="0" cy="660862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C0E9DAE-1A67-1B41-B643-2A2154074F2B}"/>
              </a:ext>
            </a:extLst>
          </p:cNvPr>
          <p:cNvCxnSpPr/>
          <p:nvPr userDrawn="1"/>
        </p:nvCxnSpPr>
        <p:spPr>
          <a:xfrm>
            <a:off x="3311237" y="96985"/>
            <a:ext cx="0" cy="660862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57A28695-8990-4E4B-8134-B9D4459C2CCF}"/>
              </a:ext>
            </a:extLst>
          </p:cNvPr>
          <p:cNvCxnSpPr/>
          <p:nvPr userDrawn="1"/>
        </p:nvCxnSpPr>
        <p:spPr>
          <a:xfrm>
            <a:off x="5708072" y="110836"/>
            <a:ext cx="0" cy="660862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68281C60-BA2E-844A-A30D-F89DE50AB713}"/>
              </a:ext>
            </a:extLst>
          </p:cNvPr>
          <p:cNvCxnSpPr/>
          <p:nvPr userDrawn="1"/>
        </p:nvCxnSpPr>
        <p:spPr>
          <a:xfrm>
            <a:off x="4904509" y="96985"/>
            <a:ext cx="0" cy="660862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C6D1820-1CA2-0E47-8033-29496849F14C}"/>
              </a:ext>
            </a:extLst>
          </p:cNvPr>
          <p:cNvCxnSpPr/>
          <p:nvPr userDrawn="1"/>
        </p:nvCxnSpPr>
        <p:spPr>
          <a:xfrm>
            <a:off x="7301346" y="124687"/>
            <a:ext cx="0" cy="660862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F8127D9-4FE5-C640-B341-75AF640F3C42}"/>
              </a:ext>
            </a:extLst>
          </p:cNvPr>
          <p:cNvCxnSpPr/>
          <p:nvPr userDrawn="1"/>
        </p:nvCxnSpPr>
        <p:spPr>
          <a:xfrm>
            <a:off x="6497783" y="110836"/>
            <a:ext cx="0" cy="660862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B33A6BE9-0F14-C245-B26B-AA3BBA37B567}"/>
              </a:ext>
            </a:extLst>
          </p:cNvPr>
          <p:cNvCxnSpPr/>
          <p:nvPr userDrawn="1"/>
        </p:nvCxnSpPr>
        <p:spPr>
          <a:xfrm>
            <a:off x="8894618" y="124687"/>
            <a:ext cx="0" cy="660862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ACAD2F39-3E13-7447-8B2D-8D232F57DBB4}"/>
              </a:ext>
            </a:extLst>
          </p:cNvPr>
          <p:cNvCxnSpPr/>
          <p:nvPr userDrawn="1"/>
        </p:nvCxnSpPr>
        <p:spPr>
          <a:xfrm>
            <a:off x="8091055" y="110836"/>
            <a:ext cx="0" cy="660862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86B1819A-B3E2-444D-9ACF-164989D1A363}"/>
              </a:ext>
            </a:extLst>
          </p:cNvPr>
          <p:cNvCxnSpPr/>
          <p:nvPr userDrawn="1"/>
        </p:nvCxnSpPr>
        <p:spPr>
          <a:xfrm>
            <a:off x="10501750" y="124687"/>
            <a:ext cx="0" cy="660862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4771A7CE-83E7-0440-841D-7D305DF4D341}"/>
              </a:ext>
            </a:extLst>
          </p:cNvPr>
          <p:cNvCxnSpPr/>
          <p:nvPr userDrawn="1"/>
        </p:nvCxnSpPr>
        <p:spPr>
          <a:xfrm>
            <a:off x="9698187" y="110836"/>
            <a:ext cx="0" cy="660862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61DBB073-2015-E749-A9BB-364CB5500F5E}"/>
              </a:ext>
            </a:extLst>
          </p:cNvPr>
          <p:cNvCxnSpPr/>
          <p:nvPr userDrawn="1"/>
        </p:nvCxnSpPr>
        <p:spPr>
          <a:xfrm>
            <a:off x="12095022" y="124687"/>
            <a:ext cx="0" cy="660862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B6F4B2B-4627-2044-B828-E4CA20C6C121}"/>
              </a:ext>
            </a:extLst>
          </p:cNvPr>
          <p:cNvCxnSpPr/>
          <p:nvPr userDrawn="1"/>
        </p:nvCxnSpPr>
        <p:spPr>
          <a:xfrm>
            <a:off x="11291459" y="110836"/>
            <a:ext cx="0" cy="660862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5A943A96-72E4-E44A-95A1-9B832A05AA77}"/>
              </a:ext>
            </a:extLst>
          </p:cNvPr>
          <p:cNvCxnSpPr/>
          <p:nvPr userDrawn="1"/>
        </p:nvCxnSpPr>
        <p:spPr>
          <a:xfrm>
            <a:off x="124692" y="6705610"/>
            <a:ext cx="1197033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E5316C1E-6007-0E4F-A108-B3B0FDBCA016}"/>
              </a:ext>
            </a:extLst>
          </p:cNvPr>
          <p:cNvCxnSpPr/>
          <p:nvPr userDrawn="1"/>
        </p:nvCxnSpPr>
        <p:spPr>
          <a:xfrm>
            <a:off x="110835" y="124687"/>
            <a:ext cx="1197033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142B6423-66BC-6C40-911C-D969516797D8}"/>
              </a:ext>
            </a:extLst>
          </p:cNvPr>
          <p:cNvCxnSpPr/>
          <p:nvPr userDrawn="1"/>
        </p:nvCxnSpPr>
        <p:spPr>
          <a:xfrm>
            <a:off x="110835" y="514102"/>
            <a:ext cx="11970330"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5" name="Rectangle 64">
            <a:extLst>
              <a:ext uri="{FF2B5EF4-FFF2-40B4-BE49-F238E27FC236}">
                <a16:creationId xmlns:a16="http://schemas.microsoft.com/office/drawing/2014/main" id="{9485EC0B-995C-9D46-A8E2-9F2D89A00C93}"/>
              </a:ext>
            </a:extLst>
          </p:cNvPr>
          <p:cNvSpPr/>
          <p:nvPr userDrawn="1"/>
        </p:nvSpPr>
        <p:spPr>
          <a:xfrm>
            <a:off x="145053" y="542560"/>
            <a:ext cx="770426" cy="347099"/>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3" name="Text Placeholder 2">
            <a:extLst>
              <a:ext uri="{FF2B5EF4-FFF2-40B4-BE49-F238E27FC236}">
                <a16:creationId xmlns:a16="http://schemas.microsoft.com/office/drawing/2014/main" id="{5265383C-B69B-4445-A7E7-9193FF78DF63}"/>
              </a:ext>
            </a:extLst>
          </p:cNvPr>
          <p:cNvSpPr>
            <a:spLocks noGrp="1"/>
          </p:cNvSpPr>
          <p:nvPr>
            <p:ph type="body" sz="quarter" idx="10" hasCustomPrompt="1"/>
          </p:nvPr>
        </p:nvSpPr>
        <p:spPr>
          <a:xfrm>
            <a:off x="961120" y="174660"/>
            <a:ext cx="746125"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a:solidFill>
                  <a:schemeClr val="tx2"/>
                </a:solidFill>
                <a:latin typeface="+mj-lt"/>
              </a:defRPr>
            </a:lvl1pPr>
            <a:lvl2pPr>
              <a:defRPr sz="700">
                <a:solidFill>
                  <a:schemeClr val="tx2"/>
                </a:solidFill>
                <a:latin typeface="+mj-lt"/>
              </a:defRPr>
            </a:lvl2pPr>
            <a:lvl3pPr>
              <a:defRPr sz="700">
                <a:solidFill>
                  <a:schemeClr val="tx2"/>
                </a:solidFill>
                <a:latin typeface="+mj-lt"/>
              </a:defRPr>
            </a:lvl3pPr>
            <a:lvl4pPr>
              <a:defRPr sz="700">
                <a:solidFill>
                  <a:schemeClr val="tx2"/>
                </a:solidFill>
                <a:latin typeface="+mj-lt"/>
              </a:defRPr>
            </a:lvl4pPr>
            <a:lvl5pPr>
              <a:defRPr sz="700">
                <a:solidFill>
                  <a:schemeClr val="tx2"/>
                </a:solidFill>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1" i="0">
                <a:solidFill>
                  <a:srgbClr val="57585B"/>
                </a:solidFill>
                <a:latin typeface="Arial Black" panose="020B0604020202020204" pitchFamily="34" charset="0"/>
                <a:cs typeface="Arial Black" panose="020B0604020202020204" pitchFamily="34" charset="0"/>
              </a:rPr>
              <a:t>Arial Black </a:t>
            </a:r>
            <a:br>
              <a:rPr lang="en-GB" sz="700" b="1" i="0">
                <a:solidFill>
                  <a:srgbClr val="57585B"/>
                </a:solidFill>
                <a:latin typeface="Arial Black" panose="020B0604020202020204" pitchFamily="34" charset="0"/>
                <a:cs typeface="Arial Black" panose="020B0604020202020204" pitchFamily="34" charset="0"/>
              </a:rPr>
            </a:br>
            <a:r>
              <a:rPr lang="en-GB" sz="700" b="1" i="0">
                <a:solidFill>
                  <a:srgbClr val="57585B"/>
                </a:solidFill>
                <a:latin typeface="Arial Black" panose="020B0604020202020204" pitchFamily="34" charset="0"/>
                <a:cs typeface="Arial Black" panose="020B0604020202020204" pitchFamily="34" charset="0"/>
              </a:rPr>
              <a:t> 7pt.</a:t>
            </a:r>
            <a:endParaRPr lang="en-GB" sz="700" b="1" i="0">
              <a:latin typeface="Arial Black" panose="020B0604020202020204" pitchFamily="34" charset="0"/>
              <a:cs typeface="Arial Black" panose="020B0604020202020204" pitchFamily="34" charset="0"/>
            </a:endParaRPr>
          </a:p>
          <a:p>
            <a:pPr lvl="0"/>
            <a:endParaRPr lang="en-LT"/>
          </a:p>
        </p:txBody>
      </p:sp>
      <p:sp>
        <p:nvSpPr>
          <p:cNvPr id="67" name="Text Placeholder 2">
            <a:extLst>
              <a:ext uri="{FF2B5EF4-FFF2-40B4-BE49-F238E27FC236}">
                <a16:creationId xmlns:a16="http://schemas.microsoft.com/office/drawing/2014/main" id="{F86FB642-A7E8-4144-BA1F-938DF07EE010}"/>
              </a:ext>
            </a:extLst>
          </p:cNvPr>
          <p:cNvSpPr>
            <a:spLocks noGrp="1"/>
          </p:cNvSpPr>
          <p:nvPr>
            <p:ph type="body" sz="quarter" idx="11" hasCustomPrompt="1"/>
          </p:nvPr>
        </p:nvSpPr>
        <p:spPr>
          <a:xfrm>
            <a:off x="157203" y="171594"/>
            <a:ext cx="746125"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a:solidFill>
                  <a:schemeClr val="tx2"/>
                </a:solidFill>
                <a:latin typeface="+mj-lt"/>
              </a:defRPr>
            </a:lvl1pPr>
            <a:lvl2pPr>
              <a:defRPr sz="700">
                <a:solidFill>
                  <a:schemeClr val="tx2"/>
                </a:solidFill>
                <a:latin typeface="+mj-lt"/>
              </a:defRPr>
            </a:lvl2pPr>
            <a:lvl3pPr>
              <a:defRPr sz="700">
                <a:solidFill>
                  <a:schemeClr val="tx2"/>
                </a:solidFill>
                <a:latin typeface="+mj-lt"/>
              </a:defRPr>
            </a:lvl3pPr>
            <a:lvl4pPr>
              <a:defRPr sz="700">
                <a:solidFill>
                  <a:schemeClr val="tx2"/>
                </a:solidFill>
                <a:latin typeface="+mj-lt"/>
              </a:defRPr>
            </a:lvl4pPr>
            <a:lvl5pPr>
              <a:defRPr sz="700">
                <a:solidFill>
                  <a:schemeClr val="tx2"/>
                </a:solidFill>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1" i="0">
                <a:solidFill>
                  <a:srgbClr val="57585B"/>
                </a:solidFill>
                <a:latin typeface="Arial Black" panose="020B0604020202020204" pitchFamily="34" charset="0"/>
                <a:cs typeface="Arial Black" panose="020B0604020202020204" pitchFamily="34" charset="0"/>
              </a:rPr>
              <a:t>Arial Black </a:t>
            </a:r>
            <a:br>
              <a:rPr lang="en-GB" sz="700" b="1" i="0">
                <a:solidFill>
                  <a:srgbClr val="57585B"/>
                </a:solidFill>
                <a:latin typeface="Arial Black" panose="020B0604020202020204" pitchFamily="34" charset="0"/>
                <a:cs typeface="Arial Black" panose="020B0604020202020204" pitchFamily="34" charset="0"/>
              </a:rPr>
            </a:br>
            <a:r>
              <a:rPr lang="en-GB" sz="700" b="1" i="0">
                <a:solidFill>
                  <a:srgbClr val="57585B"/>
                </a:solidFill>
                <a:latin typeface="Arial Black" panose="020B0604020202020204" pitchFamily="34" charset="0"/>
                <a:cs typeface="Arial Black" panose="020B0604020202020204" pitchFamily="34" charset="0"/>
              </a:rPr>
              <a:t> 7pt.</a:t>
            </a:r>
            <a:endParaRPr lang="en-GB" sz="700" b="1" i="0">
              <a:latin typeface="Arial Black" panose="020B0604020202020204" pitchFamily="34" charset="0"/>
              <a:cs typeface="Arial Black" panose="020B0604020202020204" pitchFamily="34" charset="0"/>
            </a:endParaRPr>
          </a:p>
          <a:p>
            <a:pPr lvl="0"/>
            <a:endParaRPr lang="en-LT"/>
          </a:p>
        </p:txBody>
      </p:sp>
      <p:sp>
        <p:nvSpPr>
          <p:cNvPr id="68" name="Text Placeholder 2">
            <a:extLst>
              <a:ext uri="{FF2B5EF4-FFF2-40B4-BE49-F238E27FC236}">
                <a16:creationId xmlns:a16="http://schemas.microsoft.com/office/drawing/2014/main" id="{73C4985D-626C-E944-A494-F24676E71694}"/>
              </a:ext>
            </a:extLst>
          </p:cNvPr>
          <p:cNvSpPr>
            <a:spLocks noGrp="1"/>
          </p:cNvSpPr>
          <p:nvPr>
            <p:ph type="body" sz="quarter" idx="12" hasCustomPrompt="1"/>
          </p:nvPr>
        </p:nvSpPr>
        <p:spPr>
          <a:xfrm>
            <a:off x="1729035" y="171593"/>
            <a:ext cx="746125"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a:solidFill>
                  <a:schemeClr val="tx2"/>
                </a:solidFill>
                <a:latin typeface="+mj-lt"/>
              </a:defRPr>
            </a:lvl1pPr>
            <a:lvl2pPr>
              <a:defRPr sz="700">
                <a:solidFill>
                  <a:schemeClr val="tx2"/>
                </a:solidFill>
                <a:latin typeface="+mj-lt"/>
              </a:defRPr>
            </a:lvl2pPr>
            <a:lvl3pPr>
              <a:defRPr sz="700">
                <a:solidFill>
                  <a:schemeClr val="tx2"/>
                </a:solidFill>
                <a:latin typeface="+mj-lt"/>
              </a:defRPr>
            </a:lvl3pPr>
            <a:lvl4pPr>
              <a:defRPr sz="700">
                <a:solidFill>
                  <a:schemeClr val="tx2"/>
                </a:solidFill>
                <a:latin typeface="+mj-lt"/>
              </a:defRPr>
            </a:lvl4pPr>
            <a:lvl5pPr>
              <a:defRPr sz="700">
                <a:solidFill>
                  <a:schemeClr val="tx2"/>
                </a:solidFill>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1" i="0">
                <a:solidFill>
                  <a:srgbClr val="57585B"/>
                </a:solidFill>
                <a:latin typeface="Arial Black" panose="020B0604020202020204" pitchFamily="34" charset="0"/>
                <a:cs typeface="Arial Black" panose="020B0604020202020204" pitchFamily="34" charset="0"/>
              </a:rPr>
              <a:t>Arial Black </a:t>
            </a:r>
            <a:br>
              <a:rPr lang="en-GB" sz="700" b="1" i="0">
                <a:solidFill>
                  <a:srgbClr val="57585B"/>
                </a:solidFill>
                <a:latin typeface="Arial Black" panose="020B0604020202020204" pitchFamily="34" charset="0"/>
                <a:cs typeface="Arial Black" panose="020B0604020202020204" pitchFamily="34" charset="0"/>
              </a:rPr>
            </a:br>
            <a:r>
              <a:rPr lang="en-GB" sz="700" b="1" i="0">
                <a:solidFill>
                  <a:srgbClr val="57585B"/>
                </a:solidFill>
                <a:latin typeface="Arial Black" panose="020B0604020202020204" pitchFamily="34" charset="0"/>
                <a:cs typeface="Arial Black" panose="020B0604020202020204" pitchFamily="34" charset="0"/>
              </a:rPr>
              <a:t> 7pt.</a:t>
            </a:r>
            <a:endParaRPr lang="en-GB" sz="700" b="1" i="0">
              <a:latin typeface="Arial Black" panose="020B0604020202020204" pitchFamily="34" charset="0"/>
              <a:cs typeface="Arial Black" panose="020B0604020202020204" pitchFamily="34" charset="0"/>
            </a:endParaRPr>
          </a:p>
          <a:p>
            <a:pPr lvl="0"/>
            <a:endParaRPr lang="en-LT"/>
          </a:p>
        </p:txBody>
      </p:sp>
      <p:sp>
        <p:nvSpPr>
          <p:cNvPr id="77" name="Text Placeholder 2">
            <a:extLst>
              <a:ext uri="{FF2B5EF4-FFF2-40B4-BE49-F238E27FC236}">
                <a16:creationId xmlns:a16="http://schemas.microsoft.com/office/drawing/2014/main" id="{BB6339A8-E419-6C4E-BE83-49509AA2B21A}"/>
              </a:ext>
            </a:extLst>
          </p:cNvPr>
          <p:cNvSpPr>
            <a:spLocks noGrp="1"/>
          </p:cNvSpPr>
          <p:nvPr>
            <p:ph type="body" sz="quarter" idx="13" hasCustomPrompt="1"/>
          </p:nvPr>
        </p:nvSpPr>
        <p:spPr>
          <a:xfrm>
            <a:off x="2543318" y="152389"/>
            <a:ext cx="746125"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a:solidFill>
                  <a:schemeClr val="tx2"/>
                </a:solidFill>
                <a:latin typeface="+mj-lt"/>
              </a:defRPr>
            </a:lvl1pPr>
            <a:lvl2pPr>
              <a:defRPr sz="700">
                <a:solidFill>
                  <a:schemeClr val="tx2"/>
                </a:solidFill>
                <a:latin typeface="+mj-lt"/>
              </a:defRPr>
            </a:lvl2pPr>
            <a:lvl3pPr>
              <a:defRPr sz="700">
                <a:solidFill>
                  <a:schemeClr val="tx2"/>
                </a:solidFill>
                <a:latin typeface="+mj-lt"/>
              </a:defRPr>
            </a:lvl3pPr>
            <a:lvl4pPr>
              <a:defRPr sz="700">
                <a:solidFill>
                  <a:schemeClr val="tx2"/>
                </a:solidFill>
                <a:latin typeface="+mj-lt"/>
              </a:defRPr>
            </a:lvl4pPr>
            <a:lvl5pPr>
              <a:defRPr sz="700">
                <a:solidFill>
                  <a:schemeClr val="tx2"/>
                </a:solidFill>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1" i="0">
                <a:solidFill>
                  <a:srgbClr val="57585B"/>
                </a:solidFill>
                <a:latin typeface="Arial Black" panose="020B0604020202020204" pitchFamily="34" charset="0"/>
                <a:cs typeface="Arial Black" panose="020B0604020202020204" pitchFamily="34" charset="0"/>
              </a:rPr>
              <a:t>Arial Black </a:t>
            </a:r>
            <a:br>
              <a:rPr lang="en-GB" sz="700" b="1" i="0">
                <a:solidFill>
                  <a:srgbClr val="57585B"/>
                </a:solidFill>
                <a:latin typeface="Arial Black" panose="020B0604020202020204" pitchFamily="34" charset="0"/>
                <a:cs typeface="Arial Black" panose="020B0604020202020204" pitchFamily="34" charset="0"/>
              </a:rPr>
            </a:br>
            <a:r>
              <a:rPr lang="en-GB" sz="700" b="1" i="0">
                <a:solidFill>
                  <a:srgbClr val="57585B"/>
                </a:solidFill>
                <a:latin typeface="Arial Black" panose="020B0604020202020204" pitchFamily="34" charset="0"/>
                <a:cs typeface="Arial Black" panose="020B0604020202020204" pitchFamily="34" charset="0"/>
              </a:rPr>
              <a:t> 7pt.</a:t>
            </a:r>
            <a:endParaRPr lang="en-GB" sz="700" b="1" i="0">
              <a:latin typeface="Arial Black" panose="020B0604020202020204" pitchFamily="34" charset="0"/>
              <a:cs typeface="Arial Black" panose="020B0604020202020204" pitchFamily="34" charset="0"/>
            </a:endParaRPr>
          </a:p>
          <a:p>
            <a:pPr lvl="0"/>
            <a:endParaRPr lang="en-LT"/>
          </a:p>
        </p:txBody>
      </p:sp>
      <p:sp>
        <p:nvSpPr>
          <p:cNvPr id="78" name="Text Placeholder 2">
            <a:extLst>
              <a:ext uri="{FF2B5EF4-FFF2-40B4-BE49-F238E27FC236}">
                <a16:creationId xmlns:a16="http://schemas.microsoft.com/office/drawing/2014/main" id="{B834E7B9-F5EC-A947-B52E-8AA669DE8CE9}"/>
              </a:ext>
            </a:extLst>
          </p:cNvPr>
          <p:cNvSpPr>
            <a:spLocks noGrp="1"/>
          </p:cNvSpPr>
          <p:nvPr>
            <p:ph type="body" sz="quarter" idx="14" hasCustomPrompt="1"/>
          </p:nvPr>
        </p:nvSpPr>
        <p:spPr>
          <a:xfrm>
            <a:off x="3340965" y="167245"/>
            <a:ext cx="746125"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a:solidFill>
                  <a:schemeClr val="tx2"/>
                </a:solidFill>
                <a:latin typeface="+mj-lt"/>
              </a:defRPr>
            </a:lvl1pPr>
            <a:lvl2pPr>
              <a:defRPr sz="700">
                <a:solidFill>
                  <a:schemeClr val="tx2"/>
                </a:solidFill>
                <a:latin typeface="+mj-lt"/>
              </a:defRPr>
            </a:lvl2pPr>
            <a:lvl3pPr>
              <a:defRPr sz="700">
                <a:solidFill>
                  <a:schemeClr val="tx2"/>
                </a:solidFill>
                <a:latin typeface="+mj-lt"/>
              </a:defRPr>
            </a:lvl3pPr>
            <a:lvl4pPr>
              <a:defRPr sz="700">
                <a:solidFill>
                  <a:schemeClr val="tx2"/>
                </a:solidFill>
                <a:latin typeface="+mj-lt"/>
              </a:defRPr>
            </a:lvl4pPr>
            <a:lvl5pPr>
              <a:defRPr sz="700">
                <a:solidFill>
                  <a:schemeClr val="tx2"/>
                </a:solidFill>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1" i="0">
                <a:solidFill>
                  <a:srgbClr val="57585B"/>
                </a:solidFill>
                <a:latin typeface="Arial Black" panose="020B0604020202020204" pitchFamily="34" charset="0"/>
                <a:cs typeface="Arial Black" panose="020B0604020202020204" pitchFamily="34" charset="0"/>
              </a:rPr>
              <a:t>Arial Black </a:t>
            </a:r>
            <a:br>
              <a:rPr lang="en-GB" sz="700" b="1" i="0">
                <a:solidFill>
                  <a:srgbClr val="57585B"/>
                </a:solidFill>
                <a:latin typeface="Arial Black" panose="020B0604020202020204" pitchFamily="34" charset="0"/>
                <a:cs typeface="Arial Black" panose="020B0604020202020204" pitchFamily="34" charset="0"/>
              </a:rPr>
            </a:br>
            <a:r>
              <a:rPr lang="en-GB" sz="700" b="1" i="0">
                <a:solidFill>
                  <a:srgbClr val="57585B"/>
                </a:solidFill>
                <a:latin typeface="Arial Black" panose="020B0604020202020204" pitchFamily="34" charset="0"/>
                <a:cs typeface="Arial Black" panose="020B0604020202020204" pitchFamily="34" charset="0"/>
              </a:rPr>
              <a:t> 7pt.</a:t>
            </a:r>
            <a:endParaRPr lang="en-GB" sz="700" b="1" i="0">
              <a:latin typeface="Arial Black" panose="020B0604020202020204" pitchFamily="34" charset="0"/>
              <a:cs typeface="Arial Black" panose="020B0604020202020204" pitchFamily="34" charset="0"/>
            </a:endParaRPr>
          </a:p>
          <a:p>
            <a:pPr lvl="0"/>
            <a:endParaRPr lang="en-LT"/>
          </a:p>
        </p:txBody>
      </p:sp>
      <p:sp>
        <p:nvSpPr>
          <p:cNvPr id="79" name="Text Placeholder 2">
            <a:extLst>
              <a:ext uri="{FF2B5EF4-FFF2-40B4-BE49-F238E27FC236}">
                <a16:creationId xmlns:a16="http://schemas.microsoft.com/office/drawing/2014/main" id="{6E01AEDA-CF7D-C849-B1CA-2BFDD07E6181}"/>
              </a:ext>
            </a:extLst>
          </p:cNvPr>
          <p:cNvSpPr>
            <a:spLocks noGrp="1"/>
          </p:cNvSpPr>
          <p:nvPr>
            <p:ph type="body" sz="quarter" idx="15" hasCustomPrompt="1"/>
          </p:nvPr>
        </p:nvSpPr>
        <p:spPr>
          <a:xfrm>
            <a:off x="4157378" y="152388"/>
            <a:ext cx="746125"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a:solidFill>
                  <a:schemeClr val="tx2"/>
                </a:solidFill>
                <a:latin typeface="+mj-lt"/>
              </a:defRPr>
            </a:lvl1pPr>
            <a:lvl2pPr>
              <a:defRPr sz="700">
                <a:solidFill>
                  <a:schemeClr val="tx2"/>
                </a:solidFill>
                <a:latin typeface="+mj-lt"/>
              </a:defRPr>
            </a:lvl2pPr>
            <a:lvl3pPr>
              <a:defRPr sz="700">
                <a:solidFill>
                  <a:schemeClr val="tx2"/>
                </a:solidFill>
                <a:latin typeface="+mj-lt"/>
              </a:defRPr>
            </a:lvl3pPr>
            <a:lvl4pPr>
              <a:defRPr sz="700">
                <a:solidFill>
                  <a:schemeClr val="tx2"/>
                </a:solidFill>
                <a:latin typeface="+mj-lt"/>
              </a:defRPr>
            </a:lvl4pPr>
            <a:lvl5pPr>
              <a:defRPr sz="700">
                <a:solidFill>
                  <a:schemeClr val="tx2"/>
                </a:solidFill>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1" i="0">
                <a:solidFill>
                  <a:srgbClr val="57585B"/>
                </a:solidFill>
                <a:latin typeface="Arial Black" panose="020B0604020202020204" pitchFamily="34" charset="0"/>
                <a:cs typeface="Arial Black" panose="020B0604020202020204" pitchFamily="34" charset="0"/>
              </a:rPr>
              <a:t>Arial Black </a:t>
            </a:r>
            <a:br>
              <a:rPr lang="en-GB" sz="700" b="1" i="0">
                <a:solidFill>
                  <a:srgbClr val="57585B"/>
                </a:solidFill>
                <a:latin typeface="Arial Black" panose="020B0604020202020204" pitchFamily="34" charset="0"/>
                <a:cs typeface="Arial Black" panose="020B0604020202020204" pitchFamily="34" charset="0"/>
              </a:rPr>
            </a:br>
            <a:r>
              <a:rPr lang="en-GB" sz="700" b="1" i="0">
                <a:solidFill>
                  <a:srgbClr val="57585B"/>
                </a:solidFill>
                <a:latin typeface="Arial Black" panose="020B0604020202020204" pitchFamily="34" charset="0"/>
                <a:cs typeface="Arial Black" panose="020B0604020202020204" pitchFamily="34" charset="0"/>
              </a:rPr>
              <a:t> 7pt.</a:t>
            </a:r>
            <a:endParaRPr lang="en-GB" sz="700" b="1" i="0">
              <a:latin typeface="Arial Black" panose="020B0604020202020204" pitchFamily="34" charset="0"/>
              <a:cs typeface="Arial Black" panose="020B0604020202020204" pitchFamily="34" charset="0"/>
            </a:endParaRPr>
          </a:p>
          <a:p>
            <a:pPr lvl="0"/>
            <a:endParaRPr lang="en-LT"/>
          </a:p>
        </p:txBody>
      </p:sp>
      <p:sp>
        <p:nvSpPr>
          <p:cNvPr id="80" name="Text Placeholder 2">
            <a:extLst>
              <a:ext uri="{FF2B5EF4-FFF2-40B4-BE49-F238E27FC236}">
                <a16:creationId xmlns:a16="http://schemas.microsoft.com/office/drawing/2014/main" id="{15CD0E27-09D0-0C4C-B2A5-63B4CF641C1F}"/>
              </a:ext>
            </a:extLst>
          </p:cNvPr>
          <p:cNvSpPr>
            <a:spLocks noGrp="1"/>
          </p:cNvSpPr>
          <p:nvPr>
            <p:ph type="body" sz="quarter" idx="16" hasCustomPrompt="1"/>
          </p:nvPr>
        </p:nvSpPr>
        <p:spPr>
          <a:xfrm>
            <a:off x="4943237" y="148040"/>
            <a:ext cx="746125"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a:solidFill>
                  <a:schemeClr val="tx2"/>
                </a:solidFill>
                <a:latin typeface="+mj-lt"/>
              </a:defRPr>
            </a:lvl1pPr>
            <a:lvl2pPr>
              <a:defRPr sz="700">
                <a:solidFill>
                  <a:schemeClr val="tx2"/>
                </a:solidFill>
                <a:latin typeface="+mj-lt"/>
              </a:defRPr>
            </a:lvl2pPr>
            <a:lvl3pPr>
              <a:defRPr sz="700">
                <a:solidFill>
                  <a:schemeClr val="tx2"/>
                </a:solidFill>
                <a:latin typeface="+mj-lt"/>
              </a:defRPr>
            </a:lvl3pPr>
            <a:lvl4pPr>
              <a:defRPr sz="700">
                <a:solidFill>
                  <a:schemeClr val="tx2"/>
                </a:solidFill>
                <a:latin typeface="+mj-lt"/>
              </a:defRPr>
            </a:lvl4pPr>
            <a:lvl5pPr>
              <a:defRPr sz="700">
                <a:solidFill>
                  <a:schemeClr val="tx2"/>
                </a:solidFill>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1" i="0">
                <a:solidFill>
                  <a:srgbClr val="57585B"/>
                </a:solidFill>
                <a:latin typeface="Arial Black" panose="020B0604020202020204" pitchFamily="34" charset="0"/>
                <a:cs typeface="Arial Black" panose="020B0604020202020204" pitchFamily="34" charset="0"/>
              </a:rPr>
              <a:t>Arial Black </a:t>
            </a:r>
            <a:br>
              <a:rPr lang="en-GB" sz="700" b="1" i="0">
                <a:solidFill>
                  <a:srgbClr val="57585B"/>
                </a:solidFill>
                <a:latin typeface="Arial Black" panose="020B0604020202020204" pitchFamily="34" charset="0"/>
                <a:cs typeface="Arial Black" panose="020B0604020202020204" pitchFamily="34" charset="0"/>
              </a:rPr>
            </a:br>
            <a:r>
              <a:rPr lang="en-GB" sz="700" b="1" i="0">
                <a:solidFill>
                  <a:srgbClr val="57585B"/>
                </a:solidFill>
                <a:latin typeface="Arial Black" panose="020B0604020202020204" pitchFamily="34" charset="0"/>
                <a:cs typeface="Arial Black" panose="020B0604020202020204" pitchFamily="34" charset="0"/>
              </a:rPr>
              <a:t> 7pt.</a:t>
            </a:r>
            <a:endParaRPr lang="en-GB" sz="700" b="1" i="0">
              <a:latin typeface="Arial Black" panose="020B0604020202020204" pitchFamily="34" charset="0"/>
              <a:cs typeface="Arial Black" panose="020B0604020202020204" pitchFamily="34" charset="0"/>
            </a:endParaRPr>
          </a:p>
          <a:p>
            <a:pPr lvl="0"/>
            <a:endParaRPr lang="en-LT"/>
          </a:p>
        </p:txBody>
      </p:sp>
      <p:sp>
        <p:nvSpPr>
          <p:cNvPr id="88" name="Text Placeholder 2">
            <a:extLst>
              <a:ext uri="{FF2B5EF4-FFF2-40B4-BE49-F238E27FC236}">
                <a16:creationId xmlns:a16="http://schemas.microsoft.com/office/drawing/2014/main" id="{BC30139C-A9AE-6644-891B-A12E367CBBFD}"/>
              </a:ext>
            </a:extLst>
          </p:cNvPr>
          <p:cNvSpPr>
            <a:spLocks noGrp="1"/>
          </p:cNvSpPr>
          <p:nvPr>
            <p:ph type="body" sz="quarter" idx="17" hasCustomPrompt="1"/>
          </p:nvPr>
        </p:nvSpPr>
        <p:spPr>
          <a:xfrm>
            <a:off x="5729862" y="174214"/>
            <a:ext cx="746125"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a:solidFill>
                  <a:schemeClr val="tx2"/>
                </a:solidFill>
                <a:latin typeface="+mj-lt"/>
              </a:defRPr>
            </a:lvl1pPr>
            <a:lvl2pPr>
              <a:defRPr sz="700">
                <a:solidFill>
                  <a:schemeClr val="tx2"/>
                </a:solidFill>
                <a:latin typeface="+mj-lt"/>
              </a:defRPr>
            </a:lvl2pPr>
            <a:lvl3pPr>
              <a:defRPr sz="700">
                <a:solidFill>
                  <a:schemeClr val="tx2"/>
                </a:solidFill>
                <a:latin typeface="+mj-lt"/>
              </a:defRPr>
            </a:lvl3pPr>
            <a:lvl4pPr>
              <a:defRPr sz="700">
                <a:solidFill>
                  <a:schemeClr val="tx2"/>
                </a:solidFill>
                <a:latin typeface="+mj-lt"/>
              </a:defRPr>
            </a:lvl4pPr>
            <a:lvl5pPr>
              <a:defRPr sz="700">
                <a:solidFill>
                  <a:schemeClr val="tx2"/>
                </a:solidFill>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1" i="0">
                <a:solidFill>
                  <a:srgbClr val="57585B"/>
                </a:solidFill>
                <a:latin typeface="Arial Black" panose="020B0604020202020204" pitchFamily="34" charset="0"/>
                <a:cs typeface="Arial Black" panose="020B0604020202020204" pitchFamily="34" charset="0"/>
              </a:rPr>
              <a:t>Arial Black </a:t>
            </a:r>
            <a:br>
              <a:rPr lang="en-GB" sz="700" b="1" i="0">
                <a:solidFill>
                  <a:srgbClr val="57585B"/>
                </a:solidFill>
                <a:latin typeface="Arial Black" panose="020B0604020202020204" pitchFamily="34" charset="0"/>
                <a:cs typeface="Arial Black" panose="020B0604020202020204" pitchFamily="34" charset="0"/>
              </a:rPr>
            </a:br>
            <a:r>
              <a:rPr lang="en-GB" sz="700" b="1" i="0">
                <a:solidFill>
                  <a:srgbClr val="57585B"/>
                </a:solidFill>
                <a:latin typeface="Arial Black" panose="020B0604020202020204" pitchFamily="34" charset="0"/>
                <a:cs typeface="Arial Black" panose="020B0604020202020204" pitchFamily="34" charset="0"/>
              </a:rPr>
              <a:t> 7pt.</a:t>
            </a:r>
            <a:endParaRPr lang="en-GB" sz="700" b="1" i="0">
              <a:latin typeface="Arial Black" panose="020B0604020202020204" pitchFamily="34" charset="0"/>
              <a:cs typeface="Arial Black" panose="020B0604020202020204" pitchFamily="34" charset="0"/>
            </a:endParaRPr>
          </a:p>
          <a:p>
            <a:pPr lvl="0"/>
            <a:endParaRPr lang="en-LT"/>
          </a:p>
        </p:txBody>
      </p:sp>
      <p:sp>
        <p:nvSpPr>
          <p:cNvPr id="89" name="Text Placeholder 2">
            <a:extLst>
              <a:ext uri="{FF2B5EF4-FFF2-40B4-BE49-F238E27FC236}">
                <a16:creationId xmlns:a16="http://schemas.microsoft.com/office/drawing/2014/main" id="{BE666A8B-B701-5943-B6E7-3FC88147EB07}"/>
              </a:ext>
            </a:extLst>
          </p:cNvPr>
          <p:cNvSpPr>
            <a:spLocks noGrp="1"/>
          </p:cNvSpPr>
          <p:nvPr>
            <p:ph type="body" sz="quarter" idx="18" hasCustomPrompt="1"/>
          </p:nvPr>
        </p:nvSpPr>
        <p:spPr>
          <a:xfrm>
            <a:off x="6527510" y="159221"/>
            <a:ext cx="746125"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a:solidFill>
                  <a:schemeClr val="tx2"/>
                </a:solidFill>
                <a:latin typeface="+mj-lt"/>
              </a:defRPr>
            </a:lvl1pPr>
            <a:lvl2pPr>
              <a:defRPr sz="700">
                <a:solidFill>
                  <a:schemeClr val="tx2"/>
                </a:solidFill>
                <a:latin typeface="+mj-lt"/>
              </a:defRPr>
            </a:lvl2pPr>
            <a:lvl3pPr>
              <a:defRPr sz="700">
                <a:solidFill>
                  <a:schemeClr val="tx2"/>
                </a:solidFill>
                <a:latin typeface="+mj-lt"/>
              </a:defRPr>
            </a:lvl3pPr>
            <a:lvl4pPr>
              <a:defRPr sz="700">
                <a:solidFill>
                  <a:schemeClr val="tx2"/>
                </a:solidFill>
                <a:latin typeface="+mj-lt"/>
              </a:defRPr>
            </a:lvl4pPr>
            <a:lvl5pPr>
              <a:defRPr sz="700">
                <a:solidFill>
                  <a:schemeClr val="tx2"/>
                </a:solidFill>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1" i="0">
                <a:solidFill>
                  <a:srgbClr val="57585B"/>
                </a:solidFill>
                <a:latin typeface="Arial Black" panose="020B0604020202020204" pitchFamily="34" charset="0"/>
                <a:cs typeface="Arial Black" panose="020B0604020202020204" pitchFamily="34" charset="0"/>
              </a:rPr>
              <a:t>Arial Black </a:t>
            </a:r>
            <a:br>
              <a:rPr lang="en-GB" sz="700" b="1" i="0">
                <a:solidFill>
                  <a:srgbClr val="57585B"/>
                </a:solidFill>
                <a:latin typeface="Arial Black" panose="020B0604020202020204" pitchFamily="34" charset="0"/>
                <a:cs typeface="Arial Black" panose="020B0604020202020204" pitchFamily="34" charset="0"/>
              </a:rPr>
            </a:br>
            <a:r>
              <a:rPr lang="en-GB" sz="700" b="1" i="0">
                <a:solidFill>
                  <a:srgbClr val="57585B"/>
                </a:solidFill>
                <a:latin typeface="Arial Black" panose="020B0604020202020204" pitchFamily="34" charset="0"/>
                <a:cs typeface="Arial Black" panose="020B0604020202020204" pitchFamily="34" charset="0"/>
              </a:rPr>
              <a:t> 7pt.</a:t>
            </a:r>
            <a:endParaRPr lang="en-GB" sz="700" b="1" i="0">
              <a:latin typeface="Arial Black" panose="020B0604020202020204" pitchFamily="34" charset="0"/>
              <a:cs typeface="Arial Black" panose="020B0604020202020204" pitchFamily="34" charset="0"/>
            </a:endParaRPr>
          </a:p>
          <a:p>
            <a:pPr lvl="0"/>
            <a:endParaRPr lang="en-LT"/>
          </a:p>
        </p:txBody>
      </p:sp>
      <p:sp>
        <p:nvSpPr>
          <p:cNvPr id="90" name="Text Placeholder 2">
            <a:extLst>
              <a:ext uri="{FF2B5EF4-FFF2-40B4-BE49-F238E27FC236}">
                <a16:creationId xmlns:a16="http://schemas.microsoft.com/office/drawing/2014/main" id="{FC936D2E-8B59-CC47-9B85-97A97559E335}"/>
              </a:ext>
            </a:extLst>
          </p:cNvPr>
          <p:cNvSpPr>
            <a:spLocks noGrp="1"/>
          </p:cNvSpPr>
          <p:nvPr>
            <p:ph type="body" sz="quarter" idx="19" hasCustomPrompt="1"/>
          </p:nvPr>
        </p:nvSpPr>
        <p:spPr>
          <a:xfrm>
            <a:off x="7351857" y="174213"/>
            <a:ext cx="746125"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a:solidFill>
                  <a:schemeClr val="tx2"/>
                </a:solidFill>
                <a:latin typeface="+mj-lt"/>
              </a:defRPr>
            </a:lvl1pPr>
            <a:lvl2pPr>
              <a:defRPr sz="700">
                <a:solidFill>
                  <a:schemeClr val="tx2"/>
                </a:solidFill>
                <a:latin typeface="+mj-lt"/>
              </a:defRPr>
            </a:lvl2pPr>
            <a:lvl3pPr>
              <a:defRPr sz="700">
                <a:solidFill>
                  <a:schemeClr val="tx2"/>
                </a:solidFill>
                <a:latin typeface="+mj-lt"/>
              </a:defRPr>
            </a:lvl3pPr>
            <a:lvl4pPr>
              <a:defRPr sz="700">
                <a:solidFill>
                  <a:schemeClr val="tx2"/>
                </a:solidFill>
                <a:latin typeface="+mj-lt"/>
              </a:defRPr>
            </a:lvl4pPr>
            <a:lvl5pPr>
              <a:defRPr sz="700">
                <a:solidFill>
                  <a:schemeClr val="tx2"/>
                </a:solidFill>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1" i="0">
                <a:solidFill>
                  <a:srgbClr val="57585B"/>
                </a:solidFill>
                <a:latin typeface="Arial Black" panose="020B0604020202020204" pitchFamily="34" charset="0"/>
                <a:cs typeface="Arial Black" panose="020B0604020202020204" pitchFamily="34" charset="0"/>
              </a:rPr>
              <a:t>Arial Black </a:t>
            </a:r>
            <a:br>
              <a:rPr lang="en-GB" sz="700" b="1" i="0">
                <a:solidFill>
                  <a:srgbClr val="57585B"/>
                </a:solidFill>
                <a:latin typeface="Arial Black" panose="020B0604020202020204" pitchFamily="34" charset="0"/>
                <a:cs typeface="Arial Black" panose="020B0604020202020204" pitchFamily="34" charset="0"/>
              </a:rPr>
            </a:br>
            <a:r>
              <a:rPr lang="en-GB" sz="700" b="1" i="0">
                <a:solidFill>
                  <a:srgbClr val="57585B"/>
                </a:solidFill>
                <a:latin typeface="Arial Black" panose="020B0604020202020204" pitchFamily="34" charset="0"/>
                <a:cs typeface="Arial Black" panose="020B0604020202020204" pitchFamily="34" charset="0"/>
              </a:rPr>
              <a:t> 7pt.</a:t>
            </a:r>
            <a:endParaRPr lang="en-GB" sz="700" b="1" i="0">
              <a:latin typeface="Arial Black" panose="020B0604020202020204" pitchFamily="34" charset="0"/>
              <a:cs typeface="Arial Black" panose="020B0604020202020204" pitchFamily="34" charset="0"/>
            </a:endParaRPr>
          </a:p>
          <a:p>
            <a:pPr lvl="0"/>
            <a:endParaRPr lang="en-LT"/>
          </a:p>
        </p:txBody>
      </p:sp>
      <p:sp>
        <p:nvSpPr>
          <p:cNvPr id="91" name="Text Placeholder 2">
            <a:extLst>
              <a:ext uri="{FF2B5EF4-FFF2-40B4-BE49-F238E27FC236}">
                <a16:creationId xmlns:a16="http://schemas.microsoft.com/office/drawing/2014/main" id="{9790E9DD-2E8B-2844-9536-FD48EE6D3755}"/>
              </a:ext>
            </a:extLst>
          </p:cNvPr>
          <p:cNvSpPr>
            <a:spLocks noGrp="1"/>
          </p:cNvSpPr>
          <p:nvPr>
            <p:ph type="body" sz="quarter" idx="20" hasCustomPrompt="1"/>
          </p:nvPr>
        </p:nvSpPr>
        <p:spPr>
          <a:xfrm>
            <a:off x="8137029" y="188860"/>
            <a:ext cx="746125"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a:solidFill>
                  <a:schemeClr val="tx2"/>
                </a:solidFill>
                <a:latin typeface="+mj-lt"/>
              </a:defRPr>
            </a:lvl1pPr>
            <a:lvl2pPr>
              <a:defRPr sz="700">
                <a:solidFill>
                  <a:schemeClr val="tx2"/>
                </a:solidFill>
                <a:latin typeface="+mj-lt"/>
              </a:defRPr>
            </a:lvl2pPr>
            <a:lvl3pPr>
              <a:defRPr sz="700">
                <a:solidFill>
                  <a:schemeClr val="tx2"/>
                </a:solidFill>
                <a:latin typeface="+mj-lt"/>
              </a:defRPr>
            </a:lvl3pPr>
            <a:lvl4pPr>
              <a:defRPr sz="700">
                <a:solidFill>
                  <a:schemeClr val="tx2"/>
                </a:solidFill>
                <a:latin typeface="+mj-lt"/>
              </a:defRPr>
            </a:lvl4pPr>
            <a:lvl5pPr>
              <a:defRPr sz="700">
                <a:solidFill>
                  <a:schemeClr val="tx2"/>
                </a:solidFill>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1" i="0">
                <a:solidFill>
                  <a:srgbClr val="57585B"/>
                </a:solidFill>
                <a:latin typeface="Arial Black" panose="020B0604020202020204" pitchFamily="34" charset="0"/>
                <a:cs typeface="Arial Black" panose="020B0604020202020204" pitchFamily="34" charset="0"/>
              </a:rPr>
              <a:t>Arial Black </a:t>
            </a:r>
            <a:br>
              <a:rPr lang="en-GB" sz="700" b="1" i="0">
                <a:solidFill>
                  <a:srgbClr val="57585B"/>
                </a:solidFill>
                <a:latin typeface="Arial Black" panose="020B0604020202020204" pitchFamily="34" charset="0"/>
                <a:cs typeface="Arial Black" panose="020B0604020202020204" pitchFamily="34" charset="0"/>
              </a:rPr>
            </a:br>
            <a:r>
              <a:rPr lang="en-GB" sz="700" b="1" i="0">
                <a:solidFill>
                  <a:srgbClr val="57585B"/>
                </a:solidFill>
                <a:latin typeface="Arial Black" panose="020B0604020202020204" pitchFamily="34" charset="0"/>
                <a:cs typeface="Arial Black" panose="020B0604020202020204" pitchFamily="34" charset="0"/>
              </a:rPr>
              <a:t> 7pt.</a:t>
            </a:r>
            <a:endParaRPr lang="en-GB" sz="700" b="1" i="0">
              <a:latin typeface="Arial Black" panose="020B0604020202020204" pitchFamily="34" charset="0"/>
              <a:cs typeface="Arial Black" panose="020B0604020202020204" pitchFamily="34" charset="0"/>
            </a:endParaRPr>
          </a:p>
          <a:p>
            <a:pPr lvl="0"/>
            <a:endParaRPr lang="en-LT"/>
          </a:p>
        </p:txBody>
      </p:sp>
      <p:sp>
        <p:nvSpPr>
          <p:cNvPr id="92" name="Text Placeholder 2">
            <a:extLst>
              <a:ext uri="{FF2B5EF4-FFF2-40B4-BE49-F238E27FC236}">
                <a16:creationId xmlns:a16="http://schemas.microsoft.com/office/drawing/2014/main" id="{D67119ED-251C-004C-8705-E956C4271465}"/>
              </a:ext>
            </a:extLst>
          </p:cNvPr>
          <p:cNvSpPr>
            <a:spLocks noGrp="1"/>
          </p:cNvSpPr>
          <p:nvPr>
            <p:ph type="body" sz="quarter" idx="21" hasCustomPrompt="1"/>
          </p:nvPr>
        </p:nvSpPr>
        <p:spPr>
          <a:xfrm>
            <a:off x="8934791" y="159220"/>
            <a:ext cx="746125"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a:solidFill>
                  <a:schemeClr val="tx2"/>
                </a:solidFill>
                <a:latin typeface="+mj-lt"/>
              </a:defRPr>
            </a:lvl1pPr>
            <a:lvl2pPr>
              <a:defRPr sz="700">
                <a:solidFill>
                  <a:schemeClr val="tx2"/>
                </a:solidFill>
                <a:latin typeface="+mj-lt"/>
              </a:defRPr>
            </a:lvl2pPr>
            <a:lvl3pPr>
              <a:defRPr sz="700">
                <a:solidFill>
                  <a:schemeClr val="tx2"/>
                </a:solidFill>
                <a:latin typeface="+mj-lt"/>
              </a:defRPr>
            </a:lvl3pPr>
            <a:lvl4pPr>
              <a:defRPr sz="700">
                <a:solidFill>
                  <a:schemeClr val="tx2"/>
                </a:solidFill>
                <a:latin typeface="+mj-lt"/>
              </a:defRPr>
            </a:lvl4pPr>
            <a:lvl5pPr>
              <a:defRPr sz="700">
                <a:solidFill>
                  <a:schemeClr val="tx2"/>
                </a:solidFill>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1" i="0">
                <a:solidFill>
                  <a:srgbClr val="57585B"/>
                </a:solidFill>
                <a:latin typeface="Arial Black" panose="020B0604020202020204" pitchFamily="34" charset="0"/>
                <a:cs typeface="Arial Black" panose="020B0604020202020204" pitchFamily="34" charset="0"/>
              </a:rPr>
              <a:t>Arial Black </a:t>
            </a:r>
            <a:br>
              <a:rPr lang="en-GB" sz="700" b="1" i="0">
                <a:solidFill>
                  <a:srgbClr val="57585B"/>
                </a:solidFill>
                <a:latin typeface="Arial Black" panose="020B0604020202020204" pitchFamily="34" charset="0"/>
                <a:cs typeface="Arial Black" panose="020B0604020202020204" pitchFamily="34" charset="0"/>
              </a:rPr>
            </a:br>
            <a:r>
              <a:rPr lang="en-GB" sz="700" b="1" i="0">
                <a:solidFill>
                  <a:srgbClr val="57585B"/>
                </a:solidFill>
                <a:latin typeface="Arial Black" panose="020B0604020202020204" pitchFamily="34" charset="0"/>
                <a:cs typeface="Arial Black" panose="020B0604020202020204" pitchFamily="34" charset="0"/>
              </a:rPr>
              <a:t> 7pt.</a:t>
            </a:r>
            <a:endParaRPr lang="en-GB" sz="700" b="1" i="0">
              <a:latin typeface="Arial Black" panose="020B0604020202020204" pitchFamily="34" charset="0"/>
              <a:cs typeface="Arial Black" panose="020B0604020202020204" pitchFamily="34" charset="0"/>
            </a:endParaRPr>
          </a:p>
          <a:p>
            <a:pPr lvl="0"/>
            <a:endParaRPr lang="en-LT"/>
          </a:p>
        </p:txBody>
      </p:sp>
      <p:sp>
        <p:nvSpPr>
          <p:cNvPr id="93" name="Text Placeholder 2">
            <a:extLst>
              <a:ext uri="{FF2B5EF4-FFF2-40B4-BE49-F238E27FC236}">
                <a16:creationId xmlns:a16="http://schemas.microsoft.com/office/drawing/2014/main" id="{20DA7B23-4A49-7E49-9009-1EA4CB78A8FB}"/>
              </a:ext>
            </a:extLst>
          </p:cNvPr>
          <p:cNvSpPr>
            <a:spLocks noGrp="1"/>
          </p:cNvSpPr>
          <p:nvPr>
            <p:ph type="body" sz="quarter" idx="22" hasCustomPrompt="1"/>
          </p:nvPr>
        </p:nvSpPr>
        <p:spPr>
          <a:xfrm>
            <a:off x="9755625" y="157526"/>
            <a:ext cx="746125"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a:solidFill>
                  <a:schemeClr val="tx2"/>
                </a:solidFill>
                <a:latin typeface="+mj-lt"/>
              </a:defRPr>
            </a:lvl1pPr>
            <a:lvl2pPr>
              <a:defRPr sz="700">
                <a:solidFill>
                  <a:schemeClr val="tx2"/>
                </a:solidFill>
                <a:latin typeface="+mj-lt"/>
              </a:defRPr>
            </a:lvl2pPr>
            <a:lvl3pPr>
              <a:defRPr sz="700">
                <a:solidFill>
                  <a:schemeClr val="tx2"/>
                </a:solidFill>
                <a:latin typeface="+mj-lt"/>
              </a:defRPr>
            </a:lvl3pPr>
            <a:lvl4pPr>
              <a:defRPr sz="700">
                <a:solidFill>
                  <a:schemeClr val="tx2"/>
                </a:solidFill>
                <a:latin typeface="+mj-lt"/>
              </a:defRPr>
            </a:lvl4pPr>
            <a:lvl5pPr>
              <a:defRPr sz="700">
                <a:solidFill>
                  <a:schemeClr val="tx2"/>
                </a:solidFill>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1" i="0">
                <a:solidFill>
                  <a:srgbClr val="57585B"/>
                </a:solidFill>
                <a:latin typeface="Arial Black" panose="020B0604020202020204" pitchFamily="34" charset="0"/>
                <a:cs typeface="Arial Black" panose="020B0604020202020204" pitchFamily="34" charset="0"/>
              </a:rPr>
              <a:t>Arial Black </a:t>
            </a:r>
            <a:br>
              <a:rPr lang="en-GB" sz="700" b="1" i="0">
                <a:solidFill>
                  <a:srgbClr val="57585B"/>
                </a:solidFill>
                <a:latin typeface="Arial Black" panose="020B0604020202020204" pitchFamily="34" charset="0"/>
                <a:cs typeface="Arial Black" panose="020B0604020202020204" pitchFamily="34" charset="0"/>
              </a:rPr>
            </a:br>
            <a:r>
              <a:rPr lang="en-GB" sz="700" b="1" i="0">
                <a:solidFill>
                  <a:srgbClr val="57585B"/>
                </a:solidFill>
                <a:latin typeface="Arial Black" panose="020B0604020202020204" pitchFamily="34" charset="0"/>
                <a:cs typeface="Arial Black" panose="020B0604020202020204" pitchFamily="34" charset="0"/>
              </a:rPr>
              <a:t> 7pt.</a:t>
            </a:r>
            <a:endParaRPr lang="en-GB" sz="700" b="1" i="0">
              <a:latin typeface="Arial Black" panose="020B0604020202020204" pitchFamily="34" charset="0"/>
              <a:cs typeface="Arial Black" panose="020B0604020202020204" pitchFamily="34" charset="0"/>
            </a:endParaRPr>
          </a:p>
          <a:p>
            <a:pPr lvl="0"/>
            <a:endParaRPr lang="en-LT"/>
          </a:p>
        </p:txBody>
      </p:sp>
      <p:sp>
        <p:nvSpPr>
          <p:cNvPr id="94" name="Text Placeholder 2">
            <a:extLst>
              <a:ext uri="{FF2B5EF4-FFF2-40B4-BE49-F238E27FC236}">
                <a16:creationId xmlns:a16="http://schemas.microsoft.com/office/drawing/2014/main" id="{0AD85490-7BD0-A141-B5F1-C66F2C8B44BD}"/>
              </a:ext>
            </a:extLst>
          </p:cNvPr>
          <p:cNvSpPr>
            <a:spLocks noGrp="1"/>
          </p:cNvSpPr>
          <p:nvPr>
            <p:ph type="body" sz="quarter" idx="23" hasCustomPrompt="1"/>
          </p:nvPr>
        </p:nvSpPr>
        <p:spPr>
          <a:xfrm>
            <a:off x="10528062" y="157525"/>
            <a:ext cx="746125"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a:solidFill>
                  <a:schemeClr val="tx2"/>
                </a:solidFill>
                <a:latin typeface="+mj-lt"/>
              </a:defRPr>
            </a:lvl1pPr>
            <a:lvl2pPr>
              <a:defRPr sz="700">
                <a:solidFill>
                  <a:schemeClr val="tx2"/>
                </a:solidFill>
                <a:latin typeface="+mj-lt"/>
              </a:defRPr>
            </a:lvl2pPr>
            <a:lvl3pPr>
              <a:defRPr sz="700">
                <a:solidFill>
                  <a:schemeClr val="tx2"/>
                </a:solidFill>
                <a:latin typeface="+mj-lt"/>
              </a:defRPr>
            </a:lvl3pPr>
            <a:lvl4pPr>
              <a:defRPr sz="700">
                <a:solidFill>
                  <a:schemeClr val="tx2"/>
                </a:solidFill>
                <a:latin typeface="+mj-lt"/>
              </a:defRPr>
            </a:lvl4pPr>
            <a:lvl5pPr>
              <a:defRPr sz="700">
                <a:solidFill>
                  <a:schemeClr val="tx2"/>
                </a:solidFill>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1" i="0">
                <a:solidFill>
                  <a:srgbClr val="57585B"/>
                </a:solidFill>
                <a:latin typeface="Arial Black" panose="020B0604020202020204" pitchFamily="34" charset="0"/>
                <a:cs typeface="Arial Black" panose="020B0604020202020204" pitchFamily="34" charset="0"/>
              </a:rPr>
              <a:t>Arial Black </a:t>
            </a:r>
            <a:br>
              <a:rPr lang="en-GB" sz="700" b="1" i="0">
                <a:solidFill>
                  <a:srgbClr val="57585B"/>
                </a:solidFill>
                <a:latin typeface="Arial Black" panose="020B0604020202020204" pitchFamily="34" charset="0"/>
                <a:cs typeface="Arial Black" panose="020B0604020202020204" pitchFamily="34" charset="0"/>
              </a:rPr>
            </a:br>
            <a:r>
              <a:rPr lang="en-GB" sz="700" b="1" i="0">
                <a:solidFill>
                  <a:srgbClr val="57585B"/>
                </a:solidFill>
                <a:latin typeface="Arial Black" panose="020B0604020202020204" pitchFamily="34" charset="0"/>
                <a:cs typeface="Arial Black" panose="020B0604020202020204" pitchFamily="34" charset="0"/>
              </a:rPr>
              <a:t> 7pt.</a:t>
            </a:r>
            <a:endParaRPr lang="en-GB" sz="700" b="1" i="0">
              <a:latin typeface="Arial Black" panose="020B0604020202020204" pitchFamily="34" charset="0"/>
              <a:cs typeface="Arial Black" panose="020B0604020202020204" pitchFamily="34" charset="0"/>
            </a:endParaRPr>
          </a:p>
          <a:p>
            <a:pPr lvl="0"/>
            <a:endParaRPr lang="en-LT"/>
          </a:p>
        </p:txBody>
      </p:sp>
      <p:sp>
        <p:nvSpPr>
          <p:cNvPr id="95" name="Text Placeholder 2">
            <a:extLst>
              <a:ext uri="{FF2B5EF4-FFF2-40B4-BE49-F238E27FC236}">
                <a16:creationId xmlns:a16="http://schemas.microsoft.com/office/drawing/2014/main" id="{0D57BE53-D421-B948-BE18-EB09B983C69F}"/>
              </a:ext>
            </a:extLst>
          </p:cNvPr>
          <p:cNvSpPr>
            <a:spLocks noGrp="1"/>
          </p:cNvSpPr>
          <p:nvPr>
            <p:ph type="body" sz="quarter" idx="24" hasCustomPrompt="1"/>
          </p:nvPr>
        </p:nvSpPr>
        <p:spPr>
          <a:xfrm>
            <a:off x="11328016" y="167245"/>
            <a:ext cx="746125"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a:solidFill>
                  <a:schemeClr val="tx2"/>
                </a:solidFill>
                <a:latin typeface="+mj-lt"/>
              </a:defRPr>
            </a:lvl1pPr>
            <a:lvl2pPr>
              <a:defRPr sz="700">
                <a:solidFill>
                  <a:schemeClr val="tx2"/>
                </a:solidFill>
                <a:latin typeface="+mj-lt"/>
              </a:defRPr>
            </a:lvl2pPr>
            <a:lvl3pPr>
              <a:defRPr sz="700">
                <a:solidFill>
                  <a:schemeClr val="tx2"/>
                </a:solidFill>
                <a:latin typeface="+mj-lt"/>
              </a:defRPr>
            </a:lvl3pPr>
            <a:lvl4pPr>
              <a:defRPr sz="700">
                <a:solidFill>
                  <a:schemeClr val="tx2"/>
                </a:solidFill>
                <a:latin typeface="+mj-lt"/>
              </a:defRPr>
            </a:lvl4pPr>
            <a:lvl5pPr>
              <a:defRPr sz="700">
                <a:solidFill>
                  <a:schemeClr val="tx2"/>
                </a:solidFill>
                <a:latin typeface="+mj-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1" i="0">
                <a:solidFill>
                  <a:srgbClr val="57585B"/>
                </a:solidFill>
                <a:latin typeface="Arial Black" panose="020B0604020202020204" pitchFamily="34" charset="0"/>
                <a:cs typeface="Arial Black" panose="020B0604020202020204" pitchFamily="34" charset="0"/>
              </a:rPr>
              <a:t>Arial Black </a:t>
            </a:r>
            <a:br>
              <a:rPr lang="en-GB" sz="700" b="1" i="0">
                <a:solidFill>
                  <a:srgbClr val="57585B"/>
                </a:solidFill>
                <a:latin typeface="Arial Black" panose="020B0604020202020204" pitchFamily="34" charset="0"/>
                <a:cs typeface="Arial Black" panose="020B0604020202020204" pitchFamily="34" charset="0"/>
              </a:rPr>
            </a:br>
            <a:r>
              <a:rPr lang="en-GB" sz="700" b="1" i="0">
                <a:solidFill>
                  <a:srgbClr val="57585B"/>
                </a:solidFill>
                <a:latin typeface="Arial Black" panose="020B0604020202020204" pitchFamily="34" charset="0"/>
                <a:cs typeface="Arial Black" panose="020B0604020202020204" pitchFamily="34" charset="0"/>
              </a:rPr>
              <a:t> 7pt.</a:t>
            </a:r>
            <a:endParaRPr lang="en-GB" sz="700" b="1" i="0">
              <a:latin typeface="Arial Black" panose="020B0604020202020204" pitchFamily="34" charset="0"/>
              <a:cs typeface="Arial Black" panose="020B0604020202020204" pitchFamily="34" charset="0"/>
            </a:endParaRPr>
          </a:p>
          <a:p>
            <a:pPr lvl="0"/>
            <a:endParaRPr lang="en-LT"/>
          </a:p>
        </p:txBody>
      </p:sp>
      <p:sp>
        <p:nvSpPr>
          <p:cNvPr id="21" name="Text Placeholder 20">
            <a:extLst>
              <a:ext uri="{FF2B5EF4-FFF2-40B4-BE49-F238E27FC236}">
                <a16:creationId xmlns:a16="http://schemas.microsoft.com/office/drawing/2014/main" id="{CB430830-6413-A646-AF6D-89F48B74C52A}"/>
              </a:ext>
            </a:extLst>
          </p:cNvPr>
          <p:cNvSpPr>
            <a:spLocks noGrp="1"/>
          </p:cNvSpPr>
          <p:nvPr>
            <p:ph type="body" sz="quarter" idx="25" hasCustomPrompt="1"/>
          </p:nvPr>
        </p:nvSpPr>
        <p:spPr>
          <a:xfrm>
            <a:off x="151392" y="608012"/>
            <a:ext cx="769937"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b="0" i="0">
                <a:latin typeface="Arial" panose="020B0604020202020204" pitchFamily="34" charset="0"/>
                <a:cs typeface="Arial" panose="020B0604020202020204" pitchFamily="34" charset="0"/>
              </a:defRPr>
            </a:lvl1pPr>
            <a:lvl2pPr>
              <a:defRPr sz="700"/>
            </a:lvl2pPr>
            <a:lvl3pPr>
              <a:defRPr sz="700"/>
            </a:lvl3pPr>
            <a:lvl4pPr>
              <a:defRPr sz="700"/>
            </a:lvl4pPr>
            <a:lvl5pPr>
              <a:defRPr sz="700"/>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0" i="0">
                <a:solidFill>
                  <a:schemeClr val="bg1"/>
                </a:solidFill>
                <a:latin typeface="Arial" panose="020B0604020202020204" pitchFamily="34" charset="0"/>
                <a:cs typeface="Arial" panose="020B0604020202020204" pitchFamily="34" charset="0"/>
              </a:rPr>
              <a:t>Arial regular </a:t>
            </a:r>
            <a:br>
              <a:rPr lang="en-GB" sz="700" b="0" i="0">
                <a:solidFill>
                  <a:schemeClr val="bg1"/>
                </a:solidFill>
                <a:latin typeface="Arial" panose="020B0604020202020204" pitchFamily="34" charset="0"/>
                <a:cs typeface="Arial" panose="020B0604020202020204" pitchFamily="34" charset="0"/>
              </a:rPr>
            </a:br>
            <a:r>
              <a:rPr lang="en-GB" sz="700" b="0" i="0">
                <a:solidFill>
                  <a:schemeClr val="bg1"/>
                </a:solidFill>
                <a:latin typeface="Arial" panose="020B0604020202020204" pitchFamily="34" charset="0"/>
                <a:cs typeface="Arial" panose="020B0604020202020204" pitchFamily="34" charset="0"/>
              </a:rPr>
              <a:t> 7pt.</a:t>
            </a:r>
          </a:p>
          <a:p>
            <a:pPr lvl="0"/>
            <a:endParaRPr lang="en-LT"/>
          </a:p>
        </p:txBody>
      </p:sp>
      <p:sp>
        <p:nvSpPr>
          <p:cNvPr id="96" name="Text Placeholder 20">
            <a:extLst>
              <a:ext uri="{FF2B5EF4-FFF2-40B4-BE49-F238E27FC236}">
                <a16:creationId xmlns:a16="http://schemas.microsoft.com/office/drawing/2014/main" id="{E8646DBB-9C01-5749-B5A8-B9AE4D3F62FA}"/>
              </a:ext>
            </a:extLst>
          </p:cNvPr>
          <p:cNvSpPr>
            <a:spLocks noGrp="1"/>
          </p:cNvSpPr>
          <p:nvPr>
            <p:ph type="body" sz="quarter" idx="26" hasCustomPrompt="1"/>
          </p:nvPr>
        </p:nvSpPr>
        <p:spPr>
          <a:xfrm>
            <a:off x="148111" y="1051357"/>
            <a:ext cx="769937"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b="0" i="0">
                <a:latin typeface="Arial" panose="020B0604020202020204" pitchFamily="34" charset="0"/>
                <a:cs typeface="Arial" panose="020B0604020202020204" pitchFamily="34" charset="0"/>
              </a:defRPr>
            </a:lvl1pPr>
            <a:lvl2pPr>
              <a:defRPr sz="700"/>
            </a:lvl2pPr>
            <a:lvl3pPr>
              <a:defRPr sz="700"/>
            </a:lvl3pPr>
            <a:lvl4pPr>
              <a:defRPr sz="700"/>
            </a:lvl4pPr>
            <a:lvl5pPr>
              <a:defRPr sz="700"/>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0" i="0">
                <a:solidFill>
                  <a:schemeClr val="bg1"/>
                </a:solidFill>
                <a:latin typeface="Arial" panose="020B0604020202020204" pitchFamily="34" charset="0"/>
                <a:cs typeface="Arial" panose="020B0604020202020204" pitchFamily="34" charset="0"/>
              </a:rPr>
              <a:t>Arial regular </a:t>
            </a:r>
            <a:br>
              <a:rPr lang="en-GB" sz="700" b="0" i="0">
                <a:solidFill>
                  <a:schemeClr val="bg1"/>
                </a:solidFill>
                <a:latin typeface="Arial" panose="020B0604020202020204" pitchFamily="34" charset="0"/>
                <a:cs typeface="Arial" panose="020B0604020202020204" pitchFamily="34" charset="0"/>
              </a:rPr>
            </a:br>
            <a:r>
              <a:rPr lang="en-GB" sz="700" b="0" i="0">
                <a:solidFill>
                  <a:schemeClr val="bg1"/>
                </a:solidFill>
                <a:latin typeface="Arial" panose="020B0604020202020204" pitchFamily="34" charset="0"/>
                <a:cs typeface="Arial" panose="020B0604020202020204" pitchFamily="34" charset="0"/>
              </a:rPr>
              <a:t> 7pt.</a:t>
            </a:r>
          </a:p>
          <a:p>
            <a:pPr lvl="0"/>
            <a:endParaRPr lang="en-LT"/>
          </a:p>
        </p:txBody>
      </p:sp>
      <p:sp>
        <p:nvSpPr>
          <p:cNvPr id="97" name="Text Placeholder 20">
            <a:extLst>
              <a:ext uri="{FF2B5EF4-FFF2-40B4-BE49-F238E27FC236}">
                <a16:creationId xmlns:a16="http://schemas.microsoft.com/office/drawing/2014/main" id="{43EF50DE-CE44-FF46-B34F-29E59FFEDC67}"/>
              </a:ext>
            </a:extLst>
          </p:cNvPr>
          <p:cNvSpPr>
            <a:spLocks noGrp="1"/>
          </p:cNvSpPr>
          <p:nvPr>
            <p:ph type="body" sz="quarter" idx="27" hasCustomPrompt="1"/>
          </p:nvPr>
        </p:nvSpPr>
        <p:spPr>
          <a:xfrm>
            <a:off x="125454" y="1514654"/>
            <a:ext cx="769937"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b="0" i="0">
                <a:latin typeface="Arial" panose="020B0604020202020204" pitchFamily="34" charset="0"/>
                <a:cs typeface="Arial" panose="020B0604020202020204" pitchFamily="34" charset="0"/>
              </a:defRPr>
            </a:lvl1pPr>
            <a:lvl2pPr>
              <a:defRPr sz="700"/>
            </a:lvl2pPr>
            <a:lvl3pPr>
              <a:defRPr sz="700"/>
            </a:lvl3pPr>
            <a:lvl4pPr>
              <a:defRPr sz="700"/>
            </a:lvl4pPr>
            <a:lvl5pPr>
              <a:defRPr sz="700"/>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0" i="0">
                <a:solidFill>
                  <a:schemeClr val="bg1"/>
                </a:solidFill>
                <a:latin typeface="Arial" panose="020B0604020202020204" pitchFamily="34" charset="0"/>
                <a:cs typeface="Arial" panose="020B0604020202020204" pitchFamily="34" charset="0"/>
              </a:rPr>
              <a:t>Arial regular </a:t>
            </a:r>
            <a:br>
              <a:rPr lang="en-GB" sz="700" b="0" i="0">
                <a:solidFill>
                  <a:schemeClr val="bg1"/>
                </a:solidFill>
                <a:latin typeface="Arial" panose="020B0604020202020204" pitchFamily="34" charset="0"/>
                <a:cs typeface="Arial" panose="020B0604020202020204" pitchFamily="34" charset="0"/>
              </a:rPr>
            </a:br>
            <a:r>
              <a:rPr lang="en-GB" sz="700" b="0" i="0">
                <a:solidFill>
                  <a:schemeClr val="bg1"/>
                </a:solidFill>
                <a:latin typeface="Arial" panose="020B0604020202020204" pitchFamily="34" charset="0"/>
                <a:cs typeface="Arial" panose="020B0604020202020204" pitchFamily="34" charset="0"/>
              </a:rPr>
              <a:t> 7pt.</a:t>
            </a:r>
          </a:p>
          <a:p>
            <a:pPr lvl="0"/>
            <a:endParaRPr lang="en-LT"/>
          </a:p>
        </p:txBody>
      </p:sp>
      <p:sp>
        <p:nvSpPr>
          <p:cNvPr id="98" name="Text Placeholder 20">
            <a:extLst>
              <a:ext uri="{FF2B5EF4-FFF2-40B4-BE49-F238E27FC236}">
                <a16:creationId xmlns:a16="http://schemas.microsoft.com/office/drawing/2014/main" id="{65845EE7-453E-B84B-A2B0-89A1BDF3F079}"/>
              </a:ext>
            </a:extLst>
          </p:cNvPr>
          <p:cNvSpPr>
            <a:spLocks noGrp="1"/>
          </p:cNvSpPr>
          <p:nvPr>
            <p:ph type="body" sz="quarter" idx="28" hasCustomPrompt="1"/>
          </p:nvPr>
        </p:nvSpPr>
        <p:spPr>
          <a:xfrm>
            <a:off x="138545" y="1924193"/>
            <a:ext cx="769937"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b="0" i="0">
                <a:latin typeface="Arial" panose="020B0604020202020204" pitchFamily="34" charset="0"/>
                <a:cs typeface="Arial" panose="020B0604020202020204" pitchFamily="34" charset="0"/>
              </a:defRPr>
            </a:lvl1pPr>
            <a:lvl2pPr>
              <a:defRPr sz="700"/>
            </a:lvl2pPr>
            <a:lvl3pPr>
              <a:defRPr sz="700"/>
            </a:lvl3pPr>
            <a:lvl4pPr>
              <a:defRPr sz="700"/>
            </a:lvl4pPr>
            <a:lvl5pPr>
              <a:defRPr sz="700"/>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0" i="0">
                <a:solidFill>
                  <a:schemeClr val="bg1"/>
                </a:solidFill>
                <a:latin typeface="Arial" panose="020B0604020202020204" pitchFamily="34" charset="0"/>
                <a:cs typeface="Arial" panose="020B0604020202020204" pitchFamily="34" charset="0"/>
              </a:rPr>
              <a:t>Arial regular </a:t>
            </a:r>
            <a:br>
              <a:rPr lang="en-GB" sz="700" b="0" i="0">
                <a:solidFill>
                  <a:schemeClr val="bg1"/>
                </a:solidFill>
                <a:latin typeface="Arial" panose="020B0604020202020204" pitchFamily="34" charset="0"/>
                <a:cs typeface="Arial" panose="020B0604020202020204" pitchFamily="34" charset="0"/>
              </a:rPr>
            </a:br>
            <a:r>
              <a:rPr lang="en-GB" sz="700" b="0" i="0">
                <a:solidFill>
                  <a:schemeClr val="bg1"/>
                </a:solidFill>
                <a:latin typeface="Arial" panose="020B0604020202020204" pitchFamily="34" charset="0"/>
                <a:cs typeface="Arial" panose="020B0604020202020204" pitchFamily="34" charset="0"/>
              </a:rPr>
              <a:t> 7pt.</a:t>
            </a:r>
          </a:p>
          <a:p>
            <a:pPr lvl="0"/>
            <a:endParaRPr lang="en-LT"/>
          </a:p>
        </p:txBody>
      </p:sp>
      <p:sp>
        <p:nvSpPr>
          <p:cNvPr id="99" name="Text Placeholder 20">
            <a:extLst>
              <a:ext uri="{FF2B5EF4-FFF2-40B4-BE49-F238E27FC236}">
                <a16:creationId xmlns:a16="http://schemas.microsoft.com/office/drawing/2014/main" id="{9E7F60F0-CDDF-DD4A-859F-9A8947E0FBF0}"/>
              </a:ext>
            </a:extLst>
          </p:cNvPr>
          <p:cNvSpPr>
            <a:spLocks noGrp="1"/>
          </p:cNvSpPr>
          <p:nvPr>
            <p:ph type="body" sz="quarter" idx="29" hasCustomPrompt="1"/>
          </p:nvPr>
        </p:nvSpPr>
        <p:spPr>
          <a:xfrm>
            <a:off x="152403" y="2387375"/>
            <a:ext cx="769937"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b="0" i="0">
                <a:latin typeface="Arial" panose="020B0604020202020204" pitchFamily="34" charset="0"/>
                <a:cs typeface="Arial" panose="020B0604020202020204" pitchFamily="34" charset="0"/>
              </a:defRPr>
            </a:lvl1pPr>
            <a:lvl2pPr>
              <a:defRPr sz="700"/>
            </a:lvl2pPr>
            <a:lvl3pPr>
              <a:defRPr sz="700"/>
            </a:lvl3pPr>
            <a:lvl4pPr>
              <a:defRPr sz="700"/>
            </a:lvl4pPr>
            <a:lvl5pPr>
              <a:defRPr sz="700"/>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0" i="0">
                <a:solidFill>
                  <a:schemeClr val="bg1"/>
                </a:solidFill>
                <a:latin typeface="Arial" panose="020B0604020202020204" pitchFamily="34" charset="0"/>
                <a:cs typeface="Arial" panose="020B0604020202020204" pitchFamily="34" charset="0"/>
              </a:rPr>
              <a:t>Arial regular </a:t>
            </a:r>
            <a:br>
              <a:rPr lang="en-GB" sz="700" b="0" i="0">
                <a:solidFill>
                  <a:schemeClr val="bg1"/>
                </a:solidFill>
                <a:latin typeface="Arial" panose="020B0604020202020204" pitchFamily="34" charset="0"/>
                <a:cs typeface="Arial" panose="020B0604020202020204" pitchFamily="34" charset="0"/>
              </a:rPr>
            </a:br>
            <a:r>
              <a:rPr lang="en-GB" sz="700" b="0" i="0">
                <a:solidFill>
                  <a:schemeClr val="bg1"/>
                </a:solidFill>
                <a:latin typeface="Arial" panose="020B0604020202020204" pitchFamily="34" charset="0"/>
                <a:cs typeface="Arial" panose="020B0604020202020204" pitchFamily="34" charset="0"/>
              </a:rPr>
              <a:t> 7pt.</a:t>
            </a:r>
          </a:p>
          <a:p>
            <a:pPr lvl="0"/>
            <a:endParaRPr lang="en-LT"/>
          </a:p>
        </p:txBody>
      </p:sp>
      <p:sp>
        <p:nvSpPr>
          <p:cNvPr id="100" name="Text Placeholder 20">
            <a:extLst>
              <a:ext uri="{FF2B5EF4-FFF2-40B4-BE49-F238E27FC236}">
                <a16:creationId xmlns:a16="http://schemas.microsoft.com/office/drawing/2014/main" id="{8081A874-19F6-D24B-AAD9-8BA3CF997FCC}"/>
              </a:ext>
            </a:extLst>
          </p:cNvPr>
          <p:cNvSpPr>
            <a:spLocks noGrp="1"/>
          </p:cNvSpPr>
          <p:nvPr>
            <p:ph type="body" sz="quarter" idx="30" hasCustomPrompt="1"/>
          </p:nvPr>
        </p:nvSpPr>
        <p:spPr>
          <a:xfrm>
            <a:off x="165888" y="2835002"/>
            <a:ext cx="769937"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b="0" i="0">
                <a:latin typeface="Arial" panose="020B0604020202020204" pitchFamily="34" charset="0"/>
                <a:cs typeface="Arial" panose="020B0604020202020204" pitchFamily="34" charset="0"/>
              </a:defRPr>
            </a:lvl1pPr>
            <a:lvl2pPr>
              <a:defRPr sz="700"/>
            </a:lvl2pPr>
            <a:lvl3pPr>
              <a:defRPr sz="700"/>
            </a:lvl3pPr>
            <a:lvl4pPr>
              <a:defRPr sz="700"/>
            </a:lvl4pPr>
            <a:lvl5pPr>
              <a:defRPr sz="700"/>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0" i="0">
                <a:solidFill>
                  <a:schemeClr val="bg1"/>
                </a:solidFill>
                <a:latin typeface="Arial" panose="020B0604020202020204" pitchFamily="34" charset="0"/>
                <a:cs typeface="Arial" panose="020B0604020202020204" pitchFamily="34" charset="0"/>
              </a:rPr>
              <a:t>Arial regular </a:t>
            </a:r>
            <a:br>
              <a:rPr lang="en-GB" sz="700" b="0" i="0">
                <a:solidFill>
                  <a:schemeClr val="bg1"/>
                </a:solidFill>
                <a:latin typeface="Arial" panose="020B0604020202020204" pitchFamily="34" charset="0"/>
                <a:cs typeface="Arial" panose="020B0604020202020204" pitchFamily="34" charset="0"/>
              </a:rPr>
            </a:br>
            <a:r>
              <a:rPr lang="en-GB" sz="700" b="0" i="0">
                <a:solidFill>
                  <a:schemeClr val="bg1"/>
                </a:solidFill>
                <a:latin typeface="Arial" panose="020B0604020202020204" pitchFamily="34" charset="0"/>
                <a:cs typeface="Arial" panose="020B0604020202020204" pitchFamily="34" charset="0"/>
              </a:rPr>
              <a:t> 7pt.</a:t>
            </a:r>
          </a:p>
          <a:p>
            <a:pPr lvl="0"/>
            <a:endParaRPr lang="en-LT"/>
          </a:p>
        </p:txBody>
      </p:sp>
      <p:sp>
        <p:nvSpPr>
          <p:cNvPr id="101" name="Text Placeholder 20">
            <a:extLst>
              <a:ext uri="{FF2B5EF4-FFF2-40B4-BE49-F238E27FC236}">
                <a16:creationId xmlns:a16="http://schemas.microsoft.com/office/drawing/2014/main" id="{7547286B-B652-9943-8A60-F415E7D73464}"/>
              </a:ext>
            </a:extLst>
          </p:cNvPr>
          <p:cNvSpPr>
            <a:spLocks noGrp="1"/>
          </p:cNvSpPr>
          <p:nvPr>
            <p:ph type="body" sz="quarter" idx="31" hasCustomPrompt="1"/>
          </p:nvPr>
        </p:nvSpPr>
        <p:spPr>
          <a:xfrm>
            <a:off x="128224" y="3247304"/>
            <a:ext cx="769937"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b="0" i="0">
                <a:latin typeface="Arial" panose="020B0604020202020204" pitchFamily="34" charset="0"/>
                <a:cs typeface="Arial" panose="020B0604020202020204" pitchFamily="34" charset="0"/>
              </a:defRPr>
            </a:lvl1pPr>
            <a:lvl2pPr>
              <a:defRPr sz="700"/>
            </a:lvl2pPr>
            <a:lvl3pPr>
              <a:defRPr sz="700"/>
            </a:lvl3pPr>
            <a:lvl4pPr>
              <a:defRPr sz="700"/>
            </a:lvl4pPr>
            <a:lvl5pPr>
              <a:defRPr sz="700"/>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0" i="0">
                <a:solidFill>
                  <a:schemeClr val="bg1"/>
                </a:solidFill>
                <a:latin typeface="Arial" panose="020B0604020202020204" pitchFamily="34" charset="0"/>
                <a:cs typeface="Arial" panose="020B0604020202020204" pitchFamily="34" charset="0"/>
              </a:rPr>
              <a:t>Arial regular </a:t>
            </a:r>
            <a:br>
              <a:rPr lang="en-GB" sz="700" b="0" i="0">
                <a:solidFill>
                  <a:schemeClr val="bg1"/>
                </a:solidFill>
                <a:latin typeface="Arial" panose="020B0604020202020204" pitchFamily="34" charset="0"/>
                <a:cs typeface="Arial" panose="020B0604020202020204" pitchFamily="34" charset="0"/>
              </a:rPr>
            </a:br>
            <a:r>
              <a:rPr lang="en-GB" sz="700" b="0" i="0">
                <a:solidFill>
                  <a:schemeClr val="bg1"/>
                </a:solidFill>
                <a:latin typeface="Arial" panose="020B0604020202020204" pitchFamily="34" charset="0"/>
                <a:cs typeface="Arial" panose="020B0604020202020204" pitchFamily="34" charset="0"/>
              </a:rPr>
              <a:t> 7pt.</a:t>
            </a:r>
          </a:p>
          <a:p>
            <a:pPr lvl="0"/>
            <a:endParaRPr lang="en-LT"/>
          </a:p>
        </p:txBody>
      </p:sp>
      <p:sp>
        <p:nvSpPr>
          <p:cNvPr id="102" name="Text Placeholder 20">
            <a:extLst>
              <a:ext uri="{FF2B5EF4-FFF2-40B4-BE49-F238E27FC236}">
                <a16:creationId xmlns:a16="http://schemas.microsoft.com/office/drawing/2014/main" id="{4DD37582-53AF-FF4E-BBFD-BF5F5325F1F0}"/>
              </a:ext>
            </a:extLst>
          </p:cNvPr>
          <p:cNvSpPr>
            <a:spLocks noGrp="1"/>
          </p:cNvSpPr>
          <p:nvPr>
            <p:ph type="body" sz="quarter" idx="32" hasCustomPrompt="1"/>
          </p:nvPr>
        </p:nvSpPr>
        <p:spPr>
          <a:xfrm>
            <a:off x="160213" y="3707838"/>
            <a:ext cx="769937"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b="0" i="0">
                <a:latin typeface="Arial" panose="020B0604020202020204" pitchFamily="34" charset="0"/>
                <a:cs typeface="Arial" panose="020B0604020202020204" pitchFamily="34" charset="0"/>
              </a:defRPr>
            </a:lvl1pPr>
            <a:lvl2pPr>
              <a:defRPr sz="700"/>
            </a:lvl2pPr>
            <a:lvl3pPr>
              <a:defRPr sz="700"/>
            </a:lvl3pPr>
            <a:lvl4pPr>
              <a:defRPr sz="700"/>
            </a:lvl4pPr>
            <a:lvl5pPr>
              <a:defRPr sz="700"/>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0" i="0">
                <a:solidFill>
                  <a:schemeClr val="bg1"/>
                </a:solidFill>
                <a:latin typeface="Arial" panose="020B0604020202020204" pitchFamily="34" charset="0"/>
                <a:cs typeface="Arial" panose="020B0604020202020204" pitchFamily="34" charset="0"/>
              </a:rPr>
              <a:t>Arial regular </a:t>
            </a:r>
            <a:br>
              <a:rPr lang="en-GB" sz="700" b="0" i="0">
                <a:solidFill>
                  <a:schemeClr val="bg1"/>
                </a:solidFill>
                <a:latin typeface="Arial" panose="020B0604020202020204" pitchFamily="34" charset="0"/>
                <a:cs typeface="Arial" panose="020B0604020202020204" pitchFamily="34" charset="0"/>
              </a:rPr>
            </a:br>
            <a:r>
              <a:rPr lang="en-GB" sz="700" b="0" i="0">
                <a:solidFill>
                  <a:schemeClr val="bg1"/>
                </a:solidFill>
                <a:latin typeface="Arial" panose="020B0604020202020204" pitchFamily="34" charset="0"/>
                <a:cs typeface="Arial" panose="020B0604020202020204" pitchFamily="34" charset="0"/>
              </a:rPr>
              <a:t> 7pt.</a:t>
            </a:r>
          </a:p>
          <a:p>
            <a:pPr lvl="0"/>
            <a:endParaRPr lang="en-LT"/>
          </a:p>
        </p:txBody>
      </p:sp>
      <p:sp>
        <p:nvSpPr>
          <p:cNvPr id="103" name="Text Placeholder 20">
            <a:extLst>
              <a:ext uri="{FF2B5EF4-FFF2-40B4-BE49-F238E27FC236}">
                <a16:creationId xmlns:a16="http://schemas.microsoft.com/office/drawing/2014/main" id="{7E583FBF-68E2-D443-8E15-0BD06962DDC5}"/>
              </a:ext>
            </a:extLst>
          </p:cNvPr>
          <p:cNvSpPr>
            <a:spLocks noGrp="1"/>
          </p:cNvSpPr>
          <p:nvPr>
            <p:ph type="body" sz="quarter" idx="33" hasCustomPrompt="1"/>
          </p:nvPr>
        </p:nvSpPr>
        <p:spPr>
          <a:xfrm>
            <a:off x="156813" y="4174278"/>
            <a:ext cx="769937"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b="0" i="0">
                <a:latin typeface="Arial" panose="020B0604020202020204" pitchFamily="34" charset="0"/>
                <a:cs typeface="Arial" panose="020B0604020202020204" pitchFamily="34" charset="0"/>
              </a:defRPr>
            </a:lvl1pPr>
            <a:lvl2pPr>
              <a:defRPr sz="700"/>
            </a:lvl2pPr>
            <a:lvl3pPr>
              <a:defRPr sz="700"/>
            </a:lvl3pPr>
            <a:lvl4pPr>
              <a:defRPr sz="700"/>
            </a:lvl4pPr>
            <a:lvl5pPr>
              <a:defRPr sz="700"/>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0" i="0">
                <a:solidFill>
                  <a:schemeClr val="bg1"/>
                </a:solidFill>
                <a:latin typeface="Arial" panose="020B0604020202020204" pitchFamily="34" charset="0"/>
                <a:cs typeface="Arial" panose="020B0604020202020204" pitchFamily="34" charset="0"/>
              </a:rPr>
              <a:t>Arial regular </a:t>
            </a:r>
            <a:br>
              <a:rPr lang="en-GB" sz="700" b="0" i="0">
                <a:solidFill>
                  <a:schemeClr val="bg1"/>
                </a:solidFill>
                <a:latin typeface="Arial" panose="020B0604020202020204" pitchFamily="34" charset="0"/>
                <a:cs typeface="Arial" panose="020B0604020202020204" pitchFamily="34" charset="0"/>
              </a:rPr>
            </a:br>
            <a:r>
              <a:rPr lang="en-GB" sz="700" b="0" i="0">
                <a:solidFill>
                  <a:schemeClr val="bg1"/>
                </a:solidFill>
                <a:latin typeface="Arial" panose="020B0604020202020204" pitchFamily="34" charset="0"/>
                <a:cs typeface="Arial" panose="020B0604020202020204" pitchFamily="34" charset="0"/>
              </a:rPr>
              <a:t> 7pt.</a:t>
            </a:r>
          </a:p>
          <a:p>
            <a:pPr lvl="0"/>
            <a:endParaRPr lang="en-LT"/>
          </a:p>
        </p:txBody>
      </p:sp>
      <p:sp>
        <p:nvSpPr>
          <p:cNvPr id="104" name="Text Placeholder 20">
            <a:extLst>
              <a:ext uri="{FF2B5EF4-FFF2-40B4-BE49-F238E27FC236}">
                <a16:creationId xmlns:a16="http://schemas.microsoft.com/office/drawing/2014/main" id="{9DEA77A4-BA68-A640-9FF1-91679BCFC8F5}"/>
              </a:ext>
            </a:extLst>
          </p:cNvPr>
          <p:cNvSpPr>
            <a:spLocks noGrp="1"/>
          </p:cNvSpPr>
          <p:nvPr>
            <p:ph type="body" sz="quarter" idx="34" hasCustomPrompt="1"/>
          </p:nvPr>
        </p:nvSpPr>
        <p:spPr>
          <a:xfrm>
            <a:off x="154855" y="4638098"/>
            <a:ext cx="769937"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b="0" i="0">
                <a:latin typeface="Arial" panose="020B0604020202020204" pitchFamily="34" charset="0"/>
                <a:cs typeface="Arial" panose="020B0604020202020204" pitchFamily="34" charset="0"/>
              </a:defRPr>
            </a:lvl1pPr>
            <a:lvl2pPr>
              <a:defRPr sz="700"/>
            </a:lvl2pPr>
            <a:lvl3pPr>
              <a:defRPr sz="700"/>
            </a:lvl3pPr>
            <a:lvl4pPr>
              <a:defRPr sz="700"/>
            </a:lvl4pPr>
            <a:lvl5pPr>
              <a:defRPr sz="700"/>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0" i="0">
                <a:solidFill>
                  <a:schemeClr val="bg1"/>
                </a:solidFill>
                <a:latin typeface="Arial" panose="020B0604020202020204" pitchFamily="34" charset="0"/>
                <a:cs typeface="Arial" panose="020B0604020202020204" pitchFamily="34" charset="0"/>
              </a:rPr>
              <a:t>Arial regular </a:t>
            </a:r>
            <a:br>
              <a:rPr lang="en-GB" sz="700" b="0" i="0">
                <a:solidFill>
                  <a:schemeClr val="bg1"/>
                </a:solidFill>
                <a:latin typeface="Arial" panose="020B0604020202020204" pitchFamily="34" charset="0"/>
                <a:cs typeface="Arial" panose="020B0604020202020204" pitchFamily="34" charset="0"/>
              </a:rPr>
            </a:br>
            <a:r>
              <a:rPr lang="en-GB" sz="700" b="0" i="0">
                <a:solidFill>
                  <a:schemeClr val="bg1"/>
                </a:solidFill>
                <a:latin typeface="Arial" panose="020B0604020202020204" pitchFamily="34" charset="0"/>
                <a:cs typeface="Arial" panose="020B0604020202020204" pitchFamily="34" charset="0"/>
              </a:rPr>
              <a:t> 7pt.</a:t>
            </a:r>
          </a:p>
          <a:p>
            <a:pPr lvl="0"/>
            <a:endParaRPr lang="en-LT"/>
          </a:p>
        </p:txBody>
      </p:sp>
      <p:sp>
        <p:nvSpPr>
          <p:cNvPr id="105" name="Text Placeholder 20">
            <a:extLst>
              <a:ext uri="{FF2B5EF4-FFF2-40B4-BE49-F238E27FC236}">
                <a16:creationId xmlns:a16="http://schemas.microsoft.com/office/drawing/2014/main" id="{219465B3-E236-2445-B39F-125CBCCF0FE6}"/>
              </a:ext>
            </a:extLst>
          </p:cNvPr>
          <p:cNvSpPr>
            <a:spLocks noGrp="1"/>
          </p:cNvSpPr>
          <p:nvPr>
            <p:ph type="body" sz="quarter" idx="35" hasCustomPrompt="1"/>
          </p:nvPr>
        </p:nvSpPr>
        <p:spPr>
          <a:xfrm>
            <a:off x="134777" y="5035371"/>
            <a:ext cx="769937"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b="0" i="0">
                <a:latin typeface="Arial" panose="020B0604020202020204" pitchFamily="34" charset="0"/>
                <a:cs typeface="Arial" panose="020B0604020202020204" pitchFamily="34" charset="0"/>
              </a:defRPr>
            </a:lvl1pPr>
            <a:lvl2pPr>
              <a:defRPr sz="700"/>
            </a:lvl2pPr>
            <a:lvl3pPr>
              <a:defRPr sz="700"/>
            </a:lvl3pPr>
            <a:lvl4pPr>
              <a:defRPr sz="700"/>
            </a:lvl4pPr>
            <a:lvl5pPr>
              <a:defRPr sz="700"/>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0" i="0">
                <a:solidFill>
                  <a:schemeClr val="bg1"/>
                </a:solidFill>
                <a:latin typeface="Arial" panose="020B0604020202020204" pitchFamily="34" charset="0"/>
                <a:cs typeface="Arial" panose="020B0604020202020204" pitchFamily="34" charset="0"/>
              </a:rPr>
              <a:t>Arial regular </a:t>
            </a:r>
            <a:br>
              <a:rPr lang="en-GB" sz="700" b="0" i="0">
                <a:solidFill>
                  <a:schemeClr val="bg1"/>
                </a:solidFill>
                <a:latin typeface="Arial" panose="020B0604020202020204" pitchFamily="34" charset="0"/>
                <a:cs typeface="Arial" panose="020B0604020202020204" pitchFamily="34" charset="0"/>
              </a:rPr>
            </a:br>
            <a:r>
              <a:rPr lang="en-GB" sz="700" b="0" i="0">
                <a:solidFill>
                  <a:schemeClr val="bg1"/>
                </a:solidFill>
                <a:latin typeface="Arial" panose="020B0604020202020204" pitchFamily="34" charset="0"/>
                <a:cs typeface="Arial" panose="020B0604020202020204" pitchFamily="34" charset="0"/>
              </a:rPr>
              <a:t> 7pt.</a:t>
            </a:r>
          </a:p>
          <a:p>
            <a:pPr lvl="0"/>
            <a:endParaRPr lang="en-LT"/>
          </a:p>
        </p:txBody>
      </p:sp>
      <p:sp>
        <p:nvSpPr>
          <p:cNvPr id="106" name="Text Placeholder 20">
            <a:extLst>
              <a:ext uri="{FF2B5EF4-FFF2-40B4-BE49-F238E27FC236}">
                <a16:creationId xmlns:a16="http://schemas.microsoft.com/office/drawing/2014/main" id="{FEFBB8C7-A0A4-DE46-9084-B11754154854}"/>
              </a:ext>
            </a:extLst>
          </p:cNvPr>
          <p:cNvSpPr>
            <a:spLocks noGrp="1"/>
          </p:cNvSpPr>
          <p:nvPr>
            <p:ph type="body" sz="quarter" idx="36" hasCustomPrompt="1"/>
          </p:nvPr>
        </p:nvSpPr>
        <p:spPr>
          <a:xfrm>
            <a:off x="148431" y="5450180"/>
            <a:ext cx="769937"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b="0" i="0">
                <a:latin typeface="Arial" panose="020B0604020202020204" pitchFamily="34" charset="0"/>
                <a:cs typeface="Arial" panose="020B0604020202020204" pitchFamily="34" charset="0"/>
              </a:defRPr>
            </a:lvl1pPr>
            <a:lvl2pPr>
              <a:defRPr sz="700"/>
            </a:lvl2pPr>
            <a:lvl3pPr>
              <a:defRPr sz="700"/>
            </a:lvl3pPr>
            <a:lvl4pPr>
              <a:defRPr sz="700"/>
            </a:lvl4pPr>
            <a:lvl5pPr>
              <a:defRPr sz="700"/>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0" i="0">
                <a:solidFill>
                  <a:schemeClr val="bg1"/>
                </a:solidFill>
                <a:latin typeface="Arial" panose="020B0604020202020204" pitchFamily="34" charset="0"/>
                <a:cs typeface="Arial" panose="020B0604020202020204" pitchFamily="34" charset="0"/>
              </a:rPr>
              <a:t>Arial regular </a:t>
            </a:r>
            <a:br>
              <a:rPr lang="en-GB" sz="700" b="0" i="0">
                <a:solidFill>
                  <a:schemeClr val="bg1"/>
                </a:solidFill>
                <a:latin typeface="Arial" panose="020B0604020202020204" pitchFamily="34" charset="0"/>
                <a:cs typeface="Arial" panose="020B0604020202020204" pitchFamily="34" charset="0"/>
              </a:rPr>
            </a:br>
            <a:r>
              <a:rPr lang="en-GB" sz="700" b="0" i="0">
                <a:solidFill>
                  <a:schemeClr val="bg1"/>
                </a:solidFill>
                <a:latin typeface="Arial" panose="020B0604020202020204" pitchFamily="34" charset="0"/>
                <a:cs typeface="Arial" panose="020B0604020202020204" pitchFamily="34" charset="0"/>
              </a:rPr>
              <a:t> 7pt.</a:t>
            </a:r>
          </a:p>
          <a:p>
            <a:pPr lvl="0"/>
            <a:endParaRPr lang="en-LT"/>
          </a:p>
        </p:txBody>
      </p:sp>
      <p:sp>
        <p:nvSpPr>
          <p:cNvPr id="107" name="Text Placeholder 20">
            <a:extLst>
              <a:ext uri="{FF2B5EF4-FFF2-40B4-BE49-F238E27FC236}">
                <a16:creationId xmlns:a16="http://schemas.microsoft.com/office/drawing/2014/main" id="{4E9F010E-EE55-A945-B2D5-BD5EB314CB35}"/>
              </a:ext>
            </a:extLst>
          </p:cNvPr>
          <p:cNvSpPr>
            <a:spLocks noGrp="1"/>
          </p:cNvSpPr>
          <p:nvPr>
            <p:ph type="body" sz="quarter" idx="37" hasCustomPrompt="1"/>
          </p:nvPr>
        </p:nvSpPr>
        <p:spPr>
          <a:xfrm>
            <a:off x="164741" y="5893527"/>
            <a:ext cx="769937"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b="0" i="0">
                <a:latin typeface="Arial" panose="020B0604020202020204" pitchFamily="34" charset="0"/>
                <a:cs typeface="Arial" panose="020B0604020202020204" pitchFamily="34" charset="0"/>
              </a:defRPr>
            </a:lvl1pPr>
            <a:lvl2pPr>
              <a:defRPr sz="700"/>
            </a:lvl2pPr>
            <a:lvl3pPr>
              <a:defRPr sz="700"/>
            </a:lvl3pPr>
            <a:lvl4pPr>
              <a:defRPr sz="700"/>
            </a:lvl4pPr>
            <a:lvl5pPr>
              <a:defRPr sz="700"/>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0" i="0">
                <a:solidFill>
                  <a:schemeClr val="bg1"/>
                </a:solidFill>
                <a:latin typeface="Arial" panose="020B0604020202020204" pitchFamily="34" charset="0"/>
                <a:cs typeface="Arial" panose="020B0604020202020204" pitchFamily="34" charset="0"/>
              </a:rPr>
              <a:t>Arial regular </a:t>
            </a:r>
            <a:br>
              <a:rPr lang="en-GB" sz="700" b="0" i="0">
                <a:solidFill>
                  <a:schemeClr val="bg1"/>
                </a:solidFill>
                <a:latin typeface="Arial" panose="020B0604020202020204" pitchFamily="34" charset="0"/>
                <a:cs typeface="Arial" panose="020B0604020202020204" pitchFamily="34" charset="0"/>
              </a:rPr>
            </a:br>
            <a:r>
              <a:rPr lang="en-GB" sz="700" b="0" i="0">
                <a:solidFill>
                  <a:schemeClr val="bg1"/>
                </a:solidFill>
                <a:latin typeface="Arial" panose="020B0604020202020204" pitchFamily="34" charset="0"/>
                <a:cs typeface="Arial" panose="020B0604020202020204" pitchFamily="34" charset="0"/>
              </a:rPr>
              <a:t> 7pt.</a:t>
            </a:r>
          </a:p>
          <a:p>
            <a:pPr lvl="0"/>
            <a:endParaRPr lang="en-LT"/>
          </a:p>
        </p:txBody>
      </p:sp>
      <p:sp>
        <p:nvSpPr>
          <p:cNvPr id="108" name="Text Placeholder 20">
            <a:extLst>
              <a:ext uri="{FF2B5EF4-FFF2-40B4-BE49-F238E27FC236}">
                <a16:creationId xmlns:a16="http://schemas.microsoft.com/office/drawing/2014/main" id="{0C6991C5-F3D5-E546-8162-B00771C6E3A6}"/>
              </a:ext>
            </a:extLst>
          </p:cNvPr>
          <p:cNvSpPr>
            <a:spLocks noGrp="1"/>
          </p:cNvSpPr>
          <p:nvPr>
            <p:ph type="body" sz="quarter" idx="38" hasCustomPrompt="1"/>
          </p:nvPr>
        </p:nvSpPr>
        <p:spPr>
          <a:xfrm>
            <a:off x="160734" y="6321870"/>
            <a:ext cx="769937" cy="3079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700" b="0" i="0">
                <a:latin typeface="Arial" panose="020B0604020202020204" pitchFamily="34" charset="0"/>
                <a:cs typeface="Arial" panose="020B0604020202020204" pitchFamily="34" charset="0"/>
              </a:defRPr>
            </a:lvl1pPr>
            <a:lvl2pPr>
              <a:defRPr sz="700"/>
            </a:lvl2pPr>
            <a:lvl3pPr>
              <a:defRPr sz="700"/>
            </a:lvl3pPr>
            <a:lvl4pPr>
              <a:defRPr sz="700"/>
            </a:lvl4pPr>
            <a:lvl5pPr>
              <a:defRPr sz="700"/>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700" b="0" i="0">
                <a:solidFill>
                  <a:schemeClr val="bg1"/>
                </a:solidFill>
                <a:latin typeface="Arial" panose="020B0604020202020204" pitchFamily="34" charset="0"/>
                <a:cs typeface="Arial" panose="020B0604020202020204" pitchFamily="34" charset="0"/>
              </a:rPr>
              <a:t>Arial regular </a:t>
            </a:r>
            <a:br>
              <a:rPr lang="en-GB" sz="700" b="0" i="0">
                <a:solidFill>
                  <a:schemeClr val="bg1"/>
                </a:solidFill>
                <a:latin typeface="Arial" panose="020B0604020202020204" pitchFamily="34" charset="0"/>
                <a:cs typeface="Arial" panose="020B0604020202020204" pitchFamily="34" charset="0"/>
              </a:rPr>
            </a:br>
            <a:r>
              <a:rPr lang="en-GB" sz="700" b="0" i="0">
                <a:solidFill>
                  <a:schemeClr val="bg1"/>
                </a:solidFill>
                <a:latin typeface="Arial" panose="020B0604020202020204" pitchFamily="34" charset="0"/>
                <a:cs typeface="Arial" panose="020B0604020202020204" pitchFamily="34" charset="0"/>
              </a:rPr>
              <a:t> 7pt.</a:t>
            </a:r>
          </a:p>
          <a:p>
            <a:pPr lvl="0"/>
            <a:endParaRPr lang="en-LT"/>
          </a:p>
        </p:txBody>
      </p:sp>
    </p:spTree>
    <p:extLst>
      <p:ext uri="{BB962C8B-B14F-4D97-AF65-F5344CB8AC3E}">
        <p14:creationId xmlns:p14="http://schemas.microsoft.com/office/powerpoint/2010/main" val="38259571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object 10">
            <a:extLst>
              <a:ext uri="{FF2B5EF4-FFF2-40B4-BE49-F238E27FC236}">
                <a16:creationId xmlns:a16="http://schemas.microsoft.com/office/drawing/2014/main" id="{E2658231-A0D1-4E40-A464-23B74D1971FF}"/>
              </a:ext>
            </a:extLst>
          </p:cNvPr>
          <p:cNvSpPr txBox="1">
            <a:spLocks noGrp="1"/>
          </p:cNvSpPr>
          <p:nvPr>
            <p:ph type="title" hasCustomPrompt="1"/>
          </p:nvPr>
        </p:nvSpPr>
        <p:spPr>
          <a:xfrm>
            <a:off x="544366" y="342037"/>
            <a:ext cx="6574077"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DIAGRAMA GRAFIKAS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pic>
        <p:nvPicPr>
          <p:cNvPr id="7" name="Picture 6">
            <a:extLst>
              <a:ext uri="{FF2B5EF4-FFF2-40B4-BE49-F238E27FC236}">
                <a16:creationId xmlns:a16="http://schemas.microsoft.com/office/drawing/2014/main" id="{C29E3C41-4BAA-9843-80D9-B4ADB6AC2369}"/>
              </a:ext>
            </a:extLst>
          </p:cNvPr>
          <p:cNvPicPr>
            <a:picLocks noChangeAspect="1"/>
          </p:cNvPicPr>
          <p:nvPr userDrawn="1"/>
        </p:nvPicPr>
        <p:blipFill>
          <a:blip r:embed="rId2"/>
          <a:stretch>
            <a:fillRect/>
          </a:stretch>
        </p:blipFill>
        <p:spPr>
          <a:xfrm>
            <a:off x="325458" y="5394030"/>
            <a:ext cx="1332854" cy="1332854"/>
          </a:xfrm>
          <a:prstGeom prst="rect">
            <a:avLst/>
          </a:prstGeom>
        </p:spPr>
      </p:pic>
      <p:sp>
        <p:nvSpPr>
          <p:cNvPr id="8" name="Rectangle 7">
            <a:extLst>
              <a:ext uri="{FF2B5EF4-FFF2-40B4-BE49-F238E27FC236}">
                <a16:creationId xmlns:a16="http://schemas.microsoft.com/office/drawing/2014/main" id="{0701D7C7-9588-4B4E-ABCF-44BA731BE44E}"/>
              </a:ext>
            </a:extLst>
          </p:cNvPr>
          <p:cNvSpPr/>
          <p:nvPr userDrawn="1"/>
        </p:nvSpPr>
        <p:spPr>
          <a:xfrm>
            <a:off x="544367" y="1828800"/>
            <a:ext cx="3868607" cy="34389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9" name="Text Placeholder 9">
            <a:extLst>
              <a:ext uri="{FF2B5EF4-FFF2-40B4-BE49-F238E27FC236}">
                <a16:creationId xmlns:a16="http://schemas.microsoft.com/office/drawing/2014/main" id="{575C8D5D-FF5E-B44C-8D9A-D93ED6818B68}"/>
              </a:ext>
            </a:extLst>
          </p:cNvPr>
          <p:cNvSpPr>
            <a:spLocks noGrp="1"/>
          </p:cNvSpPr>
          <p:nvPr>
            <p:ph type="body" sz="quarter" idx="10" hasCustomPrompt="1"/>
          </p:nvPr>
        </p:nvSpPr>
        <p:spPr>
          <a:xfrm>
            <a:off x="573790" y="2020184"/>
            <a:ext cx="3796654" cy="574159"/>
          </a:xfrm>
          <a:prstGeom prst="rect">
            <a:avLst/>
          </a:prstGeom>
        </p:spPr>
        <p:txBody>
          <a:bodyPr/>
          <a:lstStyle>
            <a:lvl1pPr marL="0" indent="0">
              <a:buNone/>
              <a:defRPr sz="1200">
                <a:solidFill>
                  <a:schemeClr val="tx2"/>
                </a:solidFill>
                <a:latin typeface="+mj-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IŠVADOS ARIAL BLACK / CAPS LOCK 12 PT</a:t>
            </a:r>
          </a:p>
        </p:txBody>
      </p:sp>
      <p:sp>
        <p:nvSpPr>
          <p:cNvPr id="10" name="Text Placeholder 11">
            <a:extLst>
              <a:ext uri="{FF2B5EF4-FFF2-40B4-BE49-F238E27FC236}">
                <a16:creationId xmlns:a16="http://schemas.microsoft.com/office/drawing/2014/main" id="{BDBB9E0A-8BB8-9C48-A230-E9A66D357B26}"/>
              </a:ext>
            </a:extLst>
          </p:cNvPr>
          <p:cNvSpPr>
            <a:spLocks noGrp="1"/>
          </p:cNvSpPr>
          <p:nvPr>
            <p:ph type="body" sz="quarter" idx="11" hasCustomPrompt="1"/>
          </p:nvPr>
        </p:nvSpPr>
        <p:spPr>
          <a:xfrm>
            <a:off x="802805" y="2867416"/>
            <a:ext cx="3338623" cy="2127250"/>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GB" sz="1200" b="0" i="0" err="1">
                <a:solidFill>
                  <a:srgbClr val="1C1C19"/>
                </a:solidFill>
                <a:effectLst/>
                <a:latin typeface="Arial" panose="020B0604020202020204" pitchFamily="34" charset="0"/>
                <a:cs typeface="Arial" panose="020B0604020202020204" pitchFamily="34" charset="0"/>
              </a:rPr>
              <a:t>Tekstas</a:t>
            </a:r>
            <a:r>
              <a:rPr lang="en-GB" sz="1200" b="0" i="0">
                <a:solidFill>
                  <a:srgbClr val="1C1C19"/>
                </a:solidFill>
                <a:effectLst/>
                <a:latin typeface="Arial" panose="020B0604020202020204" pitchFamily="34" charset="0"/>
                <a:cs typeface="Arial" panose="020B0604020202020204" pitchFamily="34" charset="0"/>
              </a:rPr>
              <a:t> Arial regular 12 pt. Lorem ipsum </a:t>
            </a:r>
            <a:r>
              <a:rPr lang="en-GB" sz="1200" b="0" i="0" err="1">
                <a:solidFill>
                  <a:srgbClr val="1C1C19"/>
                </a:solidFill>
                <a:effectLst/>
                <a:latin typeface="Arial" panose="020B0604020202020204" pitchFamily="34" charset="0"/>
                <a:cs typeface="Arial" panose="020B0604020202020204" pitchFamily="34" charset="0"/>
              </a:rPr>
              <a:t>dolor</a:t>
            </a:r>
            <a:r>
              <a:rPr lang="en-GB" sz="1200" b="0" i="0">
                <a:solidFill>
                  <a:srgbClr val="1C1C19"/>
                </a:solidFill>
                <a:effectLst/>
                <a:latin typeface="Arial" panose="020B0604020202020204" pitchFamily="34" charset="0"/>
                <a:cs typeface="Arial" panose="020B0604020202020204" pitchFamily="34" charset="0"/>
              </a:rPr>
              <a:t> sit </a:t>
            </a:r>
            <a:r>
              <a:rPr lang="en-GB" sz="1200" b="0" i="0" err="1">
                <a:solidFill>
                  <a:srgbClr val="1C1C19"/>
                </a:solidFill>
                <a:effectLst/>
                <a:latin typeface="Arial" panose="020B0604020202020204" pitchFamily="34" charset="0"/>
                <a:cs typeface="Arial" panose="020B0604020202020204" pitchFamily="34" charset="0"/>
              </a:rPr>
              <a:t>amet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consectetuer</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adipiscing</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elit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sed</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diam</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nonummy</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nibh</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euismod</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tincidunt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ut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laoreet</a:t>
            </a:r>
            <a:r>
              <a:rPr lang="en-GB" sz="1200" b="0" i="0">
                <a:solidFill>
                  <a:srgbClr val="1C1C19"/>
                </a:solidFill>
                <a:effectLst/>
                <a:latin typeface="Arial" panose="020B0604020202020204" pitchFamily="34" charset="0"/>
                <a:cs typeface="Arial" panose="020B0604020202020204" pitchFamily="34" charset="0"/>
              </a:rPr>
              <a:t> dolore magna </a:t>
            </a:r>
            <a:r>
              <a:rPr lang="en-GB" sz="1200" b="0" i="0" err="1">
                <a:solidFill>
                  <a:srgbClr val="1C1C19"/>
                </a:solidFill>
                <a:effectLst/>
                <a:latin typeface="Arial" panose="020B0604020202020204" pitchFamily="34" charset="0"/>
                <a:cs typeface="Arial" panose="020B0604020202020204" pitchFamily="34" charset="0"/>
              </a:rPr>
              <a:t>aliquam</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erat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volutpat</a:t>
            </a:r>
            <a:r>
              <a:rPr lang="en-GB" sz="1200" b="0" i="0">
                <a:solidFill>
                  <a:srgbClr val="1C1C19"/>
                </a:solidFill>
                <a:effectLst/>
                <a:latin typeface="Arial" panose="020B0604020202020204" pitchFamily="34" charset="0"/>
                <a:cs typeface="Arial" panose="020B0604020202020204" pitchFamily="34" charset="0"/>
              </a:rPr>
              <a:t>. Lorem ipsum </a:t>
            </a:r>
            <a:r>
              <a:rPr lang="en-GB" sz="1200" b="0" i="0" err="1">
                <a:solidFill>
                  <a:srgbClr val="1C1C19"/>
                </a:solidFill>
                <a:effectLst/>
                <a:latin typeface="Arial" panose="020B0604020202020204" pitchFamily="34" charset="0"/>
                <a:cs typeface="Arial" panose="020B0604020202020204" pitchFamily="34" charset="0"/>
              </a:rPr>
              <a:t>dolor</a:t>
            </a:r>
            <a:r>
              <a:rPr lang="en-GB" sz="1200" b="0" i="0">
                <a:solidFill>
                  <a:srgbClr val="1C1C19"/>
                </a:solidFill>
                <a:effectLst/>
                <a:latin typeface="Arial" panose="020B0604020202020204" pitchFamily="34" charset="0"/>
                <a:cs typeface="Arial" panose="020B0604020202020204" pitchFamily="34" charset="0"/>
              </a:rPr>
              <a:t> sit </a:t>
            </a:r>
            <a:r>
              <a:rPr lang="en-GB" sz="1200" b="0" i="0" err="1">
                <a:solidFill>
                  <a:srgbClr val="1C1C19"/>
                </a:solidFill>
                <a:effectLst/>
                <a:latin typeface="Arial" panose="020B0604020202020204" pitchFamily="34" charset="0"/>
                <a:cs typeface="Arial" panose="020B0604020202020204" pitchFamily="34" charset="0"/>
              </a:rPr>
              <a:t>amet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consectetuer</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adipiscing</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elit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sed</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diam</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nonummy</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nibh</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euismod</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tincidunt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ut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laoreet</a:t>
            </a:r>
            <a:r>
              <a:rPr lang="en-GB" sz="1200" b="0" i="0">
                <a:solidFill>
                  <a:srgbClr val="1C1C19"/>
                </a:solidFill>
                <a:effectLst/>
                <a:latin typeface="Arial" panose="020B0604020202020204" pitchFamily="34" charset="0"/>
                <a:cs typeface="Arial" panose="020B0604020202020204" pitchFamily="34" charset="0"/>
              </a:rPr>
              <a:t> dolore magna </a:t>
            </a:r>
            <a:r>
              <a:rPr lang="en-GB" sz="1200" b="0" i="0" err="1">
                <a:solidFill>
                  <a:srgbClr val="1C1C19"/>
                </a:solidFill>
                <a:effectLst/>
                <a:latin typeface="Arial" panose="020B0604020202020204" pitchFamily="34" charset="0"/>
                <a:cs typeface="Arial" panose="020B0604020202020204" pitchFamily="34" charset="0"/>
              </a:rPr>
              <a:t>aliquam</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erat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volutpat</a:t>
            </a:r>
            <a:r>
              <a:rPr lang="en-GB" sz="1200" b="0" i="0">
                <a:solidFill>
                  <a:srgbClr val="1C1C19"/>
                </a:solidFill>
                <a:effectLst/>
                <a:latin typeface="Arial" panose="020B0604020202020204" pitchFamily="34" charset="0"/>
                <a:cs typeface="Arial" panose="020B0604020202020204" pitchFamily="34" charset="0"/>
              </a:rPr>
              <a:t>. </a:t>
            </a:r>
            <a:endParaRPr lang="en-LT"/>
          </a:p>
        </p:txBody>
      </p:sp>
      <p:sp>
        <p:nvSpPr>
          <p:cNvPr id="11" name="Chart Placeholder 14">
            <a:extLst>
              <a:ext uri="{FF2B5EF4-FFF2-40B4-BE49-F238E27FC236}">
                <a16:creationId xmlns:a16="http://schemas.microsoft.com/office/drawing/2014/main" id="{0F71FF79-107D-334D-868B-95CD4D7DF85F}"/>
              </a:ext>
            </a:extLst>
          </p:cNvPr>
          <p:cNvSpPr>
            <a:spLocks noGrp="1"/>
          </p:cNvSpPr>
          <p:nvPr>
            <p:ph type="chart" sz="quarter" idx="12"/>
          </p:nvPr>
        </p:nvSpPr>
        <p:spPr>
          <a:xfrm>
            <a:off x="5094758" y="1538934"/>
            <a:ext cx="6294437" cy="4977029"/>
          </a:xfrm>
          <a:prstGeom prst="rect">
            <a:avLst/>
          </a:prstGeom>
        </p:spPr>
        <p:txBody>
          <a:bodyPr/>
          <a:lstStyle/>
          <a:p>
            <a:endParaRPr lang="en-LT"/>
          </a:p>
        </p:txBody>
      </p:sp>
      <p:sp>
        <p:nvSpPr>
          <p:cNvPr id="2" name="Slide Number Placeholder 1">
            <a:extLst>
              <a:ext uri="{FF2B5EF4-FFF2-40B4-BE49-F238E27FC236}">
                <a16:creationId xmlns:a16="http://schemas.microsoft.com/office/drawing/2014/main" id="{38A45B57-2BC8-1044-A2F8-1E4D1FF23FFC}"/>
              </a:ext>
            </a:extLst>
          </p:cNvPr>
          <p:cNvSpPr>
            <a:spLocks noGrp="1"/>
          </p:cNvSpPr>
          <p:nvPr>
            <p:ph type="sldNum" sz="quarter" idx="13"/>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374829286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Diagrama grafikas 2">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5149E86-79E4-1E45-9447-1E481BE33567}"/>
              </a:ext>
            </a:extLst>
          </p:cNvPr>
          <p:cNvSpPr/>
          <p:nvPr userDrawn="1"/>
        </p:nvSpPr>
        <p:spPr>
          <a:xfrm>
            <a:off x="0" y="5386519"/>
            <a:ext cx="12192000" cy="14714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7" name="object 10">
            <a:extLst>
              <a:ext uri="{FF2B5EF4-FFF2-40B4-BE49-F238E27FC236}">
                <a16:creationId xmlns:a16="http://schemas.microsoft.com/office/drawing/2014/main" id="{D27D0D58-0EAD-9540-93FD-3A34E4CB39CD}"/>
              </a:ext>
            </a:extLst>
          </p:cNvPr>
          <p:cNvSpPr txBox="1">
            <a:spLocks noGrp="1"/>
          </p:cNvSpPr>
          <p:nvPr>
            <p:ph type="title" hasCustomPrompt="1"/>
          </p:nvPr>
        </p:nvSpPr>
        <p:spPr>
          <a:xfrm>
            <a:off x="544366" y="342037"/>
            <a:ext cx="6574077"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DIAGRAMA GRAFIKAS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sp>
        <p:nvSpPr>
          <p:cNvPr id="8" name="Text Placeholder 9">
            <a:extLst>
              <a:ext uri="{FF2B5EF4-FFF2-40B4-BE49-F238E27FC236}">
                <a16:creationId xmlns:a16="http://schemas.microsoft.com/office/drawing/2014/main" id="{BB11D62B-E42D-7C44-B23E-AFC9212D77CC}"/>
              </a:ext>
            </a:extLst>
          </p:cNvPr>
          <p:cNvSpPr>
            <a:spLocks noGrp="1"/>
          </p:cNvSpPr>
          <p:nvPr>
            <p:ph type="body" sz="quarter" idx="10" hasCustomPrompt="1"/>
          </p:nvPr>
        </p:nvSpPr>
        <p:spPr>
          <a:xfrm>
            <a:off x="6096000" y="5556940"/>
            <a:ext cx="3796654" cy="205907"/>
          </a:xfrm>
          <a:prstGeom prst="rect">
            <a:avLst/>
          </a:prstGeom>
        </p:spPr>
        <p:txBody>
          <a:bodyPr/>
          <a:lstStyle>
            <a:lvl1pPr marL="0" indent="0">
              <a:buNone/>
              <a:defRPr sz="1200">
                <a:solidFill>
                  <a:schemeClr val="tx2"/>
                </a:solidFill>
                <a:latin typeface="+mj-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IŠVADOS ARIAL BLACK / CAPS LOCK 12 PT</a:t>
            </a:r>
          </a:p>
        </p:txBody>
      </p:sp>
      <p:pic>
        <p:nvPicPr>
          <p:cNvPr id="9" name="Picture 8">
            <a:extLst>
              <a:ext uri="{FF2B5EF4-FFF2-40B4-BE49-F238E27FC236}">
                <a16:creationId xmlns:a16="http://schemas.microsoft.com/office/drawing/2014/main" id="{4380D9A4-6505-0242-BAF5-E88801805746}"/>
              </a:ext>
            </a:extLst>
          </p:cNvPr>
          <p:cNvPicPr>
            <a:picLocks noChangeAspect="1"/>
          </p:cNvPicPr>
          <p:nvPr userDrawn="1"/>
        </p:nvPicPr>
        <p:blipFill>
          <a:blip r:embed="rId2"/>
          <a:stretch>
            <a:fillRect/>
          </a:stretch>
        </p:blipFill>
        <p:spPr>
          <a:xfrm>
            <a:off x="347221" y="5386518"/>
            <a:ext cx="1332000" cy="1332000"/>
          </a:xfrm>
          <a:prstGeom prst="rect">
            <a:avLst/>
          </a:prstGeom>
        </p:spPr>
      </p:pic>
      <p:sp>
        <p:nvSpPr>
          <p:cNvPr id="10" name="Text Placeholder 11">
            <a:extLst>
              <a:ext uri="{FF2B5EF4-FFF2-40B4-BE49-F238E27FC236}">
                <a16:creationId xmlns:a16="http://schemas.microsoft.com/office/drawing/2014/main" id="{919475CA-EFD3-6041-8408-88319E020A2D}"/>
              </a:ext>
            </a:extLst>
          </p:cNvPr>
          <p:cNvSpPr>
            <a:spLocks noGrp="1"/>
          </p:cNvSpPr>
          <p:nvPr>
            <p:ph type="body" sz="quarter" idx="11" hasCustomPrompt="1"/>
          </p:nvPr>
        </p:nvSpPr>
        <p:spPr>
          <a:xfrm>
            <a:off x="6096000" y="5933269"/>
            <a:ext cx="5748779" cy="785250"/>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GB" sz="1200" b="0" i="0" err="1">
                <a:solidFill>
                  <a:srgbClr val="1C1C19"/>
                </a:solidFill>
                <a:effectLst/>
                <a:latin typeface="Arial" panose="020B0604020202020204" pitchFamily="34" charset="0"/>
                <a:cs typeface="Arial" panose="020B0604020202020204" pitchFamily="34" charset="0"/>
              </a:rPr>
              <a:t>Tekstas</a:t>
            </a:r>
            <a:r>
              <a:rPr lang="en-GB" sz="1200" b="0" i="0">
                <a:solidFill>
                  <a:srgbClr val="1C1C19"/>
                </a:solidFill>
                <a:effectLst/>
                <a:latin typeface="Arial" panose="020B0604020202020204" pitchFamily="34" charset="0"/>
                <a:cs typeface="Arial" panose="020B0604020202020204" pitchFamily="34" charset="0"/>
              </a:rPr>
              <a:t> Arial regular 12 pt. Lorem ipsum </a:t>
            </a:r>
            <a:r>
              <a:rPr lang="en-GB" sz="1200" b="0" i="0" err="1">
                <a:solidFill>
                  <a:srgbClr val="1C1C19"/>
                </a:solidFill>
                <a:effectLst/>
                <a:latin typeface="Arial" panose="020B0604020202020204" pitchFamily="34" charset="0"/>
                <a:cs typeface="Arial" panose="020B0604020202020204" pitchFamily="34" charset="0"/>
              </a:rPr>
              <a:t>dolor</a:t>
            </a:r>
            <a:r>
              <a:rPr lang="en-GB" sz="1200" b="0" i="0">
                <a:solidFill>
                  <a:srgbClr val="1C1C19"/>
                </a:solidFill>
                <a:effectLst/>
                <a:latin typeface="Arial" panose="020B0604020202020204" pitchFamily="34" charset="0"/>
                <a:cs typeface="Arial" panose="020B0604020202020204" pitchFamily="34" charset="0"/>
              </a:rPr>
              <a:t> sit </a:t>
            </a:r>
            <a:r>
              <a:rPr lang="en-GB" sz="1200" b="0" i="0" err="1">
                <a:solidFill>
                  <a:srgbClr val="1C1C19"/>
                </a:solidFill>
                <a:effectLst/>
                <a:latin typeface="Arial" panose="020B0604020202020204" pitchFamily="34" charset="0"/>
                <a:cs typeface="Arial" panose="020B0604020202020204" pitchFamily="34" charset="0"/>
              </a:rPr>
              <a:t>amet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consectetuer</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adipiscing</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elit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sed</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diam</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nonummy</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nibh</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euismod</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tincidunt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ut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laoreet</a:t>
            </a:r>
            <a:r>
              <a:rPr lang="en-GB" sz="1200" b="0" i="0">
                <a:solidFill>
                  <a:srgbClr val="1C1C19"/>
                </a:solidFill>
                <a:effectLst/>
                <a:latin typeface="Arial" panose="020B0604020202020204" pitchFamily="34" charset="0"/>
                <a:cs typeface="Arial" panose="020B0604020202020204" pitchFamily="34" charset="0"/>
              </a:rPr>
              <a:t> dolore magna </a:t>
            </a:r>
            <a:r>
              <a:rPr lang="en-GB" sz="1200" b="0" i="0" err="1">
                <a:solidFill>
                  <a:srgbClr val="1C1C19"/>
                </a:solidFill>
                <a:effectLst/>
                <a:latin typeface="Arial" panose="020B0604020202020204" pitchFamily="34" charset="0"/>
                <a:cs typeface="Arial" panose="020B0604020202020204" pitchFamily="34" charset="0"/>
              </a:rPr>
              <a:t>aliquam</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erat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volutpat</a:t>
            </a:r>
            <a:r>
              <a:rPr lang="en-GB" sz="1200" b="0" i="0">
                <a:solidFill>
                  <a:srgbClr val="1C1C19"/>
                </a:solidFill>
                <a:effectLst/>
                <a:latin typeface="Arial" panose="020B0604020202020204" pitchFamily="34" charset="0"/>
                <a:cs typeface="Arial" panose="020B0604020202020204" pitchFamily="34" charset="0"/>
              </a:rPr>
              <a:t>. Lorem ipsum </a:t>
            </a:r>
            <a:r>
              <a:rPr lang="en-GB" sz="1200" b="0" i="0" err="1">
                <a:solidFill>
                  <a:srgbClr val="1C1C19"/>
                </a:solidFill>
                <a:effectLst/>
                <a:latin typeface="Arial" panose="020B0604020202020204" pitchFamily="34" charset="0"/>
                <a:cs typeface="Arial" panose="020B0604020202020204" pitchFamily="34" charset="0"/>
              </a:rPr>
              <a:t>dolor</a:t>
            </a:r>
            <a:r>
              <a:rPr lang="en-GB" sz="1200" b="0" i="0">
                <a:solidFill>
                  <a:srgbClr val="1C1C19"/>
                </a:solidFill>
                <a:effectLst/>
                <a:latin typeface="Arial" panose="020B0604020202020204" pitchFamily="34" charset="0"/>
                <a:cs typeface="Arial" panose="020B0604020202020204" pitchFamily="34" charset="0"/>
              </a:rPr>
              <a:t> sit </a:t>
            </a:r>
            <a:r>
              <a:rPr lang="en-GB" sz="1200" b="0" i="0" err="1">
                <a:solidFill>
                  <a:srgbClr val="1C1C19"/>
                </a:solidFill>
                <a:effectLst/>
                <a:latin typeface="Arial" panose="020B0604020202020204" pitchFamily="34" charset="0"/>
                <a:cs typeface="Arial" panose="020B0604020202020204" pitchFamily="34" charset="0"/>
              </a:rPr>
              <a:t>amet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consectetuer</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adipiscing</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elit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sed</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diam</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nonummy</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nibh</a:t>
            </a:r>
            <a:r>
              <a:rPr lang="en-GB" sz="1200" b="0" i="0">
                <a:solidFill>
                  <a:srgbClr val="1C1C19"/>
                </a:solidFill>
                <a:effectLst/>
                <a:latin typeface="Arial" panose="020B0604020202020204" pitchFamily="34" charset="0"/>
                <a:cs typeface="Arial" panose="020B0604020202020204" pitchFamily="34" charset="0"/>
              </a:rPr>
              <a:t>.</a:t>
            </a:r>
            <a:endParaRPr lang="en-LT"/>
          </a:p>
        </p:txBody>
      </p:sp>
      <p:sp>
        <p:nvSpPr>
          <p:cNvPr id="11" name="Chart Placeholder 11">
            <a:extLst>
              <a:ext uri="{FF2B5EF4-FFF2-40B4-BE49-F238E27FC236}">
                <a16:creationId xmlns:a16="http://schemas.microsoft.com/office/drawing/2014/main" id="{0366C033-B44E-1340-BB7E-65950FD9A7AF}"/>
              </a:ext>
            </a:extLst>
          </p:cNvPr>
          <p:cNvSpPr>
            <a:spLocks noGrp="1"/>
          </p:cNvSpPr>
          <p:nvPr>
            <p:ph type="chart" sz="quarter" idx="12"/>
          </p:nvPr>
        </p:nvSpPr>
        <p:spPr>
          <a:xfrm>
            <a:off x="6096001" y="1263946"/>
            <a:ext cx="5748338" cy="3776367"/>
          </a:xfrm>
          <a:prstGeom prst="rect">
            <a:avLst/>
          </a:prstGeom>
        </p:spPr>
        <p:txBody>
          <a:bodyPr/>
          <a:lstStyle/>
          <a:p>
            <a:endParaRPr lang="en-LT"/>
          </a:p>
        </p:txBody>
      </p:sp>
      <p:sp>
        <p:nvSpPr>
          <p:cNvPr id="12" name="Text Placeholder 9">
            <a:extLst>
              <a:ext uri="{FF2B5EF4-FFF2-40B4-BE49-F238E27FC236}">
                <a16:creationId xmlns:a16="http://schemas.microsoft.com/office/drawing/2014/main" id="{0DADE0AA-4AFA-4F46-B3B8-24AE1C304054}"/>
              </a:ext>
            </a:extLst>
          </p:cNvPr>
          <p:cNvSpPr>
            <a:spLocks noGrp="1"/>
          </p:cNvSpPr>
          <p:nvPr>
            <p:ph type="body" sz="quarter" idx="13" hasCustomPrompt="1"/>
          </p:nvPr>
        </p:nvSpPr>
        <p:spPr>
          <a:xfrm>
            <a:off x="573789" y="1701210"/>
            <a:ext cx="5125261" cy="488622"/>
          </a:xfrm>
          <a:prstGeom prst="rect">
            <a:avLst/>
          </a:prstGeom>
        </p:spPr>
        <p:txBody>
          <a:bodyPr/>
          <a:lstStyle>
            <a:lvl1pPr marL="0" indent="0">
              <a:buNone/>
              <a:defRPr sz="1200">
                <a:solidFill>
                  <a:schemeClr val="tx2"/>
                </a:solidFill>
                <a:latin typeface="+mj-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ARIAL BLACK / CAPS LOCK 12 PT</a:t>
            </a:r>
          </a:p>
        </p:txBody>
      </p:sp>
      <p:cxnSp>
        <p:nvCxnSpPr>
          <p:cNvPr id="13" name="Straight Connector 12">
            <a:extLst>
              <a:ext uri="{FF2B5EF4-FFF2-40B4-BE49-F238E27FC236}">
                <a16:creationId xmlns:a16="http://schemas.microsoft.com/office/drawing/2014/main" id="{EEE2A268-07DA-1E47-828A-A4C52E63FD7A}"/>
              </a:ext>
            </a:extLst>
          </p:cNvPr>
          <p:cNvCxnSpPr/>
          <p:nvPr userDrawn="1"/>
        </p:nvCxnSpPr>
        <p:spPr>
          <a:xfrm>
            <a:off x="544366" y="3125972"/>
            <a:ext cx="5154685"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1559D96-CD5A-9743-8AF9-59A3C915907B}"/>
              </a:ext>
            </a:extLst>
          </p:cNvPr>
          <p:cNvCxnSpPr/>
          <p:nvPr userDrawn="1"/>
        </p:nvCxnSpPr>
        <p:spPr>
          <a:xfrm>
            <a:off x="544366" y="3618614"/>
            <a:ext cx="5154685"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F58F3A7-8BBC-9146-9ECB-B70290C26BB9}"/>
              </a:ext>
            </a:extLst>
          </p:cNvPr>
          <p:cNvCxnSpPr/>
          <p:nvPr userDrawn="1"/>
        </p:nvCxnSpPr>
        <p:spPr>
          <a:xfrm>
            <a:off x="544366" y="4111256"/>
            <a:ext cx="5154685"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576D0466-33FC-C641-8954-B832F95E3A25}"/>
              </a:ext>
            </a:extLst>
          </p:cNvPr>
          <p:cNvCxnSpPr/>
          <p:nvPr userDrawn="1"/>
        </p:nvCxnSpPr>
        <p:spPr>
          <a:xfrm>
            <a:off x="544366" y="4579088"/>
            <a:ext cx="5154685"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DEA7FC9-ED13-FD41-8EF1-E027F533153C}"/>
              </a:ext>
            </a:extLst>
          </p:cNvPr>
          <p:cNvCxnSpPr/>
          <p:nvPr userDrawn="1"/>
        </p:nvCxnSpPr>
        <p:spPr>
          <a:xfrm>
            <a:off x="544366" y="5072210"/>
            <a:ext cx="5154685"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4CF777D-A6BD-0E43-948B-D9E2CCF79109}"/>
              </a:ext>
            </a:extLst>
          </p:cNvPr>
          <p:cNvCxnSpPr/>
          <p:nvPr userDrawn="1"/>
        </p:nvCxnSpPr>
        <p:spPr>
          <a:xfrm>
            <a:off x="547911" y="2682952"/>
            <a:ext cx="5154685"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9" name="Text Placeholder 2">
            <a:extLst>
              <a:ext uri="{FF2B5EF4-FFF2-40B4-BE49-F238E27FC236}">
                <a16:creationId xmlns:a16="http://schemas.microsoft.com/office/drawing/2014/main" id="{950FDDD5-A885-B843-8B97-90FF01E7B572}"/>
              </a:ext>
            </a:extLst>
          </p:cNvPr>
          <p:cNvSpPr>
            <a:spLocks noGrp="1"/>
          </p:cNvSpPr>
          <p:nvPr>
            <p:ph type="body" sz="quarter" idx="14" hasCustomPrompt="1"/>
          </p:nvPr>
        </p:nvSpPr>
        <p:spPr>
          <a:xfrm>
            <a:off x="573789" y="2237398"/>
            <a:ext cx="5125261" cy="4450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defRPr>
            </a:lvl1pPr>
            <a:lvl2pPr marL="457200" indent="0">
              <a:buNone/>
              <a:defRPr sz="1400">
                <a:solidFill>
                  <a:sysClr val="windowText" lastClr="000000"/>
                </a:solidFill>
              </a:defRPr>
            </a:lvl2pPr>
            <a:lvl3pPr marL="914400" indent="0">
              <a:buNone/>
              <a:defRPr sz="1400">
                <a:solidFill>
                  <a:sysClr val="windowText" lastClr="000000"/>
                </a:solidFill>
              </a:defRPr>
            </a:lvl3pPr>
            <a:lvl4pPr marL="1371600" indent="0">
              <a:buNone/>
              <a:defRPr sz="1400">
                <a:solidFill>
                  <a:sysClr val="windowText" lastClr="000000"/>
                </a:solidFill>
              </a:defRPr>
            </a:lvl4pPr>
            <a:lvl5pPr marL="1828800" indent="0">
              <a:buNone/>
              <a:defRPr sz="1400">
                <a:solidFill>
                  <a:sysClr val="windowText" lastClr="000000"/>
                </a:solidFill>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a:t>
            </a:r>
            <a:endParaRPr lang="en-LT"/>
          </a:p>
        </p:txBody>
      </p:sp>
      <p:sp>
        <p:nvSpPr>
          <p:cNvPr id="20" name="Text Placeholder 2">
            <a:extLst>
              <a:ext uri="{FF2B5EF4-FFF2-40B4-BE49-F238E27FC236}">
                <a16:creationId xmlns:a16="http://schemas.microsoft.com/office/drawing/2014/main" id="{7C19F7D0-A06F-DB41-9A24-45A4EAC8788A}"/>
              </a:ext>
            </a:extLst>
          </p:cNvPr>
          <p:cNvSpPr>
            <a:spLocks noGrp="1"/>
          </p:cNvSpPr>
          <p:nvPr>
            <p:ph type="body" sz="quarter" idx="15" hasCustomPrompt="1"/>
          </p:nvPr>
        </p:nvSpPr>
        <p:spPr>
          <a:xfrm>
            <a:off x="573789" y="2714182"/>
            <a:ext cx="5125261" cy="4450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defRPr>
            </a:lvl1pPr>
            <a:lvl2pPr marL="457200" indent="0">
              <a:buNone/>
              <a:defRPr sz="1400">
                <a:solidFill>
                  <a:sysClr val="windowText" lastClr="000000"/>
                </a:solidFill>
              </a:defRPr>
            </a:lvl2pPr>
            <a:lvl3pPr marL="914400" indent="0">
              <a:buNone/>
              <a:defRPr sz="1400">
                <a:solidFill>
                  <a:sysClr val="windowText" lastClr="000000"/>
                </a:solidFill>
              </a:defRPr>
            </a:lvl3pPr>
            <a:lvl4pPr marL="1371600" indent="0">
              <a:buNone/>
              <a:defRPr sz="1400">
                <a:solidFill>
                  <a:sysClr val="windowText" lastClr="000000"/>
                </a:solidFill>
              </a:defRPr>
            </a:lvl4pPr>
            <a:lvl5pPr marL="1828800" indent="0">
              <a:buNone/>
              <a:defRPr sz="1400">
                <a:solidFill>
                  <a:sysClr val="windowText" lastClr="000000"/>
                </a:solidFill>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a:t>
            </a:r>
            <a:endParaRPr lang="en-LT"/>
          </a:p>
        </p:txBody>
      </p:sp>
      <p:sp>
        <p:nvSpPr>
          <p:cNvPr id="21" name="Text Placeholder 2">
            <a:extLst>
              <a:ext uri="{FF2B5EF4-FFF2-40B4-BE49-F238E27FC236}">
                <a16:creationId xmlns:a16="http://schemas.microsoft.com/office/drawing/2014/main" id="{B499EEE4-A084-D746-88FE-AA6C6B8D5BA7}"/>
              </a:ext>
            </a:extLst>
          </p:cNvPr>
          <p:cNvSpPr>
            <a:spLocks noGrp="1"/>
          </p:cNvSpPr>
          <p:nvPr>
            <p:ph type="body" sz="quarter" idx="16" hasCustomPrompt="1"/>
          </p:nvPr>
        </p:nvSpPr>
        <p:spPr>
          <a:xfrm>
            <a:off x="573789" y="3190486"/>
            <a:ext cx="5125261" cy="4450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defRPr>
            </a:lvl1pPr>
            <a:lvl2pPr marL="457200" indent="0">
              <a:buNone/>
              <a:defRPr sz="1400">
                <a:solidFill>
                  <a:sysClr val="windowText" lastClr="000000"/>
                </a:solidFill>
              </a:defRPr>
            </a:lvl2pPr>
            <a:lvl3pPr marL="914400" indent="0">
              <a:buNone/>
              <a:defRPr sz="1400">
                <a:solidFill>
                  <a:sysClr val="windowText" lastClr="000000"/>
                </a:solidFill>
              </a:defRPr>
            </a:lvl3pPr>
            <a:lvl4pPr marL="1371600" indent="0">
              <a:buNone/>
              <a:defRPr sz="1400">
                <a:solidFill>
                  <a:sysClr val="windowText" lastClr="000000"/>
                </a:solidFill>
              </a:defRPr>
            </a:lvl4pPr>
            <a:lvl5pPr marL="1828800" indent="0">
              <a:buNone/>
              <a:defRPr sz="1400">
                <a:solidFill>
                  <a:sysClr val="windowText" lastClr="000000"/>
                </a:solidFill>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a:t>
            </a:r>
            <a:endParaRPr lang="en-LT"/>
          </a:p>
        </p:txBody>
      </p:sp>
      <p:sp>
        <p:nvSpPr>
          <p:cNvPr id="22" name="Text Placeholder 2">
            <a:extLst>
              <a:ext uri="{FF2B5EF4-FFF2-40B4-BE49-F238E27FC236}">
                <a16:creationId xmlns:a16="http://schemas.microsoft.com/office/drawing/2014/main" id="{3BB1C803-4547-4042-9BA7-B56B301069BD}"/>
              </a:ext>
            </a:extLst>
          </p:cNvPr>
          <p:cNvSpPr>
            <a:spLocks noGrp="1"/>
          </p:cNvSpPr>
          <p:nvPr>
            <p:ph type="body" sz="quarter" idx="17" hasCustomPrompt="1"/>
          </p:nvPr>
        </p:nvSpPr>
        <p:spPr>
          <a:xfrm>
            <a:off x="573789" y="3666790"/>
            <a:ext cx="5125261" cy="4450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defRPr>
            </a:lvl1pPr>
            <a:lvl2pPr marL="457200" indent="0">
              <a:buNone/>
              <a:defRPr sz="1400">
                <a:solidFill>
                  <a:sysClr val="windowText" lastClr="000000"/>
                </a:solidFill>
              </a:defRPr>
            </a:lvl2pPr>
            <a:lvl3pPr marL="914400" indent="0">
              <a:buNone/>
              <a:defRPr sz="1400">
                <a:solidFill>
                  <a:sysClr val="windowText" lastClr="000000"/>
                </a:solidFill>
              </a:defRPr>
            </a:lvl3pPr>
            <a:lvl4pPr marL="1371600" indent="0">
              <a:buNone/>
              <a:defRPr sz="1400">
                <a:solidFill>
                  <a:sysClr val="windowText" lastClr="000000"/>
                </a:solidFill>
              </a:defRPr>
            </a:lvl4pPr>
            <a:lvl5pPr marL="1828800" indent="0">
              <a:buNone/>
              <a:defRPr sz="1400">
                <a:solidFill>
                  <a:sysClr val="windowText" lastClr="000000"/>
                </a:solidFill>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a:t>
            </a:r>
            <a:endParaRPr lang="en-LT"/>
          </a:p>
        </p:txBody>
      </p:sp>
      <p:sp>
        <p:nvSpPr>
          <p:cNvPr id="23" name="Text Placeholder 2">
            <a:extLst>
              <a:ext uri="{FF2B5EF4-FFF2-40B4-BE49-F238E27FC236}">
                <a16:creationId xmlns:a16="http://schemas.microsoft.com/office/drawing/2014/main" id="{12E59628-93BB-B142-BCC9-38F24E1DC114}"/>
              </a:ext>
            </a:extLst>
          </p:cNvPr>
          <p:cNvSpPr>
            <a:spLocks noGrp="1"/>
          </p:cNvSpPr>
          <p:nvPr>
            <p:ph type="body" sz="quarter" idx="18" hasCustomPrompt="1"/>
          </p:nvPr>
        </p:nvSpPr>
        <p:spPr>
          <a:xfrm>
            <a:off x="573789" y="4160534"/>
            <a:ext cx="5125261" cy="4450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defRPr>
            </a:lvl1pPr>
            <a:lvl2pPr marL="457200" indent="0">
              <a:buNone/>
              <a:defRPr sz="1400">
                <a:solidFill>
                  <a:sysClr val="windowText" lastClr="000000"/>
                </a:solidFill>
              </a:defRPr>
            </a:lvl2pPr>
            <a:lvl3pPr marL="914400" indent="0">
              <a:buNone/>
              <a:defRPr sz="1400">
                <a:solidFill>
                  <a:sysClr val="windowText" lastClr="000000"/>
                </a:solidFill>
              </a:defRPr>
            </a:lvl3pPr>
            <a:lvl4pPr marL="1371600" indent="0">
              <a:buNone/>
              <a:defRPr sz="1400">
                <a:solidFill>
                  <a:sysClr val="windowText" lastClr="000000"/>
                </a:solidFill>
              </a:defRPr>
            </a:lvl4pPr>
            <a:lvl5pPr marL="1828800" indent="0">
              <a:buNone/>
              <a:defRPr sz="1400">
                <a:solidFill>
                  <a:sysClr val="windowText" lastClr="000000"/>
                </a:solidFill>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a:t>
            </a:r>
            <a:endParaRPr lang="en-LT"/>
          </a:p>
        </p:txBody>
      </p:sp>
      <p:sp>
        <p:nvSpPr>
          <p:cNvPr id="24" name="Text Placeholder 2">
            <a:extLst>
              <a:ext uri="{FF2B5EF4-FFF2-40B4-BE49-F238E27FC236}">
                <a16:creationId xmlns:a16="http://schemas.microsoft.com/office/drawing/2014/main" id="{1D5700C4-E875-E14D-BE85-D399A9C144A3}"/>
              </a:ext>
            </a:extLst>
          </p:cNvPr>
          <p:cNvSpPr>
            <a:spLocks noGrp="1"/>
          </p:cNvSpPr>
          <p:nvPr>
            <p:ph type="body" sz="quarter" idx="19" hasCustomPrompt="1"/>
          </p:nvPr>
        </p:nvSpPr>
        <p:spPr>
          <a:xfrm>
            <a:off x="573789" y="4627056"/>
            <a:ext cx="5125261" cy="44507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defRPr>
            </a:lvl1pPr>
            <a:lvl2pPr marL="457200" indent="0">
              <a:buNone/>
              <a:defRPr sz="1400">
                <a:solidFill>
                  <a:sysClr val="windowText" lastClr="000000"/>
                </a:solidFill>
              </a:defRPr>
            </a:lvl2pPr>
            <a:lvl3pPr marL="914400" indent="0">
              <a:buNone/>
              <a:defRPr sz="1400">
                <a:solidFill>
                  <a:sysClr val="windowText" lastClr="000000"/>
                </a:solidFill>
              </a:defRPr>
            </a:lvl3pPr>
            <a:lvl4pPr marL="1371600" indent="0">
              <a:buNone/>
              <a:defRPr sz="1400">
                <a:solidFill>
                  <a:sysClr val="windowText" lastClr="000000"/>
                </a:solidFill>
              </a:defRPr>
            </a:lvl4pPr>
            <a:lvl5pPr marL="1828800" indent="0">
              <a:buNone/>
              <a:defRPr sz="1400">
                <a:solidFill>
                  <a:sysClr val="windowText" lastClr="000000"/>
                </a:solidFill>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a:t>
            </a:r>
            <a:endParaRPr lang="en-LT"/>
          </a:p>
        </p:txBody>
      </p:sp>
      <p:sp>
        <p:nvSpPr>
          <p:cNvPr id="2" name="Slide Number Placeholder 1">
            <a:extLst>
              <a:ext uri="{FF2B5EF4-FFF2-40B4-BE49-F238E27FC236}">
                <a16:creationId xmlns:a16="http://schemas.microsoft.com/office/drawing/2014/main" id="{C1E687E6-B332-5C49-AF4C-D61B2DDF62BA}"/>
              </a:ext>
            </a:extLst>
          </p:cNvPr>
          <p:cNvSpPr>
            <a:spLocks noGrp="1"/>
          </p:cNvSpPr>
          <p:nvPr>
            <p:ph type="sldNum" sz="quarter" idx="20"/>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32014843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711DA45-D834-2247-8F03-51EC22D01B0F}"/>
              </a:ext>
            </a:extLst>
          </p:cNvPr>
          <p:cNvSpPr/>
          <p:nvPr userDrawn="1"/>
        </p:nvSpPr>
        <p:spPr>
          <a:xfrm>
            <a:off x="0" y="5386519"/>
            <a:ext cx="12192000" cy="14714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7" name="object 10">
            <a:extLst>
              <a:ext uri="{FF2B5EF4-FFF2-40B4-BE49-F238E27FC236}">
                <a16:creationId xmlns:a16="http://schemas.microsoft.com/office/drawing/2014/main" id="{FCC4CF6F-F380-C747-9432-6C7A0CAC2ADC}"/>
              </a:ext>
            </a:extLst>
          </p:cNvPr>
          <p:cNvSpPr txBox="1">
            <a:spLocks noGrp="1"/>
          </p:cNvSpPr>
          <p:nvPr>
            <p:ph type="title" hasCustomPrompt="1"/>
          </p:nvPr>
        </p:nvSpPr>
        <p:spPr>
          <a:xfrm>
            <a:off x="544366" y="342037"/>
            <a:ext cx="6574077"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DIAGRAMA GRAFIKAS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sp>
        <p:nvSpPr>
          <p:cNvPr id="8" name="Text Placeholder 9">
            <a:extLst>
              <a:ext uri="{FF2B5EF4-FFF2-40B4-BE49-F238E27FC236}">
                <a16:creationId xmlns:a16="http://schemas.microsoft.com/office/drawing/2014/main" id="{04610C00-7E7D-2F48-80EE-DF561180291E}"/>
              </a:ext>
            </a:extLst>
          </p:cNvPr>
          <p:cNvSpPr>
            <a:spLocks noGrp="1"/>
          </p:cNvSpPr>
          <p:nvPr>
            <p:ph type="body" sz="quarter" idx="10" hasCustomPrompt="1"/>
          </p:nvPr>
        </p:nvSpPr>
        <p:spPr>
          <a:xfrm>
            <a:off x="6096000" y="5556940"/>
            <a:ext cx="3796654" cy="205907"/>
          </a:xfrm>
          <a:prstGeom prst="rect">
            <a:avLst/>
          </a:prstGeom>
        </p:spPr>
        <p:txBody>
          <a:bodyPr/>
          <a:lstStyle>
            <a:lvl1pPr marL="0" indent="0">
              <a:buNone/>
              <a:defRPr sz="1200">
                <a:solidFill>
                  <a:schemeClr val="tx2"/>
                </a:solidFill>
                <a:latin typeface="+mj-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IŠVADOS ARIAL BLACK / CAPS LOCK 12 PT</a:t>
            </a:r>
          </a:p>
        </p:txBody>
      </p:sp>
      <p:pic>
        <p:nvPicPr>
          <p:cNvPr id="9" name="Picture 8">
            <a:extLst>
              <a:ext uri="{FF2B5EF4-FFF2-40B4-BE49-F238E27FC236}">
                <a16:creationId xmlns:a16="http://schemas.microsoft.com/office/drawing/2014/main" id="{24B77E00-3737-CB4D-B247-B817519F467E}"/>
              </a:ext>
            </a:extLst>
          </p:cNvPr>
          <p:cNvPicPr>
            <a:picLocks noChangeAspect="1"/>
          </p:cNvPicPr>
          <p:nvPr userDrawn="1"/>
        </p:nvPicPr>
        <p:blipFill>
          <a:blip r:embed="rId2"/>
          <a:stretch>
            <a:fillRect/>
          </a:stretch>
        </p:blipFill>
        <p:spPr>
          <a:xfrm>
            <a:off x="347221" y="5386518"/>
            <a:ext cx="1332000" cy="1332000"/>
          </a:xfrm>
          <a:prstGeom prst="rect">
            <a:avLst/>
          </a:prstGeom>
        </p:spPr>
      </p:pic>
      <p:sp>
        <p:nvSpPr>
          <p:cNvPr id="10" name="Text Placeholder 11">
            <a:extLst>
              <a:ext uri="{FF2B5EF4-FFF2-40B4-BE49-F238E27FC236}">
                <a16:creationId xmlns:a16="http://schemas.microsoft.com/office/drawing/2014/main" id="{D9D35DAC-4BBE-9C4A-B1AA-080093C3C7A0}"/>
              </a:ext>
            </a:extLst>
          </p:cNvPr>
          <p:cNvSpPr>
            <a:spLocks noGrp="1"/>
          </p:cNvSpPr>
          <p:nvPr>
            <p:ph type="body" sz="quarter" idx="11" hasCustomPrompt="1"/>
          </p:nvPr>
        </p:nvSpPr>
        <p:spPr>
          <a:xfrm>
            <a:off x="6096000" y="5933269"/>
            <a:ext cx="5748779" cy="785250"/>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GB" sz="1200" b="0" i="0" err="1">
                <a:solidFill>
                  <a:srgbClr val="1C1C19"/>
                </a:solidFill>
                <a:effectLst/>
                <a:latin typeface="Arial" panose="020B0604020202020204" pitchFamily="34" charset="0"/>
                <a:cs typeface="Arial" panose="020B0604020202020204" pitchFamily="34" charset="0"/>
              </a:rPr>
              <a:t>Tekstas</a:t>
            </a:r>
            <a:r>
              <a:rPr lang="en-GB" sz="1200" b="0" i="0">
                <a:solidFill>
                  <a:srgbClr val="1C1C19"/>
                </a:solidFill>
                <a:effectLst/>
                <a:latin typeface="Arial" panose="020B0604020202020204" pitchFamily="34" charset="0"/>
                <a:cs typeface="Arial" panose="020B0604020202020204" pitchFamily="34" charset="0"/>
              </a:rPr>
              <a:t> Arial regular 12 pt. Lorem ipsum </a:t>
            </a:r>
            <a:r>
              <a:rPr lang="en-GB" sz="1200" b="0" i="0" err="1">
                <a:solidFill>
                  <a:srgbClr val="1C1C19"/>
                </a:solidFill>
                <a:effectLst/>
                <a:latin typeface="Arial" panose="020B0604020202020204" pitchFamily="34" charset="0"/>
                <a:cs typeface="Arial" panose="020B0604020202020204" pitchFamily="34" charset="0"/>
              </a:rPr>
              <a:t>dolor</a:t>
            </a:r>
            <a:r>
              <a:rPr lang="en-GB" sz="1200" b="0" i="0">
                <a:solidFill>
                  <a:srgbClr val="1C1C19"/>
                </a:solidFill>
                <a:effectLst/>
                <a:latin typeface="Arial" panose="020B0604020202020204" pitchFamily="34" charset="0"/>
                <a:cs typeface="Arial" panose="020B0604020202020204" pitchFamily="34" charset="0"/>
              </a:rPr>
              <a:t> sit </a:t>
            </a:r>
            <a:r>
              <a:rPr lang="en-GB" sz="1200" b="0" i="0" err="1">
                <a:solidFill>
                  <a:srgbClr val="1C1C19"/>
                </a:solidFill>
                <a:effectLst/>
                <a:latin typeface="Arial" panose="020B0604020202020204" pitchFamily="34" charset="0"/>
                <a:cs typeface="Arial" panose="020B0604020202020204" pitchFamily="34" charset="0"/>
              </a:rPr>
              <a:t>amet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consectetuer</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adipiscing</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elit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sed</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diam</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nonummy</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nibh</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euismod</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tincidunt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ut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laoreet</a:t>
            </a:r>
            <a:r>
              <a:rPr lang="en-GB" sz="1200" b="0" i="0">
                <a:solidFill>
                  <a:srgbClr val="1C1C19"/>
                </a:solidFill>
                <a:effectLst/>
                <a:latin typeface="Arial" panose="020B0604020202020204" pitchFamily="34" charset="0"/>
                <a:cs typeface="Arial" panose="020B0604020202020204" pitchFamily="34" charset="0"/>
              </a:rPr>
              <a:t> dolore magna </a:t>
            </a:r>
            <a:r>
              <a:rPr lang="en-GB" sz="1200" b="0" i="0" err="1">
                <a:solidFill>
                  <a:srgbClr val="1C1C19"/>
                </a:solidFill>
                <a:effectLst/>
                <a:latin typeface="Arial" panose="020B0604020202020204" pitchFamily="34" charset="0"/>
                <a:cs typeface="Arial" panose="020B0604020202020204" pitchFamily="34" charset="0"/>
              </a:rPr>
              <a:t>aliquam</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erat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volutpat</a:t>
            </a:r>
            <a:r>
              <a:rPr lang="en-GB" sz="1200" b="0" i="0">
                <a:solidFill>
                  <a:srgbClr val="1C1C19"/>
                </a:solidFill>
                <a:effectLst/>
                <a:latin typeface="Arial" panose="020B0604020202020204" pitchFamily="34" charset="0"/>
                <a:cs typeface="Arial" panose="020B0604020202020204" pitchFamily="34" charset="0"/>
              </a:rPr>
              <a:t>. Lorem ipsum </a:t>
            </a:r>
            <a:r>
              <a:rPr lang="en-GB" sz="1200" b="0" i="0" err="1">
                <a:solidFill>
                  <a:srgbClr val="1C1C19"/>
                </a:solidFill>
                <a:effectLst/>
                <a:latin typeface="Arial" panose="020B0604020202020204" pitchFamily="34" charset="0"/>
                <a:cs typeface="Arial" panose="020B0604020202020204" pitchFamily="34" charset="0"/>
              </a:rPr>
              <a:t>dolor</a:t>
            </a:r>
            <a:r>
              <a:rPr lang="en-GB" sz="1200" b="0" i="0">
                <a:solidFill>
                  <a:srgbClr val="1C1C19"/>
                </a:solidFill>
                <a:effectLst/>
                <a:latin typeface="Arial" panose="020B0604020202020204" pitchFamily="34" charset="0"/>
                <a:cs typeface="Arial" panose="020B0604020202020204" pitchFamily="34" charset="0"/>
              </a:rPr>
              <a:t> sit </a:t>
            </a:r>
            <a:r>
              <a:rPr lang="en-GB" sz="1200" b="0" i="0" err="1">
                <a:solidFill>
                  <a:srgbClr val="1C1C19"/>
                </a:solidFill>
                <a:effectLst/>
                <a:latin typeface="Arial" panose="020B0604020202020204" pitchFamily="34" charset="0"/>
                <a:cs typeface="Arial" panose="020B0604020202020204" pitchFamily="34" charset="0"/>
              </a:rPr>
              <a:t>amet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consectetuer</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adipiscing</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elit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sed</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diam</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nonummy</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nibh</a:t>
            </a:r>
            <a:r>
              <a:rPr lang="en-GB" sz="1200" b="0" i="0">
                <a:solidFill>
                  <a:srgbClr val="1C1C19"/>
                </a:solidFill>
                <a:effectLst/>
                <a:latin typeface="Arial" panose="020B0604020202020204" pitchFamily="34" charset="0"/>
                <a:cs typeface="Arial" panose="020B0604020202020204" pitchFamily="34" charset="0"/>
              </a:rPr>
              <a:t>.</a:t>
            </a:r>
            <a:endParaRPr lang="en-LT"/>
          </a:p>
        </p:txBody>
      </p:sp>
      <p:sp>
        <p:nvSpPr>
          <p:cNvPr id="11" name="Chart Placeholder 11">
            <a:extLst>
              <a:ext uri="{FF2B5EF4-FFF2-40B4-BE49-F238E27FC236}">
                <a16:creationId xmlns:a16="http://schemas.microsoft.com/office/drawing/2014/main" id="{D7428541-CA24-6743-980D-801C1CE95217}"/>
              </a:ext>
            </a:extLst>
          </p:cNvPr>
          <p:cNvSpPr>
            <a:spLocks noGrp="1"/>
          </p:cNvSpPr>
          <p:nvPr>
            <p:ph type="chart" sz="quarter" idx="12"/>
          </p:nvPr>
        </p:nvSpPr>
        <p:spPr>
          <a:xfrm>
            <a:off x="6096001" y="1263946"/>
            <a:ext cx="5748338" cy="3776367"/>
          </a:xfrm>
          <a:prstGeom prst="rect">
            <a:avLst/>
          </a:prstGeom>
        </p:spPr>
        <p:txBody>
          <a:bodyPr/>
          <a:lstStyle/>
          <a:p>
            <a:endParaRPr lang="en-LT"/>
          </a:p>
        </p:txBody>
      </p:sp>
      <p:sp>
        <p:nvSpPr>
          <p:cNvPr id="12" name="Text Placeholder 9">
            <a:extLst>
              <a:ext uri="{FF2B5EF4-FFF2-40B4-BE49-F238E27FC236}">
                <a16:creationId xmlns:a16="http://schemas.microsoft.com/office/drawing/2014/main" id="{CB8FA4C9-2C87-114F-AF18-D6465786ABB6}"/>
              </a:ext>
            </a:extLst>
          </p:cNvPr>
          <p:cNvSpPr>
            <a:spLocks noGrp="1"/>
          </p:cNvSpPr>
          <p:nvPr>
            <p:ph type="body" sz="quarter" idx="13" hasCustomPrompt="1"/>
          </p:nvPr>
        </p:nvSpPr>
        <p:spPr>
          <a:xfrm>
            <a:off x="573789" y="1701210"/>
            <a:ext cx="5125261" cy="488622"/>
          </a:xfrm>
          <a:prstGeom prst="rect">
            <a:avLst/>
          </a:prstGeom>
        </p:spPr>
        <p:txBody>
          <a:bodyPr/>
          <a:lstStyle>
            <a:lvl1pPr marL="0" indent="0">
              <a:buNone/>
              <a:defRPr sz="1200">
                <a:solidFill>
                  <a:schemeClr val="tx2"/>
                </a:solidFill>
                <a:latin typeface="+mj-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ARIAL BLACK / CAPS LOCK 12 PT</a:t>
            </a:r>
          </a:p>
        </p:txBody>
      </p:sp>
      <p:sp>
        <p:nvSpPr>
          <p:cNvPr id="19" name="Text Placeholder 2">
            <a:extLst>
              <a:ext uri="{FF2B5EF4-FFF2-40B4-BE49-F238E27FC236}">
                <a16:creationId xmlns:a16="http://schemas.microsoft.com/office/drawing/2014/main" id="{213C4229-8D1C-3E45-BEE8-39508AFEBFEF}"/>
              </a:ext>
            </a:extLst>
          </p:cNvPr>
          <p:cNvSpPr>
            <a:spLocks noGrp="1"/>
          </p:cNvSpPr>
          <p:nvPr>
            <p:ph type="body" sz="quarter" idx="14" hasCustomPrompt="1"/>
          </p:nvPr>
        </p:nvSpPr>
        <p:spPr>
          <a:xfrm>
            <a:off x="544367" y="2304333"/>
            <a:ext cx="5154684" cy="2735980"/>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ysClr val="windowText" lastClr="000000"/>
                </a:solidFill>
              </a:defRPr>
            </a:lvl1pPr>
            <a:lvl2pPr marL="457200" indent="0">
              <a:buNone/>
              <a:defRPr sz="1400">
                <a:solidFill>
                  <a:sysClr val="windowText" lastClr="000000"/>
                </a:solidFill>
              </a:defRPr>
            </a:lvl2pPr>
            <a:lvl3pPr marL="914400" indent="0">
              <a:buNone/>
              <a:defRPr sz="1400">
                <a:solidFill>
                  <a:sysClr val="windowText" lastClr="000000"/>
                </a:solidFill>
              </a:defRPr>
            </a:lvl3pPr>
            <a:lvl4pPr marL="1371600" indent="0">
              <a:buNone/>
              <a:defRPr sz="1400">
                <a:solidFill>
                  <a:sysClr val="windowText" lastClr="000000"/>
                </a:solidFill>
              </a:defRPr>
            </a:lvl4pPr>
            <a:lvl5pPr marL="1828800" indent="0">
              <a:buNone/>
              <a:defRPr sz="1400">
                <a:solidFill>
                  <a:sysClr val="windowText" lastClr="000000"/>
                </a:solidFill>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sed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nonummy</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nibh</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euismod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tincidunt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laoreet</a:t>
            </a:r>
            <a:r>
              <a:rPr lang="en-GB" sz="1400" b="0" i="0">
                <a:solidFill>
                  <a:srgbClr val="1C1C19"/>
                </a:solidFill>
                <a:effectLst/>
                <a:latin typeface="Arial" panose="020B0604020202020204" pitchFamily="34" charset="0"/>
                <a:cs typeface="Arial" panose="020B0604020202020204" pitchFamily="34" charset="0"/>
              </a:rPr>
              <a:t> dolore magna </a:t>
            </a:r>
            <a:r>
              <a:rPr lang="en-GB" sz="1400" b="0" i="0" err="1">
                <a:solidFill>
                  <a:srgbClr val="1C1C19"/>
                </a:solidFill>
                <a:effectLst/>
                <a:latin typeface="Arial" panose="020B0604020202020204" pitchFamily="34" charset="0"/>
                <a:cs typeface="Arial" panose="020B0604020202020204" pitchFamily="34" charset="0"/>
              </a:rPr>
              <a:t>aliquam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erat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volutpat</a:t>
            </a:r>
            <a:r>
              <a:rPr lang="en-GB" sz="1400" b="0" i="0">
                <a:solidFill>
                  <a:srgbClr val="1C1C19"/>
                </a:solidFill>
                <a:effectLst/>
                <a:latin typeface="Arial" panose="020B0604020202020204" pitchFamily="34" charset="0"/>
                <a:cs typeface="Arial" panose="020B0604020202020204" pitchFamily="34" charset="0"/>
              </a:rPr>
              <a:t>. Ut </a:t>
            </a:r>
            <a:r>
              <a:rPr lang="en-GB" sz="1400" b="0" i="0" err="1">
                <a:solidFill>
                  <a:srgbClr val="1C1C19"/>
                </a:solidFill>
                <a:effectLst/>
                <a:latin typeface="Arial" panose="020B0604020202020204" pitchFamily="34" charset="0"/>
                <a:cs typeface="Arial" panose="020B0604020202020204" pitchFamily="34" charset="0"/>
              </a:rPr>
              <a:t>wisi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enim</a:t>
            </a:r>
            <a:r>
              <a:rPr lang="en-GB" sz="1400" b="0" i="0">
                <a:solidFill>
                  <a:srgbClr val="1C1C19"/>
                </a:solidFill>
                <a:effectLst/>
                <a:latin typeface="Arial" panose="020B0604020202020204" pitchFamily="34" charset="0"/>
                <a:cs typeface="Arial" panose="020B0604020202020204" pitchFamily="34" charset="0"/>
              </a:rPr>
              <a:t> ad minim </a:t>
            </a:r>
            <a:r>
              <a:rPr lang="en-GB" sz="1400" b="0" i="0" err="1">
                <a:solidFill>
                  <a:srgbClr val="1C1C19"/>
                </a:solidFill>
                <a:effectLst/>
                <a:latin typeface="Arial" panose="020B0604020202020204" pitchFamily="34" charset="0"/>
                <a:cs typeface="Arial" panose="020B0604020202020204" pitchFamily="34" charset="0"/>
              </a:rPr>
              <a:t>veniam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quis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nostrud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exerci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tation</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ullamcorper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suscipit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lobortis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nisl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aliquip</a:t>
            </a:r>
            <a:r>
              <a:rPr lang="en-GB" sz="1400" b="0" i="0">
                <a:solidFill>
                  <a:srgbClr val="1C1C19"/>
                </a:solidFill>
                <a:effectLst/>
                <a:latin typeface="Arial" panose="020B0604020202020204" pitchFamily="34" charset="0"/>
                <a:cs typeface="Arial" panose="020B0604020202020204" pitchFamily="34" charset="0"/>
              </a:rPr>
              <a:t> ex </a:t>
            </a:r>
            <a:r>
              <a:rPr lang="en-GB" sz="1400" b="0" i="0" err="1">
                <a:solidFill>
                  <a:srgbClr val="1C1C19"/>
                </a:solidFill>
                <a:effectLst/>
                <a:latin typeface="Arial" panose="020B0604020202020204" pitchFamily="34" charset="0"/>
                <a:cs typeface="Arial" panose="020B0604020202020204" pitchFamily="34" charset="0"/>
              </a:rPr>
              <a:t>ea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commodo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endParaRPr lang="en-GB" sz="1400" b="0" i="0">
              <a:solidFill>
                <a:srgbClr val="1C1C19"/>
              </a:solidFill>
              <a:effectLst/>
              <a:latin typeface="Arial" panose="020B0604020202020204" pitchFamily="34" charset="0"/>
              <a:cs typeface="Arial" panose="020B0604020202020204" pitchFamily="34" charset="0"/>
            </a:endParaRPr>
          </a:p>
          <a:p>
            <a:pPr lvl="0"/>
            <a:endParaRPr lang="en-LT"/>
          </a:p>
        </p:txBody>
      </p:sp>
      <p:sp>
        <p:nvSpPr>
          <p:cNvPr id="2" name="Slide Number Placeholder 1">
            <a:extLst>
              <a:ext uri="{FF2B5EF4-FFF2-40B4-BE49-F238E27FC236}">
                <a16:creationId xmlns:a16="http://schemas.microsoft.com/office/drawing/2014/main" id="{93148862-904D-644A-A5D6-5C51A87BA04E}"/>
              </a:ext>
            </a:extLst>
          </p:cNvPr>
          <p:cNvSpPr>
            <a:spLocks noGrp="1"/>
          </p:cNvSpPr>
          <p:nvPr>
            <p:ph type="sldNum" sz="quarter" idx="15"/>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20797175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Diagrama grafikas 3">
    <p:spTree>
      <p:nvGrpSpPr>
        <p:cNvPr id="1" name=""/>
        <p:cNvGrpSpPr/>
        <p:nvPr/>
      </p:nvGrpSpPr>
      <p:grpSpPr>
        <a:xfrm>
          <a:off x="0" y="0"/>
          <a:ext cx="0" cy="0"/>
          <a:chOff x="0" y="0"/>
          <a:chExt cx="0" cy="0"/>
        </a:xfrm>
      </p:grpSpPr>
      <p:sp>
        <p:nvSpPr>
          <p:cNvPr id="6" name="object 10">
            <a:extLst>
              <a:ext uri="{FF2B5EF4-FFF2-40B4-BE49-F238E27FC236}">
                <a16:creationId xmlns:a16="http://schemas.microsoft.com/office/drawing/2014/main" id="{CF89A59A-44D1-884F-A0F7-69A26648F12F}"/>
              </a:ext>
            </a:extLst>
          </p:cNvPr>
          <p:cNvSpPr txBox="1">
            <a:spLocks noGrp="1"/>
          </p:cNvSpPr>
          <p:nvPr>
            <p:ph type="title" hasCustomPrompt="1"/>
          </p:nvPr>
        </p:nvSpPr>
        <p:spPr>
          <a:xfrm>
            <a:off x="544366" y="342037"/>
            <a:ext cx="6574077"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DIAGRAMA GRAFIKAS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sp>
        <p:nvSpPr>
          <p:cNvPr id="7" name="object 2">
            <a:extLst>
              <a:ext uri="{FF2B5EF4-FFF2-40B4-BE49-F238E27FC236}">
                <a16:creationId xmlns:a16="http://schemas.microsoft.com/office/drawing/2014/main" id="{803D9B0B-2C0D-8748-B39C-CF3950A26DD9}"/>
              </a:ext>
            </a:extLst>
          </p:cNvPr>
          <p:cNvSpPr/>
          <p:nvPr userDrawn="1"/>
        </p:nvSpPr>
        <p:spPr>
          <a:xfrm>
            <a:off x="0" y="1403498"/>
            <a:ext cx="12192000" cy="5454502"/>
          </a:xfrm>
          <a:custGeom>
            <a:avLst/>
            <a:gdLst/>
            <a:ahLst/>
            <a:cxnLst/>
            <a:rect l="l" t="t" r="r" b="b"/>
            <a:pathLst>
              <a:path w="10826115" h="4304665">
                <a:moveTo>
                  <a:pt x="10825670" y="0"/>
                </a:moveTo>
                <a:lnTo>
                  <a:pt x="0" y="0"/>
                </a:lnTo>
                <a:lnTo>
                  <a:pt x="0" y="4304461"/>
                </a:lnTo>
                <a:lnTo>
                  <a:pt x="10825670" y="4304461"/>
                </a:lnTo>
                <a:lnTo>
                  <a:pt x="10825670" y="0"/>
                </a:lnTo>
                <a:close/>
              </a:path>
            </a:pathLst>
          </a:custGeom>
          <a:solidFill>
            <a:schemeClr val="accent2"/>
          </a:solidFill>
        </p:spPr>
        <p:txBody>
          <a:bodyPr wrap="square" lIns="0" tIns="0" rIns="0" bIns="0" rtlCol="0"/>
          <a:lstStyle/>
          <a:p>
            <a:endParaRPr/>
          </a:p>
        </p:txBody>
      </p:sp>
      <p:pic>
        <p:nvPicPr>
          <p:cNvPr id="8" name="Picture 7">
            <a:extLst>
              <a:ext uri="{FF2B5EF4-FFF2-40B4-BE49-F238E27FC236}">
                <a16:creationId xmlns:a16="http://schemas.microsoft.com/office/drawing/2014/main" id="{76FC15EC-E52F-7D4F-AA1A-33CFAD7BF2AB}"/>
              </a:ext>
            </a:extLst>
          </p:cNvPr>
          <p:cNvPicPr>
            <a:picLocks noChangeAspect="1"/>
          </p:cNvPicPr>
          <p:nvPr userDrawn="1"/>
        </p:nvPicPr>
        <p:blipFill>
          <a:blip r:embed="rId2"/>
          <a:stretch>
            <a:fillRect/>
          </a:stretch>
        </p:blipFill>
        <p:spPr>
          <a:xfrm>
            <a:off x="337760" y="5371020"/>
            <a:ext cx="1332000" cy="1332000"/>
          </a:xfrm>
          <a:prstGeom prst="rect">
            <a:avLst/>
          </a:prstGeom>
        </p:spPr>
      </p:pic>
      <p:sp>
        <p:nvSpPr>
          <p:cNvPr id="9" name="Text Placeholder 9">
            <a:extLst>
              <a:ext uri="{FF2B5EF4-FFF2-40B4-BE49-F238E27FC236}">
                <a16:creationId xmlns:a16="http://schemas.microsoft.com/office/drawing/2014/main" id="{E647DB40-A46B-6A45-BA8C-DDDDB313A9EE}"/>
              </a:ext>
            </a:extLst>
          </p:cNvPr>
          <p:cNvSpPr>
            <a:spLocks noGrp="1"/>
          </p:cNvSpPr>
          <p:nvPr>
            <p:ph type="body" sz="quarter" idx="10" hasCustomPrompt="1"/>
          </p:nvPr>
        </p:nvSpPr>
        <p:spPr>
          <a:xfrm>
            <a:off x="523248" y="1680723"/>
            <a:ext cx="4835525" cy="423862"/>
          </a:xfrm>
          <a:prstGeom prst="rect">
            <a:avLst/>
          </a:prstGeom>
        </p:spPr>
        <p:txBody>
          <a:bodyPr/>
          <a:lstStyle>
            <a:lvl1pPr marL="0" indent="0">
              <a:buNone/>
              <a:defRPr sz="1200">
                <a:latin typeface="+mj-lt"/>
              </a:defRPr>
            </a:lvl1pPr>
            <a:lvl2pPr marL="457200" indent="0">
              <a:buNone/>
              <a:defRPr sz="1200"/>
            </a:lvl2pPr>
            <a:lvl3pPr marL="914400" indent="0">
              <a:buNone/>
              <a:defRPr sz="1200"/>
            </a:lvl3pPr>
            <a:lvl4pPr marL="1371600" indent="0">
              <a:buNone/>
              <a:defRPr sz="1200"/>
            </a:lvl4pPr>
            <a:lvl5pPr marL="1828800" indent="0">
              <a:buNone/>
              <a:defRPr sz="1200"/>
            </a:lvl5pPr>
          </a:lstStyle>
          <a:p>
            <a:pPr lvl="0"/>
            <a:r>
              <a:rPr lang="en-LT"/>
              <a:t>ARIAL BLACK / CAPS LOCK 12 PT</a:t>
            </a:r>
          </a:p>
        </p:txBody>
      </p:sp>
      <p:sp>
        <p:nvSpPr>
          <p:cNvPr id="10" name="Chart Placeholder 11">
            <a:extLst>
              <a:ext uri="{FF2B5EF4-FFF2-40B4-BE49-F238E27FC236}">
                <a16:creationId xmlns:a16="http://schemas.microsoft.com/office/drawing/2014/main" id="{581B9331-2420-8744-9CFF-2345266F116B}"/>
              </a:ext>
            </a:extLst>
          </p:cNvPr>
          <p:cNvSpPr>
            <a:spLocks noGrp="1"/>
          </p:cNvSpPr>
          <p:nvPr>
            <p:ph type="chart" sz="quarter" idx="12"/>
          </p:nvPr>
        </p:nvSpPr>
        <p:spPr>
          <a:xfrm>
            <a:off x="6096001" y="1604186"/>
            <a:ext cx="5748338" cy="3776367"/>
          </a:xfrm>
          <a:prstGeom prst="rect">
            <a:avLst/>
          </a:prstGeom>
        </p:spPr>
        <p:txBody>
          <a:bodyPr/>
          <a:lstStyle/>
          <a:p>
            <a:endParaRPr lang="en-LT"/>
          </a:p>
        </p:txBody>
      </p:sp>
      <p:sp>
        <p:nvSpPr>
          <p:cNvPr id="11" name="Text Placeholder 12">
            <a:extLst>
              <a:ext uri="{FF2B5EF4-FFF2-40B4-BE49-F238E27FC236}">
                <a16:creationId xmlns:a16="http://schemas.microsoft.com/office/drawing/2014/main" id="{E326D381-64DE-E549-8E8B-E32AB63B022F}"/>
              </a:ext>
            </a:extLst>
          </p:cNvPr>
          <p:cNvSpPr>
            <a:spLocks noGrp="1"/>
          </p:cNvSpPr>
          <p:nvPr>
            <p:ph type="body" sz="quarter" idx="13" hasCustomPrompt="1"/>
          </p:nvPr>
        </p:nvSpPr>
        <p:spPr>
          <a:xfrm>
            <a:off x="6096000" y="5635330"/>
            <a:ext cx="5748338" cy="276225"/>
          </a:xfrm>
          <a:prstGeom prst="rect">
            <a:avLst/>
          </a:prstGeom>
        </p:spPr>
        <p:txBody>
          <a:bodyPr/>
          <a:lstStyle>
            <a:lvl1pPr marL="0" indent="0">
              <a:buNone/>
              <a:defRPr sz="1200">
                <a:latin typeface="+mj-lt"/>
              </a:defRPr>
            </a:lvl1pPr>
            <a:lvl2pPr marL="457200" indent="0">
              <a:buNone/>
              <a:defRPr sz="1200">
                <a:latin typeface="+mj-lt"/>
              </a:defRPr>
            </a:lvl2pPr>
            <a:lvl3pPr marL="914400" indent="0">
              <a:buNone/>
              <a:defRPr sz="1200">
                <a:latin typeface="+mj-lt"/>
              </a:defRPr>
            </a:lvl3pPr>
            <a:lvl4pPr marL="1371600" indent="0">
              <a:buNone/>
              <a:defRPr sz="1200">
                <a:latin typeface="+mj-lt"/>
              </a:defRPr>
            </a:lvl4pPr>
            <a:lvl5pPr marL="1828800" indent="0">
              <a:buNone/>
              <a:defRPr sz="1200">
                <a:latin typeface="+mj-lt"/>
              </a:defRPr>
            </a:lvl5pPr>
          </a:lstStyle>
          <a:p>
            <a:pPr lvl="0"/>
            <a:r>
              <a:rPr lang="en-GB"/>
              <a:t>IŠVADOS ARIAL BLACK / CAPS LOCK 12 PT</a:t>
            </a:r>
            <a:endParaRPr lang="en-LT"/>
          </a:p>
        </p:txBody>
      </p:sp>
      <p:sp>
        <p:nvSpPr>
          <p:cNvPr id="12" name="Text Placeholder 14">
            <a:extLst>
              <a:ext uri="{FF2B5EF4-FFF2-40B4-BE49-F238E27FC236}">
                <a16:creationId xmlns:a16="http://schemas.microsoft.com/office/drawing/2014/main" id="{3050F801-8B67-5E4B-95B5-D29E03417620}"/>
              </a:ext>
            </a:extLst>
          </p:cNvPr>
          <p:cNvSpPr>
            <a:spLocks noGrp="1"/>
          </p:cNvSpPr>
          <p:nvPr>
            <p:ph type="body" sz="quarter" idx="14" hasCustomPrompt="1"/>
          </p:nvPr>
        </p:nvSpPr>
        <p:spPr>
          <a:xfrm>
            <a:off x="6096000" y="6060485"/>
            <a:ext cx="5748338" cy="66992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latin typeface="+mn-lt"/>
              </a:defRPr>
            </a:lvl1pPr>
            <a:lvl2pPr marL="457200" indent="0">
              <a:buNone/>
              <a:defRPr sz="1200">
                <a:latin typeface="+mn-lt"/>
              </a:defRPr>
            </a:lvl2pPr>
            <a:lvl3pPr marL="914400" indent="0">
              <a:buNone/>
              <a:defRPr sz="1200">
                <a:latin typeface="+mn-lt"/>
              </a:defRPr>
            </a:lvl3pPr>
            <a:lvl4pPr marL="1371600" indent="0">
              <a:buNone/>
              <a:defRPr sz="1200">
                <a:latin typeface="+mn-lt"/>
              </a:defRPr>
            </a:lvl4pPr>
            <a:lvl5pPr marL="1828800" indent="0">
              <a:buNone/>
              <a:defRPr sz="1200">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err="1"/>
              <a:t>Tekstas</a:t>
            </a:r>
            <a:r>
              <a:rPr lang="en-GB"/>
              <a:t> Arial regular 12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 </a:t>
            </a:r>
            <a:r>
              <a:rPr lang="en-GB" err="1"/>
              <a:t>nibh</a:t>
            </a:r>
            <a:r>
              <a:rPr lang="en-GB"/>
              <a:t> </a:t>
            </a:r>
            <a:r>
              <a:rPr lang="en-GB" err="1"/>
              <a:t>euismod</a:t>
            </a:r>
            <a:r>
              <a:rPr lang="en-GB"/>
              <a:t> </a:t>
            </a:r>
            <a:r>
              <a:rPr lang="en-GB" err="1"/>
              <a:t>tincidunt</a:t>
            </a:r>
            <a:r>
              <a:rPr lang="en-GB"/>
              <a:t> </a:t>
            </a:r>
            <a:r>
              <a:rPr lang="en-GB" err="1"/>
              <a:t>ut</a:t>
            </a:r>
            <a:r>
              <a:rPr lang="en-GB"/>
              <a:t> </a:t>
            </a:r>
            <a:r>
              <a:rPr lang="en-GB" err="1"/>
              <a:t>laoreet</a:t>
            </a:r>
            <a:r>
              <a:rPr lang="en-GB"/>
              <a:t> dolore magna </a:t>
            </a:r>
            <a:r>
              <a:rPr lang="en-GB" err="1"/>
              <a:t>aliquam</a:t>
            </a:r>
            <a:r>
              <a:rPr lang="en-GB"/>
              <a:t> </a:t>
            </a:r>
            <a:r>
              <a:rPr lang="en-GB" err="1"/>
              <a:t>erat</a:t>
            </a:r>
            <a:r>
              <a:rPr lang="en-GB"/>
              <a:t> </a:t>
            </a:r>
            <a:r>
              <a:rPr lang="en-GB" err="1"/>
              <a:t>volutpat</a:t>
            </a:r>
            <a:r>
              <a:rPr lang="en-GB"/>
              <a: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 </a:t>
            </a:r>
            <a:r>
              <a:rPr lang="en-GB" err="1"/>
              <a:t>nibh</a:t>
            </a:r>
            <a:r>
              <a:rPr lang="en-GB"/>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 </a:t>
            </a:r>
            <a:endParaRPr lang="en-LT"/>
          </a:p>
        </p:txBody>
      </p:sp>
      <p:cxnSp>
        <p:nvCxnSpPr>
          <p:cNvPr id="13" name="Straight Connector 12">
            <a:extLst>
              <a:ext uri="{FF2B5EF4-FFF2-40B4-BE49-F238E27FC236}">
                <a16:creationId xmlns:a16="http://schemas.microsoft.com/office/drawing/2014/main" id="{06F70116-9DBA-484D-AA22-E661348A4F17}"/>
              </a:ext>
            </a:extLst>
          </p:cNvPr>
          <p:cNvCxnSpPr/>
          <p:nvPr userDrawn="1"/>
        </p:nvCxnSpPr>
        <p:spPr>
          <a:xfrm>
            <a:off x="544366" y="2700670"/>
            <a:ext cx="481444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644F444-3B1A-6A4D-9ED2-5631DA353DF4}"/>
              </a:ext>
            </a:extLst>
          </p:cNvPr>
          <p:cNvCxnSpPr/>
          <p:nvPr userDrawn="1"/>
        </p:nvCxnSpPr>
        <p:spPr>
          <a:xfrm>
            <a:off x="523248" y="3299636"/>
            <a:ext cx="481444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124253B-86FD-074E-89B0-01ADD6551BC8}"/>
              </a:ext>
            </a:extLst>
          </p:cNvPr>
          <p:cNvCxnSpPr/>
          <p:nvPr userDrawn="1"/>
        </p:nvCxnSpPr>
        <p:spPr>
          <a:xfrm>
            <a:off x="523248" y="3877338"/>
            <a:ext cx="481444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7B40D8A-A912-5E48-985A-E2DA8D55C755}"/>
              </a:ext>
            </a:extLst>
          </p:cNvPr>
          <p:cNvCxnSpPr/>
          <p:nvPr userDrawn="1"/>
        </p:nvCxnSpPr>
        <p:spPr>
          <a:xfrm>
            <a:off x="523248" y="4497571"/>
            <a:ext cx="481444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F663CE52-26BA-B24C-80E4-AB37DF1B4481}"/>
              </a:ext>
            </a:extLst>
          </p:cNvPr>
          <p:cNvCxnSpPr/>
          <p:nvPr userDrawn="1"/>
        </p:nvCxnSpPr>
        <p:spPr>
          <a:xfrm>
            <a:off x="523248" y="5087484"/>
            <a:ext cx="481444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 Placeholder 3">
            <a:extLst>
              <a:ext uri="{FF2B5EF4-FFF2-40B4-BE49-F238E27FC236}">
                <a16:creationId xmlns:a16="http://schemas.microsoft.com/office/drawing/2014/main" id="{5507E1A6-62FA-674F-848D-10B7F4AA2EBE}"/>
              </a:ext>
            </a:extLst>
          </p:cNvPr>
          <p:cNvSpPr>
            <a:spLocks noGrp="1"/>
          </p:cNvSpPr>
          <p:nvPr>
            <p:ph type="body" sz="quarter" idx="20" hasCustomPrompt="1"/>
          </p:nvPr>
        </p:nvSpPr>
        <p:spPr>
          <a:xfrm>
            <a:off x="544366" y="2259062"/>
            <a:ext cx="4835524" cy="34606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atin typeface="+mn-lt"/>
              </a:defRPr>
            </a:lvl1pPr>
            <a:lvl2pPr marL="457200" indent="0">
              <a:buNone/>
              <a:defRPr sz="1400">
                <a:latin typeface="+mn-lt"/>
              </a:defRPr>
            </a:lvl2pPr>
            <a:lvl3pPr marL="914400" indent="0">
              <a:buNone/>
              <a:defRPr sz="1400">
                <a:latin typeface="+mn-lt"/>
              </a:defRPr>
            </a:lvl3pPr>
            <a:lvl4pPr marL="1371600" indent="0">
              <a:buNone/>
              <a:defRPr sz="1400">
                <a:latin typeface="+mn-lt"/>
              </a:defRPr>
            </a:lvl4pPr>
            <a:lvl5pPr marL="1828800" indent="0">
              <a:buNone/>
              <a:defRPr sz="1400">
                <a:latin typeface="+mn-lt"/>
              </a:defRPr>
            </a:lvl5pPr>
          </a:lstStyle>
          <a:p>
            <a:pPr lvl="0"/>
            <a:r>
              <a:rPr lang="en-GB" err="1"/>
              <a:t>Tekstas</a:t>
            </a:r>
            <a:r>
              <a:rPr lang="en-GB"/>
              <a:t> Arial regular 14 pt. Lorem ipsum </a:t>
            </a:r>
            <a:r>
              <a:rPr lang="en-GB" err="1"/>
              <a:t>dolor</a:t>
            </a:r>
            <a:r>
              <a:rPr lang="en-GB"/>
              <a:t> sit </a:t>
            </a:r>
            <a:r>
              <a:rPr lang="en-GB" err="1"/>
              <a:t>amet</a:t>
            </a:r>
            <a:r>
              <a:rPr lang="en-GB"/>
              <a:t>. </a:t>
            </a:r>
          </a:p>
          <a:p>
            <a:pPr lvl="0"/>
            <a:endParaRPr lang="en-GB"/>
          </a:p>
          <a:p>
            <a:pPr lvl="0"/>
            <a:endParaRPr lang="en-LT"/>
          </a:p>
        </p:txBody>
      </p:sp>
      <p:sp>
        <p:nvSpPr>
          <p:cNvPr id="19" name="Text Placeholder 3">
            <a:extLst>
              <a:ext uri="{FF2B5EF4-FFF2-40B4-BE49-F238E27FC236}">
                <a16:creationId xmlns:a16="http://schemas.microsoft.com/office/drawing/2014/main" id="{BA186C7D-85DC-3844-97D1-1CCDC77953B6}"/>
              </a:ext>
            </a:extLst>
          </p:cNvPr>
          <p:cNvSpPr>
            <a:spLocks noGrp="1"/>
          </p:cNvSpPr>
          <p:nvPr>
            <p:ph type="body" sz="quarter" idx="21" hasCustomPrompt="1"/>
          </p:nvPr>
        </p:nvSpPr>
        <p:spPr>
          <a:xfrm>
            <a:off x="544366" y="2873895"/>
            <a:ext cx="4835524" cy="34606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atin typeface="+mn-lt"/>
              </a:defRPr>
            </a:lvl1pPr>
            <a:lvl2pPr marL="457200" indent="0">
              <a:buNone/>
              <a:defRPr sz="1400">
                <a:latin typeface="+mn-lt"/>
              </a:defRPr>
            </a:lvl2pPr>
            <a:lvl3pPr marL="914400" indent="0">
              <a:buNone/>
              <a:defRPr sz="1400">
                <a:latin typeface="+mn-lt"/>
              </a:defRPr>
            </a:lvl3pPr>
            <a:lvl4pPr marL="1371600" indent="0">
              <a:buNone/>
              <a:defRPr sz="1400">
                <a:latin typeface="+mn-lt"/>
              </a:defRPr>
            </a:lvl4pPr>
            <a:lvl5pPr marL="1828800" indent="0">
              <a:buNone/>
              <a:defRPr sz="1400">
                <a:latin typeface="+mn-lt"/>
              </a:defRPr>
            </a:lvl5pPr>
          </a:lstStyle>
          <a:p>
            <a:pPr lvl="0"/>
            <a:r>
              <a:rPr lang="en-GB" err="1"/>
              <a:t>Tekstas</a:t>
            </a:r>
            <a:r>
              <a:rPr lang="en-GB"/>
              <a:t> Arial regular 14 pt. Lorem ipsum </a:t>
            </a:r>
            <a:r>
              <a:rPr lang="en-GB" err="1"/>
              <a:t>dolor</a:t>
            </a:r>
            <a:r>
              <a:rPr lang="en-GB"/>
              <a:t> sit </a:t>
            </a:r>
            <a:r>
              <a:rPr lang="en-GB" err="1"/>
              <a:t>amet</a:t>
            </a:r>
            <a:r>
              <a:rPr lang="en-GB"/>
              <a:t>. </a:t>
            </a:r>
          </a:p>
          <a:p>
            <a:pPr lvl="0"/>
            <a:endParaRPr lang="en-GB"/>
          </a:p>
          <a:p>
            <a:pPr lvl="0"/>
            <a:endParaRPr lang="en-LT"/>
          </a:p>
        </p:txBody>
      </p:sp>
      <p:sp>
        <p:nvSpPr>
          <p:cNvPr id="20" name="Text Placeholder 3">
            <a:extLst>
              <a:ext uri="{FF2B5EF4-FFF2-40B4-BE49-F238E27FC236}">
                <a16:creationId xmlns:a16="http://schemas.microsoft.com/office/drawing/2014/main" id="{DACE4950-49FD-9B4A-B97E-2E870137EBE7}"/>
              </a:ext>
            </a:extLst>
          </p:cNvPr>
          <p:cNvSpPr>
            <a:spLocks noGrp="1"/>
          </p:cNvSpPr>
          <p:nvPr>
            <p:ph type="body" sz="quarter" idx="22" hasCustomPrompt="1"/>
          </p:nvPr>
        </p:nvSpPr>
        <p:spPr>
          <a:xfrm>
            <a:off x="544366" y="3475584"/>
            <a:ext cx="4835524" cy="34606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atin typeface="+mn-lt"/>
              </a:defRPr>
            </a:lvl1pPr>
            <a:lvl2pPr marL="457200" indent="0">
              <a:buNone/>
              <a:defRPr sz="1400">
                <a:latin typeface="+mn-lt"/>
              </a:defRPr>
            </a:lvl2pPr>
            <a:lvl3pPr marL="914400" indent="0">
              <a:buNone/>
              <a:defRPr sz="1400">
                <a:latin typeface="+mn-lt"/>
              </a:defRPr>
            </a:lvl3pPr>
            <a:lvl4pPr marL="1371600" indent="0">
              <a:buNone/>
              <a:defRPr sz="1400">
                <a:latin typeface="+mn-lt"/>
              </a:defRPr>
            </a:lvl4pPr>
            <a:lvl5pPr marL="1828800" indent="0">
              <a:buNone/>
              <a:defRPr sz="1400">
                <a:latin typeface="+mn-lt"/>
              </a:defRPr>
            </a:lvl5pPr>
          </a:lstStyle>
          <a:p>
            <a:pPr lvl="0"/>
            <a:r>
              <a:rPr lang="en-GB" err="1"/>
              <a:t>Tekstas</a:t>
            </a:r>
            <a:r>
              <a:rPr lang="en-GB"/>
              <a:t> Arial regular 14 pt. Lorem ipsum </a:t>
            </a:r>
            <a:r>
              <a:rPr lang="en-GB" err="1"/>
              <a:t>dolor</a:t>
            </a:r>
            <a:r>
              <a:rPr lang="en-GB"/>
              <a:t> sit </a:t>
            </a:r>
            <a:r>
              <a:rPr lang="en-GB" err="1"/>
              <a:t>amet</a:t>
            </a:r>
            <a:r>
              <a:rPr lang="en-GB"/>
              <a:t>. </a:t>
            </a:r>
          </a:p>
          <a:p>
            <a:pPr lvl="0"/>
            <a:endParaRPr lang="en-GB"/>
          </a:p>
          <a:p>
            <a:pPr lvl="0"/>
            <a:endParaRPr lang="en-LT"/>
          </a:p>
        </p:txBody>
      </p:sp>
      <p:sp>
        <p:nvSpPr>
          <p:cNvPr id="21" name="Text Placeholder 3">
            <a:extLst>
              <a:ext uri="{FF2B5EF4-FFF2-40B4-BE49-F238E27FC236}">
                <a16:creationId xmlns:a16="http://schemas.microsoft.com/office/drawing/2014/main" id="{849F0952-60C5-8F41-B3C1-41219D5FE47E}"/>
              </a:ext>
            </a:extLst>
          </p:cNvPr>
          <p:cNvSpPr>
            <a:spLocks noGrp="1"/>
          </p:cNvSpPr>
          <p:nvPr>
            <p:ph type="body" sz="quarter" idx="23" hasCustomPrompt="1"/>
          </p:nvPr>
        </p:nvSpPr>
        <p:spPr>
          <a:xfrm>
            <a:off x="544366" y="4045813"/>
            <a:ext cx="4835524" cy="34606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atin typeface="+mn-lt"/>
              </a:defRPr>
            </a:lvl1pPr>
            <a:lvl2pPr marL="457200" indent="0">
              <a:buNone/>
              <a:defRPr sz="1400">
                <a:latin typeface="+mn-lt"/>
              </a:defRPr>
            </a:lvl2pPr>
            <a:lvl3pPr marL="914400" indent="0">
              <a:buNone/>
              <a:defRPr sz="1400">
                <a:latin typeface="+mn-lt"/>
              </a:defRPr>
            </a:lvl3pPr>
            <a:lvl4pPr marL="1371600" indent="0">
              <a:buNone/>
              <a:defRPr sz="1400">
                <a:latin typeface="+mn-lt"/>
              </a:defRPr>
            </a:lvl4pPr>
            <a:lvl5pPr marL="1828800" indent="0">
              <a:buNone/>
              <a:defRPr sz="1400">
                <a:latin typeface="+mn-lt"/>
              </a:defRPr>
            </a:lvl5pPr>
          </a:lstStyle>
          <a:p>
            <a:pPr lvl="0"/>
            <a:r>
              <a:rPr lang="en-GB" err="1"/>
              <a:t>Tekstas</a:t>
            </a:r>
            <a:r>
              <a:rPr lang="en-GB"/>
              <a:t> Arial regular 14 pt. Lorem ipsum </a:t>
            </a:r>
            <a:r>
              <a:rPr lang="en-GB" err="1"/>
              <a:t>dolor</a:t>
            </a:r>
            <a:r>
              <a:rPr lang="en-GB"/>
              <a:t> sit </a:t>
            </a:r>
            <a:r>
              <a:rPr lang="en-GB" err="1"/>
              <a:t>amet</a:t>
            </a:r>
            <a:r>
              <a:rPr lang="en-GB"/>
              <a:t>. </a:t>
            </a:r>
          </a:p>
          <a:p>
            <a:pPr lvl="0"/>
            <a:endParaRPr lang="en-GB"/>
          </a:p>
          <a:p>
            <a:pPr lvl="0"/>
            <a:endParaRPr lang="en-LT"/>
          </a:p>
        </p:txBody>
      </p:sp>
      <p:sp>
        <p:nvSpPr>
          <p:cNvPr id="22" name="Text Placeholder 3">
            <a:extLst>
              <a:ext uri="{FF2B5EF4-FFF2-40B4-BE49-F238E27FC236}">
                <a16:creationId xmlns:a16="http://schemas.microsoft.com/office/drawing/2014/main" id="{EBB547A7-D445-1A4E-B616-3A8A52D63367}"/>
              </a:ext>
            </a:extLst>
          </p:cNvPr>
          <p:cNvSpPr>
            <a:spLocks noGrp="1"/>
          </p:cNvSpPr>
          <p:nvPr>
            <p:ph type="body" sz="quarter" idx="24" hasCustomPrompt="1"/>
          </p:nvPr>
        </p:nvSpPr>
        <p:spPr>
          <a:xfrm>
            <a:off x="544366" y="4645876"/>
            <a:ext cx="4835524" cy="34606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atin typeface="+mn-lt"/>
              </a:defRPr>
            </a:lvl1pPr>
            <a:lvl2pPr marL="457200" indent="0">
              <a:buNone/>
              <a:defRPr sz="1400">
                <a:latin typeface="+mn-lt"/>
              </a:defRPr>
            </a:lvl2pPr>
            <a:lvl3pPr marL="914400" indent="0">
              <a:buNone/>
              <a:defRPr sz="1400">
                <a:latin typeface="+mn-lt"/>
              </a:defRPr>
            </a:lvl3pPr>
            <a:lvl4pPr marL="1371600" indent="0">
              <a:buNone/>
              <a:defRPr sz="1400">
                <a:latin typeface="+mn-lt"/>
              </a:defRPr>
            </a:lvl4pPr>
            <a:lvl5pPr marL="1828800" indent="0">
              <a:buNone/>
              <a:defRPr sz="1400">
                <a:latin typeface="+mn-lt"/>
              </a:defRPr>
            </a:lvl5pPr>
          </a:lstStyle>
          <a:p>
            <a:pPr lvl="0"/>
            <a:r>
              <a:rPr lang="en-GB" err="1"/>
              <a:t>Tekstas</a:t>
            </a:r>
            <a:r>
              <a:rPr lang="en-GB"/>
              <a:t> Arial regular 14 pt. Lorem ipsum </a:t>
            </a:r>
            <a:r>
              <a:rPr lang="en-GB" err="1"/>
              <a:t>dolor</a:t>
            </a:r>
            <a:r>
              <a:rPr lang="en-GB"/>
              <a:t> sit </a:t>
            </a:r>
            <a:r>
              <a:rPr lang="en-GB" err="1"/>
              <a:t>amet</a:t>
            </a:r>
            <a:r>
              <a:rPr lang="en-GB"/>
              <a:t>. </a:t>
            </a:r>
          </a:p>
          <a:p>
            <a:pPr lvl="0"/>
            <a:endParaRPr lang="en-GB"/>
          </a:p>
          <a:p>
            <a:pPr lvl="0"/>
            <a:endParaRPr lang="en-LT"/>
          </a:p>
        </p:txBody>
      </p:sp>
      <p:sp>
        <p:nvSpPr>
          <p:cNvPr id="2" name="Slide Number Placeholder 1">
            <a:extLst>
              <a:ext uri="{FF2B5EF4-FFF2-40B4-BE49-F238E27FC236}">
                <a16:creationId xmlns:a16="http://schemas.microsoft.com/office/drawing/2014/main" id="{849B6B41-28AB-4B44-9B8B-873204BF5729}"/>
              </a:ext>
            </a:extLst>
          </p:cNvPr>
          <p:cNvSpPr>
            <a:spLocks noGrp="1"/>
          </p:cNvSpPr>
          <p:nvPr>
            <p:ph type="sldNum" sz="quarter" idx="25"/>
          </p:nvPr>
        </p:nvSpPr>
        <p:spPr/>
        <p:txBody>
          <a:bodyPr/>
          <a:lstStyle/>
          <a:p>
            <a:fld id="{F2B447DA-0A4F-7644-948C-71412AC2560D}" type="slidenum">
              <a:rPr lang="en-LT" smtClean="0"/>
              <a:t>‹#›</a:t>
            </a:fld>
            <a:endParaRPr lang="en-LT"/>
          </a:p>
        </p:txBody>
      </p:sp>
    </p:spTree>
    <p:extLst>
      <p:ext uri="{BB962C8B-B14F-4D97-AF65-F5344CB8AC3E}">
        <p14:creationId xmlns:p14="http://schemas.microsoft.com/office/powerpoint/2010/main" val="47161572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6" name="object 10">
            <a:extLst>
              <a:ext uri="{FF2B5EF4-FFF2-40B4-BE49-F238E27FC236}">
                <a16:creationId xmlns:a16="http://schemas.microsoft.com/office/drawing/2014/main" id="{DB3FB3EF-1013-9B47-8680-D0B3CCD319B0}"/>
              </a:ext>
            </a:extLst>
          </p:cNvPr>
          <p:cNvSpPr txBox="1">
            <a:spLocks/>
          </p:cNvSpPr>
          <p:nvPr userDrawn="1"/>
        </p:nvSpPr>
        <p:spPr>
          <a:xfrm>
            <a:off x="544366" y="342037"/>
            <a:ext cx="6574077" cy="751488"/>
          </a:xfrm>
          <a:prstGeom prst="rect">
            <a:avLst/>
          </a:prstGeom>
        </p:spPr>
        <p:txBody>
          <a:bodyPr vert="horz" wrap="square" lIns="0" tIns="12700" rIns="0" bIns="0" rtlCol="0">
            <a:spAutoFit/>
          </a:bodyPr>
          <a:lstStyle>
            <a:lvl1pPr marL="0" marR="0" indent="0" algn="l" defTabSz="914400" rtl="0" eaLnBrk="1" fontAlgn="auto" latinLnBrk="0" hangingPunct="1">
              <a:lnSpc>
                <a:spcPct val="90000"/>
              </a:lnSpc>
              <a:spcBef>
                <a:spcPct val="0"/>
              </a:spcBef>
              <a:spcAft>
                <a:spcPts val="0"/>
              </a:spcAft>
              <a:buClrTx/>
              <a:buSzTx/>
              <a:buFontTx/>
              <a:buNone/>
              <a:tabLst/>
              <a:defRPr lang="en-GB" sz="2800" b="1" i="0" kern="1200">
                <a:solidFill>
                  <a:schemeClr val="tx2"/>
                </a:solidFill>
                <a:effectLst/>
                <a:latin typeface="Arial Black" panose="020B0604020202020204" pitchFamily="34" charset="0"/>
                <a:ea typeface="+mj-ea"/>
                <a:cs typeface="Arial Black" panose="020B0604020202020204" pitchFamily="34" charset="0"/>
              </a:defRPr>
            </a:lvl1pPr>
          </a:lstStyle>
          <a:p>
            <a:pPr marL="12700" marR="5080">
              <a:lnSpc>
                <a:spcPct val="100000"/>
              </a:lnSpc>
              <a:spcBef>
                <a:spcPts val="100"/>
              </a:spcBef>
            </a:pPr>
            <a:r>
              <a:rPr lang="en-GB" sz="2400">
                <a:solidFill>
                  <a:srgbClr val="1D1D1B"/>
                </a:solidFill>
              </a:rPr>
              <a:t>DIAGRAMA GRAFIKAS ARIAL BLACK</a:t>
            </a:r>
            <a:r>
              <a:rPr lang="en-GB" sz="2400" spc="-20">
                <a:solidFill>
                  <a:srgbClr val="1D1D1B"/>
                </a:solidFill>
              </a:rPr>
              <a:t> </a:t>
            </a:r>
            <a:r>
              <a:rPr lang="en-GB" sz="2400">
                <a:solidFill>
                  <a:srgbClr val="1D1D1B"/>
                </a:solidFill>
              </a:rPr>
              <a:t>/</a:t>
            </a:r>
            <a:r>
              <a:rPr lang="en-GB" sz="2400" spc="-20">
                <a:solidFill>
                  <a:srgbClr val="1D1D1B"/>
                </a:solidFill>
              </a:rPr>
              <a:t> </a:t>
            </a:r>
            <a:r>
              <a:rPr lang="en-GB" sz="2400">
                <a:solidFill>
                  <a:srgbClr val="1D1D1B"/>
                </a:solidFill>
              </a:rPr>
              <a:t>CAPS</a:t>
            </a:r>
            <a:r>
              <a:rPr lang="en-GB" sz="2400" spc="-20">
                <a:solidFill>
                  <a:srgbClr val="1D1D1B"/>
                </a:solidFill>
              </a:rPr>
              <a:t> </a:t>
            </a:r>
            <a:r>
              <a:rPr lang="en-GB" sz="2400">
                <a:solidFill>
                  <a:srgbClr val="1D1D1B"/>
                </a:solidFill>
              </a:rPr>
              <a:t>LOCK</a:t>
            </a:r>
            <a:r>
              <a:rPr lang="en-GB" sz="2400" spc="-20">
                <a:solidFill>
                  <a:srgbClr val="1D1D1B"/>
                </a:solidFill>
              </a:rPr>
              <a:t> </a:t>
            </a:r>
            <a:r>
              <a:rPr lang="en-GB" sz="2400">
                <a:solidFill>
                  <a:srgbClr val="1D1D1B"/>
                </a:solidFill>
              </a:rPr>
              <a:t>24</a:t>
            </a:r>
            <a:r>
              <a:rPr lang="en-GB" sz="2400" spc="-20">
                <a:solidFill>
                  <a:srgbClr val="1D1D1B"/>
                </a:solidFill>
              </a:rPr>
              <a:t> </a:t>
            </a:r>
            <a:r>
              <a:rPr lang="en-GB" sz="2400">
                <a:solidFill>
                  <a:srgbClr val="1D1D1B"/>
                </a:solidFill>
              </a:rPr>
              <a:t>PT</a:t>
            </a:r>
            <a:endParaRPr lang="en-GB" sz="2400"/>
          </a:p>
        </p:txBody>
      </p:sp>
      <p:sp>
        <p:nvSpPr>
          <p:cNvPr id="7" name="object 2">
            <a:extLst>
              <a:ext uri="{FF2B5EF4-FFF2-40B4-BE49-F238E27FC236}">
                <a16:creationId xmlns:a16="http://schemas.microsoft.com/office/drawing/2014/main" id="{22B2808F-7013-E04F-8640-49B4DB391497}"/>
              </a:ext>
            </a:extLst>
          </p:cNvPr>
          <p:cNvSpPr/>
          <p:nvPr userDrawn="1"/>
        </p:nvSpPr>
        <p:spPr>
          <a:xfrm>
            <a:off x="0" y="1403498"/>
            <a:ext cx="12192000" cy="5454502"/>
          </a:xfrm>
          <a:custGeom>
            <a:avLst/>
            <a:gdLst/>
            <a:ahLst/>
            <a:cxnLst/>
            <a:rect l="l" t="t" r="r" b="b"/>
            <a:pathLst>
              <a:path w="10826115" h="4304665">
                <a:moveTo>
                  <a:pt x="10825670" y="0"/>
                </a:moveTo>
                <a:lnTo>
                  <a:pt x="0" y="0"/>
                </a:lnTo>
                <a:lnTo>
                  <a:pt x="0" y="4304461"/>
                </a:lnTo>
                <a:lnTo>
                  <a:pt x="10825670" y="4304461"/>
                </a:lnTo>
                <a:lnTo>
                  <a:pt x="10825670" y="0"/>
                </a:lnTo>
                <a:close/>
              </a:path>
            </a:pathLst>
          </a:custGeom>
          <a:solidFill>
            <a:schemeClr val="accent2"/>
          </a:solidFill>
        </p:spPr>
        <p:txBody>
          <a:bodyPr wrap="square" lIns="0" tIns="0" rIns="0" bIns="0" rtlCol="0"/>
          <a:lstStyle/>
          <a:p>
            <a:endParaRPr/>
          </a:p>
        </p:txBody>
      </p:sp>
      <p:pic>
        <p:nvPicPr>
          <p:cNvPr id="8" name="Picture 7">
            <a:extLst>
              <a:ext uri="{FF2B5EF4-FFF2-40B4-BE49-F238E27FC236}">
                <a16:creationId xmlns:a16="http://schemas.microsoft.com/office/drawing/2014/main" id="{3CBDADBC-7FD5-3E41-81C8-C60AE2DDB588}"/>
              </a:ext>
            </a:extLst>
          </p:cNvPr>
          <p:cNvPicPr>
            <a:picLocks noChangeAspect="1"/>
          </p:cNvPicPr>
          <p:nvPr userDrawn="1"/>
        </p:nvPicPr>
        <p:blipFill>
          <a:blip r:embed="rId2"/>
          <a:stretch>
            <a:fillRect/>
          </a:stretch>
        </p:blipFill>
        <p:spPr>
          <a:xfrm>
            <a:off x="337760" y="5371020"/>
            <a:ext cx="1332000" cy="1332000"/>
          </a:xfrm>
          <a:prstGeom prst="rect">
            <a:avLst/>
          </a:prstGeom>
        </p:spPr>
      </p:pic>
      <p:sp>
        <p:nvSpPr>
          <p:cNvPr id="9" name="Text Placeholder 9">
            <a:extLst>
              <a:ext uri="{FF2B5EF4-FFF2-40B4-BE49-F238E27FC236}">
                <a16:creationId xmlns:a16="http://schemas.microsoft.com/office/drawing/2014/main" id="{C70F5C6D-9643-A046-B47B-7D716E77F1FC}"/>
              </a:ext>
            </a:extLst>
          </p:cNvPr>
          <p:cNvSpPr>
            <a:spLocks noGrp="1"/>
          </p:cNvSpPr>
          <p:nvPr>
            <p:ph type="body" sz="quarter" idx="13" hasCustomPrompt="1"/>
          </p:nvPr>
        </p:nvSpPr>
        <p:spPr>
          <a:xfrm>
            <a:off x="523248" y="1680723"/>
            <a:ext cx="4835525" cy="423862"/>
          </a:xfrm>
          <a:prstGeom prst="rect">
            <a:avLst/>
          </a:prstGeom>
        </p:spPr>
        <p:txBody>
          <a:bodyPr/>
          <a:lstStyle>
            <a:lvl1pPr marL="0" indent="0">
              <a:buNone/>
              <a:defRPr sz="1200">
                <a:latin typeface="+mj-lt"/>
              </a:defRPr>
            </a:lvl1pPr>
            <a:lvl2pPr marL="457200" indent="0">
              <a:buNone/>
              <a:defRPr sz="1200"/>
            </a:lvl2pPr>
            <a:lvl3pPr marL="914400" indent="0">
              <a:buNone/>
              <a:defRPr sz="1200"/>
            </a:lvl3pPr>
            <a:lvl4pPr marL="1371600" indent="0">
              <a:buNone/>
              <a:defRPr sz="1200"/>
            </a:lvl4pPr>
            <a:lvl5pPr marL="1828800" indent="0">
              <a:buNone/>
              <a:defRPr sz="1200"/>
            </a:lvl5pPr>
          </a:lstStyle>
          <a:p>
            <a:pPr lvl="0"/>
            <a:r>
              <a:rPr lang="en-LT"/>
              <a:t>ARIAL BLACK / CAPS LOCK 12 PT</a:t>
            </a:r>
          </a:p>
        </p:txBody>
      </p:sp>
      <p:sp>
        <p:nvSpPr>
          <p:cNvPr id="10" name="Chart Placeholder 11">
            <a:extLst>
              <a:ext uri="{FF2B5EF4-FFF2-40B4-BE49-F238E27FC236}">
                <a16:creationId xmlns:a16="http://schemas.microsoft.com/office/drawing/2014/main" id="{4CEDC910-D567-BE4E-942E-242101373365}"/>
              </a:ext>
            </a:extLst>
          </p:cNvPr>
          <p:cNvSpPr>
            <a:spLocks noGrp="1"/>
          </p:cNvSpPr>
          <p:nvPr>
            <p:ph type="chart" sz="quarter" idx="14"/>
          </p:nvPr>
        </p:nvSpPr>
        <p:spPr>
          <a:xfrm>
            <a:off x="6096001" y="1604186"/>
            <a:ext cx="5748338" cy="3776367"/>
          </a:xfrm>
          <a:prstGeom prst="rect">
            <a:avLst/>
          </a:prstGeom>
        </p:spPr>
        <p:txBody>
          <a:bodyPr/>
          <a:lstStyle/>
          <a:p>
            <a:endParaRPr lang="en-LT"/>
          </a:p>
        </p:txBody>
      </p:sp>
      <p:sp>
        <p:nvSpPr>
          <p:cNvPr id="11" name="Text Placeholder 12">
            <a:extLst>
              <a:ext uri="{FF2B5EF4-FFF2-40B4-BE49-F238E27FC236}">
                <a16:creationId xmlns:a16="http://schemas.microsoft.com/office/drawing/2014/main" id="{9D0F370A-924A-1349-8C7B-997577D06E47}"/>
              </a:ext>
            </a:extLst>
          </p:cNvPr>
          <p:cNvSpPr>
            <a:spLocks noGrp="1"/>
          </p:cNvSpPr>
          <p:nvPr>
            <p:ph type="body" sz="quarter" idx="15" hasCustomPrompt="1"/>
          </p:nvPr>
        </p:nvSpPr>
        <p:spPr>
          <a:xfrm>
            <a:off x="6096000" y="5635330"/>
            <a:ext cx="5748338" cy="276225"/>
          </a:xfrm>
          <a:prstGeom prst="rect">
            <a:avLst/>
          </a:prstGeom>
        </p:spPr>
        <p:txBody>
          <a:bodyPr/>
          <a:lstStyle>
            <a:lvl1pPr marL="0" indent="0">
              <a:buNone/>
              <a:defRPr sz="1200">
                <a:latin typeface="+mj-lt"/>
              </a:defRPr>
            </a:lvl1pPr>
            <a:lvl2pPr marL="457200" indent="0">
              <a:buNone/>
              <a:defRPr sz="1200">
                <a:latin typeface="+mj-lt"/>
              </a:defRPr>
            </a:lvl2pPr>
            <a:lvl3pPr marL="914400" indent="0">
              <a:buNone/>
              <a:defRPr sz="1200">
                <a:latin typeface="+mj-lt"/>
              </a:defRPr>
            </a:lvl3pPr>
            <a:lvl4pPr marL="1371600" indent="0">
              <a:buNone/>
              <a:defRPr sz="1200">
                <a:latin typeface="+mj-lt"/>
              </a:defRPr>
            </a:lvl4pPr>
            <a:lvl5pPr marL="1828800" indent="0">
              <a:buNone/>
              <a:defRPr sz="1200">
                <a:latin typeface="+mj-lt"/>
              </a:defRPr>
            </a:lvl5pPr>
          </a:lstStyle>
          <a:p>
            <a:pPr lvl="0"/>
            <a:r>
              <a:rPr lang="en-GB"/>
              <a:t>IŠVADOS ARIAL BLACK / CAPS LOCK 12 PT</a:t>
            </a:r>
            <a:endParaRPr lang="en-LT"/>
          </a:p>
        </p:txBody>
      </p:sp>
      <p:sp>
        <p:nvSpPr>
          <p:cNvPr id="12" name="Text Placeholder 14">
            <a:extLst>
              <a:ext uri="{FF2B5EF4-FFF2-40B4-BE49-F238E27FC236}">
                <a16:creationId xmlns:a16="http://schemas.microsoft.com/office/drawing/2014/main" id="{BB0F152D-D25D-B04D-BC2A-030F6FFD0C00}"/>
              </a:ext>
            </a:extLst>
          </p:cNvPr>
          <p:cNvSpPr>
            <a:spLocks noGrp="1"/>
          </p:cNvSpPr>
          <p:nvPr>
            <p:ph type="body" sz="quarter" idx="16" hasCustomPrompt="1"/>
          </p:nvPr>
        </p:nvSpPr>
        <p:spPr>
          <a:xfrm>
            <a:off x="6096000" y="6060485"/>
            <a:ext cx="5748338" cy="66992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latin typeface="+mn-lt"/>
              </a:defRPr>
            </a:lvl1pPr>
            <a:lvl2pPr marL="457200" indent="0">
              <a:buNone/>
              <a:defRPr sz="1200">
                <a:latin typeface="+mn-lt"/>
              </a:defRPr>
            </a:lvl2pPr>
            <a:lvl3pPr marL="914400" indent="0">
              <a:buNone/>
              <a:defRPr sz="1200">
                <a:latin typeface="+mn-lt"/>
              </a:defRPr>
            </a:lvl3pPr>
            <a:lvl4pPr marL="1371600" indent="0">
              <a:buNone/>
              <a:defRPr sz="1200">
                <a:latin typeface="+mn-lt"/>
              </a:defRPr>
            </a:lvl4pPr>
            <a:lvl5pPr marL="1828800" indent="0">
              <a:buNone/>
              <a:defRPr sz="1200">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err="1"/>
              <a:t>Tekstas</a:t>
            </a:r>
            <a:r>
              <a:rPr lang="en-GB"/>
              <a:t> Arial regular 12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 </a:t>
            </a:r>
            <a:r>
              <a:rPr lang="en-GB" err="1"/>
              <a:t>nibh</a:t>
            </a:r>
            <a:r>
              <a:rPr lang="en-GB"/>
              <a:t> </a:t>
            </a:r>
            <a:r>
              <a:rPr lang="en-GB" err="1"/>
              <a:t>euismod</a:t>
            </a:r>
            <a:r>
              <a:rPr lang="en-GB"/>
              <a:t> </a:t>
            </a:r>
            <a:r>
              <a:rPr lang="en-GB" err="1"/>
              <a:t>tincidunt</a:t>
            </a:r>
            <a:r>
              <a:rPr lang="en-GB"/>
              <a:t> </a:t>
            </a:r>
            <a:r>
              <a:rPr lang="en-GB" err="1"/>
              <a:t>ut</a:t>
            </a:r>
            <a:r>
              <a:rPr lang="en-GB"/>
              <a:t> </a:t>
            </a:r>
            <a:r>
              <a:rPr lang="en-GB" err="1"/>
              <a:t>laoreet</a:t>
            </a:r>
            <a:r>
              <a:rPr lang="en-GB"/>
              <a:t> dolore magna </a:t>
            </a:r>
            <a:r>
              <a:rPr lang="en-GB" err="1"/>
              <a:t>aliquam</a:t>
            </a:r>
            <a:r>
              <a:rPr lang="en-GB"/>
              <a:t> </a:t>
            </a:r>
            <a:r>
              <a:rPr lang="en-GB" err="1"/>
              <a:t>erat</a:t>
            </a:r>
            <a:r>
              <a:rPr lang="en-GB"/>
              <a:t> </a:t>
            </a:r>
            <a:r>
              <a:rPr lang="en-GB" err="1"/>
              <a:t>volutpat</a:t>
            </a:r>
            <a:r>
              <a:rPr lang="en-GB"/>
              <a: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 </a:t>
            </a:r>
            <a:r>
              <a:rPr lang="en-GB" err="1"/>
              <a:t>nibh</a:t>
            </a:r>
            <a:r>
              <a:rPr lang="en-GB"/>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 </a:t>
            </a:r>
            <a:endParaRPr lang="en-LT"/>
          </a:p>
        </p:txBody>
      </p:sp>
      <p:sp>
        <p:nvSpPr>
          <p:cNvPr id="23" name="Text Placeholder 3">
            <a:extLst>
              <a:ext uri="{FF2B5EF4-FFF2-40B4-BE49-F238E27FC236}">
                <a16:creationId xmlns:a16="http://schemas.microsoft.com/office/drawing/2014/main" id="{84AC8E22-7C54-C944-B1CD-3935CCB9204E}"/>
              </a:ext>
            </a:extLst>
          </p:cNvPr>
          <p:cNvSpPr>
            <a:spLocks noGrp="1"/>
          </p:cNvSpPr>
          <p:nvPr>
            <p:ph type="body" sz="quarter" idx="20" hasCustomPrompt="1"/>
          </p:nvPr>
        </p:nvSpPr>
        <p:spPr>
          <a:xfrm>
            <a:off x="544366" y="2259062"/>
            <a:ext cx="4835524" cy="3376268"/>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atin typeface="+mn-lt"/>
              </a:defRPr>
            </a:lvl1pPr>
            <a:lvl2pPr marL="457200" indent="0">
              <a:buNone/>
              <a:defRPr sz="1400">
                <a:latin typeface="+mn-lt"/>
              </a:defRPr>
            </a:lvl2pPr>
            <a:lvl3pPr marL="914400" indent="0">
              <a:buNone/>
              <a:defRPr sz="1400">
                <a:latin typeface="+mn-lt"/>
              </a:defRPr>
            </a:lvl3pPr>
            <a:lvl4pPr marL="1371600" indent="0">
              <a:buNone/>
              <a:defRPr sz="1400">
                <a:latin typeface="+mn-lt"/>
              </a:defRPr>
            </a:lvl4pPr>
            <a:lvl5pPr marL="1828800" indent="0">
              <a:buNone/>
              <a:defRPr sz="1400">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err="1"/>
              <a:t>Tekstas</a:t>
            </a:r>
            <a:r>
              <a:rPr lang="en-GB"/>
              <a:t> Arial regular 14 pt. Lorem ipsum </a:t>
            </a:r>
            <a:r>
              <a:rPr lang="en-GB" err="1"/>
              <a:t>dolor</a:t>
            </a:r>
            <a:r>
              <a:rPr lang="en-GB"/>
              <a:t> sit </a:t>
            </a:r>
            <a:r>
              <a:rPr lang="en-GB" err="1"/>
              <a:t>amet</a:t>
            </a:r>
            <a:r>
              <a:rPr lang="en-GB"/>
              <a: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 </a:t>
            </a:r>
            <a:r>
              <a:rPr lang="en-GB" err="1"/>
              <a:t>nibh</a:t>
            </a:r>
            <a:r>
              <a:rPr lang="en-GB"/>
              <a:t> </a:t>
            </a:r>
            <a:r>
              <a:rPr lang="en-GB" err="1"/>
              <a:t>euismod</a:t>
            </a:r>
            <a:r>
              <a:rPr lang="en-GB"/>
              <a:t> </a:t>
            </a:r>
            <a:r>
              <a:rPr lang="en-GB" err="1"/>
              <a:t>tincidunt</a:t>
            </a:r>
            <a:r>
              <a:rPr lang="en-GB"/>
              <a:t> </a:t>
            </a:r>
            <a:r>
              <a:rPr lang="en-GB" err="1"/>
              <a:t>ut</a:t>
            </a:r>
            <a:r>
              <a:rPr lang="en-GB"/>
              <a:t> </a:t>
            </a:r>
            <a:r>
              <a:rPr lang="en-GB" err="1"/>
              <a:t>laoreet</a:t>
            </a:r>
            <a:r>
              <a:rPr lang="en-GB"/>
              <a:t> dolore magna </a:t>
            </a:r>
            <a:r>
              <a:rPr lang="en-GB" err="1"/>
              <a:t>aliquam</a:t>
            </a:r>
            <a:r>
              <a:rPr lang="en-GB"/>
              <a:t> </a:t>
            </a:r>
            <a:r>
              <a:rPr lang="en-GB" err="1"/>
              <a:t>erat</a:t>
            </a:r>
            <a:r>
              <a:rPr lang="en-GB"/>
              <a:t> </a:t>
            </a:r>
            <a:r>
              <a:rPr lang="en-GB" err="1"/>
              <a:t>volutpat</a:t>
            </a:r>
            <a:r>
              <a:rPr lang="en-GB"/>
              <a: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 </a:t>
            </a:r>
            <a:r>
              <a:rPr lang="en-GB" err="1"/>
              <a:t>nibh</a:t>
            </a:r>
            <a:r>
              <a:rPr lang="en-GB"/>
              <a: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 </a:t>
            </a:r>
            <a:r>
              <a:rPr lang="en-GB" err="1"/>
              <a:t>nibh</a:t>
            </a:r>
            <a:r>
              <a:rPr lang="en-GB"/>
              <a:t> </a:t>
            </a:r>
            <a:r>
              <a:rPr lang="en-GB" err="1"/>
              <a:t>euismod</a:t>
            </a:r>
            <a:r>
              <a:rPr lang="en-GB"/>
              <a:t> </a:t>
            </a:r>
            <a:r>
              <a:rPr lang="en-GB" err="1"/>
              <a:t>tincidunt</a:t>
            </a:r>
            <a:r>
              <a:rPr lang="en-GB"/>
              <a:t> </a:t>
            </a:r>
            <a:r>
              <a:rPr lang="en-GB" err="1"/>
              <a:t>ut</a:t>
            </a:r>
            <a:r>
              <a:rPr lang="en-GB"/>
              <a:t> </a:t>
            </a:r>
            <a:r>
              <a:rPr lang="en-GB" err="1"/>
              <a:t>laoreet</a:t>
            </a:r>
            <a:r>
              <a:rPr lang="en-GB"/>
              <a:t> dolore magna </a:t>
            </a:r>
            <a:r>
              <a:rPr lang="en-GB" err="1"/>
              <a:t>aliquam</a:t>
            </a:r>
            <a:r>
              <a:rPr lang="en-GB"/>
              <a:t> </a:t>
            </a:r>
            <a:r>
              <a:rPr lang="en-GB" err="1"/>
              <a:t>erat</a:t>
            </a:r>
            <a:r>
              <a:rPr lang="en-GB"/>
              <a:t> </a:t>
            </a:r>
            <a:r>
              <a:rPr lang="en-GB" err="1"/>
              <a:t>volutpat</a:t>
            </a:r>
            <a:r>
              <a:rPr lang="en-GB"/>
              <a: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 </a:t>
            </a:r>
            <a:r>
              <a:rPr lang="en-GB" err="1"/>
              <a:t>nibh</a:t>
            </a:r>
            <a:r>
              <a:rPr lang="en-GB"/>
              <a: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 </a:t>
            </a:r>
            <a:r>
              <a:rPr lang="en-GB" err="1"/>
              <a:t>nibh</a:t>
            </a:r>
            <a:r>
              <a:rPr lang="en-GB"/>
              <a:t> </a:t>
            </a:r>
            <a:r>
              <a:rPr lang="en-GB" err="1"/>
              <a:t>euismod</a:t>
            </a:r>
            <a:r>
              <a:rPr lang="en-GB"/>
              <a:t> </a:t>
            </a:r>
            <a:r>
              <a:rPr lang="en-GB" err="1"/>
              <a:t>tincidunt</a:t>
            </a:r>
            <a:r>
              <a:rPr lang="en-GB"/>
              <a:t> </a:t>
            </a:r>
            <a:r>
              <a:rPr lang="en-GB" err="1"/>
              <a:t>ut</a:t>
            </a:r>
            <a:r>
              <a:rPr lang="en-GB"/>
              <a:t> </a:t>
            </a:r>
            <a:r>
              <a:rPr lang="en-GB" err="1"/>
              <a:t>laoreet</a:t>
            </a:r>
            <a:r>
              <a:rPr lang="en-GB"/>
              <a:t> dolore magna </a:t>
            </a:r>
            <a:r>
              <a:rPr lang="en-GB" err="1"/>
              <a:t>aliquam</a:t>
            </a:r>
            <a:r>
              <a:rPr lang="en-GB"/>
              <a:t> </a:t>
            </a:r>
            <a:r>
              <a:rPr lang="en-GB" err="1"/>
              <a:t>erat</a:t>
            </a:r>
            <a:r>
              <a:rPr lang="en-GB"/>
              <a:t> </a:t>
            </a:r>
            <a:r>
              <a:rPr lang="en-GB" err="1"/>
              <a:t>volutpat</a:t>
            </a:r>
            <a:r>
              <a:rPr lang="en-GB"/>
              <a: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 </a:t>
            </a:r>
            <a:r>
              <a:rPr lang="en-GB" err="1"/>
              <a:t>nibh</a:t>
            </a:r>
            <a:r>
              <a:rPr lang="en-GB"/>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a:p>
          <a:p>
            <a:pPr lvl="0"/>
            <a:endParaRPr lang="en-GB"/>
          </a:p>
          <a:p>
            <a:pPr lvl="0"/>
            <a:endParaRPr lang="en-LT"/>
          </a:p>
        </p:txBody>
      </p:sp>
      <p:sp>
        <p:nvSpPr>
          <p:cNvPr id="2" name="Slide Number Placeholder 1">
            <a:extLst>
              <a:ext uri="{FF2B5EF4-FFF2-40B4-BE49-F238E27FC236}">
                <a16:creationId xmlns:a16="http://schemas.microsoft.com/office/drawing/2014/main" id="{55C988C1-C64B-354B-A3AD-10829FFC7D82}"/>
              </a:ext>
            </a:extLst>
          </p:cNvPr>
          <p:cNvSpPr>
            <a:spLocks noGrp="1"/>
          </p:cNvSpPr>
          <p:nvPr>
            <p:ph type="sldNum" sz="quarter" idx="21"/>
          </p:nvPr>
        </p:nvSpPr>
        <p:spPr/>
        <p:txBody>
          <a:bodyPr/>
          <a:lstStyle/>
          <a:p>
            <a:fld id="{F2B447DA-0A4F-7644-948C-71412AC2560D}" type="slidenum">
              <a:rPr lang="en-LT" smtClean="0"/>
              <a:t>‹#›</a:t>
            </a:fld>
            <a:endParaRPr lang="en-LT"/>
          </a:p>
        </p:txBody>
      </p:sp>
    </p:spTree>
    <p:extLst>
      <p:ext uri="{BB962C8B-B14F-4D97-AF65-F5344CB8AC3E}">
        <p14:creationId xmlns:p14="http://schemas.microsoft.com/office/powerpoint/2010/main" val="44940455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Projekto aptarimas">
    <p:spTree>
      <p:nvGrpSpPr>
        <p:cNvPr id="1" name=""/>
        <p:cNvGrpSpPr/>
        <p:nvPr/>
      </p:nvGrpSpPr>
      <p:grpSpPr>
        <a:xfrm>
          <a:off x="0" y="0"/>
          <a:ext cx="0" cy="0"/>
          <a:chOff x="0" y="0"/>
          <a:chExt cx="0" cy="0"/>
        </a:xfrm>
      </p:grpSpPr>
      <p:sp>
        <p:nvSpPr>
          <p:cNvPr id="6" name="object 10">
            <a:extLst>
              <a:ext uri="{FF2B5EF4-FFF2-40B4-BE49-F238E27FC236}">
                <a16:creationId xmlns:a16="http://schemas.microsoft.com/office/drawing/2014/main" id="{894ECDA4-BCE6-DC40-988D-1C3C61A56573}"/>
              </a:ext>
            </a:extLst>
          </p:cNvPr>
          <p:cNvSpPr txBox="1">
            <a:spLocks noGrp="1"/>
          </p:cNvSpPr>
          <p:nvPr>
            <p:ph type="title" hasCustomPrompt="1"/>
          </p:nvPr>
        </p:nvSpPr>
        <p:spPr>
          <a:xfrm>
            <a:off x="544366" y="342037"/>
            <a:ext cx="6574077"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PROJEKTO APTARIMAS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graphicFrame>
        <p:nvGraphicFramePr>
          <p:cNvPr id="7" name="Table 7">
            <a:extLst>
              <a:ext uri="{FF2B5EF4-FFF2-40B4-BE49-F238E27FC236}">
                <a16:creationId xmlns:a16="http://schemas.microsoft.com/office/drawing/2014/main" id="{A5F6F48E-AF14-B944-A1FD-017864E2DE86}"/>
              </a:ext>
            </a:extLst>
          </p:cNvPr>
          <p:cNvGraphicFramePr>
            <a:graphicFrameLocks noGrp="1"/>
          </p:cNvGraphicFramePr>
          <p:nvPr userDrawn="1">
            <p:extLst>
              <p:ext uri="{D42A27DB-BD31-4B8C-83A1-F6EECF244321}">
                <p14:modId xmlns:p14="http://schemas.microsoft.com/office/powerpoint/2010/main" val="1471556367"/>
              </p:ext>
            </p:extLst>
          </p:nvPr>
        </p:nvGraphicFramePr>
        <p:xfrm>
          <a:off x="352980" y="1336358"/>
          <a:ext cx="3368415" cy="4303865"/>
        </p:xfrm>
        <a:graphic>
          <a:graphicData uri="http://schemas.openxmlformats.org/drawingml/2006/table">
            <a:tbl>
              <a:tblPr firstRow="1" bandRow="1">
                <a:tableStyleId>{5C22544A-7EE6-4342-B048-85BDC9FD1C3A}</a:tableStyleId>
              </a:tblPr>
              <a:tblGrid>
                <a:gridCol w="3368415">
                  <a:extLst>
                    <a:ext uri="{9D8B030D-6E8A-4147-A177-3AD203B41FA5}">
                      <a16:colId xmlns:a16="http://schemas.microsoft.com/office/drawing/2014/main" val="1867099576"/>
                    </a:ext>
                  </a:extLst>
                </a:gridCol>
              </a:tblGrid>
              <a:tr h="860773">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accent3"/>
                    </a:solidFill>
                  </a:tcPr>
                </a:tc>
                <a:extLst>
                  <a:ext uri="{0D108BD9-81ED-4DB2-BD59-A6C34878D82A}">
                    <a16:rowId xmlns:a16="http://schemas.microsoft.com/office/drawing/2014/main" val="380902371"/>
                  </a:ext>
                </a:extLst>
              </a:tr>
              <a:tr h="860773">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13859887"/>
                  </a:ext>
                </a:extLst>
              </a:tr>
              <a:tr h="860773">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85000"/>
                      </a:schemeClr>
                    </a:solidFill>
                  </a:tcPr>
                </a:tc>
                <a:extLst>
                  <a:ext uri="{0D108BD9-81ED-4DB2-BD59-A6C34878D82A}">
                    <a16:rowId xmlns:a16="http://schemas.microsoft.com/office/drawing/2014/main" val="3837868520"/>
                  </a:ext>
                </a:extLst>
              </a:tr>
              <a:tr h="860773">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solidFill>
                  </a:tcPr>
                </a:tc>
                <a:extLst>
                  <a:ext uri="{0D108BD9-81ED-4DB2-BD59-A6C34878D82A}">
                    <a16:rowId xmlns:a16="http://schemas.microsoft.com/office/drawing/2014/main" val="3208977243"/>
                  </a:ext>
                </a:extLst>
              </a:tr>
              <a:tr h="860773">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85000"/>
                      </a:schemeClr>
                    </a:solidFill>
                  </a:tcPr>
                </a:tc>
                <a:extLst>
                  <a:ext uri="{0D108BD9-81ED-4DB2-BD59-A6C34878D82A}">
                    <a16:rowId xmlns:a16="http://schemas.microsoft.com/office/drawing/2014/main" val="354532245"/>
                  </a:ext>
                </a:extLst>
              </a:tr>
            </a:tbl>
          </a:graphicData>
        </a:graphic>
      </p:graphicFrame>
      <p:graphicFrame>
        <p:nvGraphicFramePr>
          <p:cNvPr id="8" name="Table 7">
            <a:extLst>
              <a:ext uri="{FF2B5EF4-FFF2-40B4-BE49-F238E27FC236}">
                <a16:creationId xmlns:a16="http://schemas.microsoft.com/office/drawing/2014/main" id="{71ACA8C5-195E-E047-9099-BB284F331957}"/>
              </a:ext>
            </a:extLst>
          </p:cNvPr>
          <p:cNvGraphicFramePr>
            <a:graphicFrameLocks noGrp="1"/>
          </p:cNvGraphicFramePr>
          <p:nvPr userDrawn="1"/>
        </p:nvGraphicFramePr>
        <p:xfrm>
          <a:off x="3891516" y="2083981"/>
          <a:ext cx="208280" cy="3083442"/>
        </p:xfrm>
        <a:graphic>
          <a:graphicData uri="http://schemas.openxmlformats.org/drawingml/2006/table">
            <a:tbl>
              <a:tblPr/>
              <a:tblGrid>
                <a:gridCol w="208280">
                  <a:extLst>
                    <a:ext uri="{9D8B030D-6E8A-4147-A177-3AD203B41FA5}">
                      <a16:colId xmlns:a16="http://schemas.microsoft.com/office/drawing/2014/main" val="3167502191"/>
                    </a:ext>
                  </a:extLst>
                </a:gridCol>
              </a:tblGrid>
              <a:tr h="3083442">
                <a:tc>
                  <a:txBody>
                    <a:bodyPr/>
                    <a:lstStyle/>
                    <a:p>
                      <a:endParaRPr lang="en-LT"/>
                    </a:p>
                  </a:txBody>
                  <a:tcPr>
                    <a:lnL>
                      <a:noFill/>
                    </a:lnL>
                    <a:lnR>
                      <a:noFill/>
                    </a:lnR>
                    <a:lnT>
                      <a:noFill/>
                    </a:lnT>
                    <a:lnB>
                      <a:noFill/>
                    </a:lnB>
                  </a:tcPr>
                </a:tc>
                <a:extLst>
                  <a:ext uri="{0D108BD9-81ED-4DB2-BD59-A6C34878D82A}">
                    <a16:rowId xmlns:a16="http://schemas.microsoft.com/office/drawing/2014/main" val="1254987660"/>
                  </a:ext>
                </a:extLst>
              </a:tr>
            </a:tbl>
          </a:graphicData>
        </a:graphic>
      </p:graphicFrame>
      <p:cxnSp>
        <p:nvCxnSpPr>
          <p:cNvPr id="9" name="Straight Connector 8">
            <a:extLst>
              <a:ext uri="{FF2B5EF4-FFF2-40B4-BE49-F238E27FC236}">
                <a16:creationId xmlns:a16="http://schemas.microsoft.com/office/drawing/2014/main" id="{02DC6B3C-1B9B-B84D-9205-3FAE4BBEE99F}"/>
              </a:ext>
            </a:extLst>
          </p:cNvPr>
          <p:cNvCxnSpPr>
            <a:cxnSpLocks/>
          </p:cNvCxnSpPr>
          <p:nvPr userDrawn="1"/>
        </p:nvCxnSpPr>
        <p:spPr>
          <a:xfrm flipH="1">
            <a:off x="352981" y="5686299"/>
            <a:ext cx="3363429" cy="0"/>
          </a:xfrm>
          <a:prstGeom prst="line">
            <a:avLst/>
          </a:prstGeom>
        </p:spPr>
        <p:style>
          <a:lnRef idx="1">
            <a:schemeClr val="accent2"/>
          </a:lnRef>
          <a:fillRef idx="0">
            <a:schemeClr val="accent2"/>
          </a:fillRef>
          <a:effectRef idx="0">
            <a:schemeClr val="accent2"/>
          </a:effectRef>
          <a:fontRef idx="minor">
            <a:schemeClr val="tx1"/>
          </a:fontRef>
        </p:style>
      </p:cxnSp>
      <p:graphicFrame>
        <p:nvGraphicFramePr>
          <p:cNvPr id="10" name="Table 16">
            <a:extLst>
              <a:ext uri="{FF2B5EF4-FFF2-40B4-BE49-F238E27FC236}">
                <a16:creationId xmlns:a16="http://schemas.microsoft.com/office/drawing/2014/main" id="{F81581AA-D7D1-CF4C-AA0A-F78F43B2E8D3}"/>
              </a:ext>
            </a:extLst>
          </p:cNvPr>
          <p:cNvGraphicFramePr>
            <a:graphicFrameLocks noGrp="1"/>
          </p:cNvGraphicFramePr>
          <p:nvPr userDrawn="1">
            <p:extLst>
              <p:ext uri="{D42A27DB-BD31-4B8C-83A1-F6EECF244321}">
                <p14:modId xmlns:p14="http://schemas.microsoft.com/office/powerpoint/2010/main" val="3746713004"/>
              </p:ext>
            </p:extLst>
          </p:nvPr>
        </p:nvGraphicFramePr>
        <p:xfrm>
          <a:off x="3831404" y="1301203"/>
          <a:ext cx="8127999" cy="4385094"/>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101461454"/>
                    </a:ext>
                  </a:extLst>
                </a:gridCol>
                <a:gridCol w="2709333">
                  <a:extLst>
                    <a:ext uri="{9D8B030D-6E8A-4147-A177-3AD203B41FA5}">
                      <a16:colId xmlns:a16="http://schemas.microsoft.com/office/drawing/2014/main" val="1375898203"/>
                    </a:ext>
                  </a:extLst>
                </a:gridCol>
                <a:gridCol w="2709333">
                  <a:extLst>
                    <a:ext uri="{9D8B030D-6E8A-4147-A177-3AD203B41FA5}">
                      <a16:colId xmlns:a16="http://schemas.microsoft.com/office/drawing/2014/main" val="4058251513"/>
                    </a:ext>
                  </a:extLst>
                </a:gridCol>
              </a:tblGrid>
              <a:tr h="401270">
                <a:tc gridSpan="3">
                  <a:txBody>
                    <a:bodyPr/>
                    <a:lstStyle/>
                    <a:p>
                      <a:endParaRPr lang="en-LT">
                        <a:solidFill>
                          <a:schemeClr val="tx2"/>
                        </a:solidFill>
                      </a:endParaRPr>
                    </a:p>
                  </a:txBody>
                  <a:tcPr>
                    <a:lnL w="12700" cmpd="sng">
                      <a:noFill/>
                    </a:lnL>
                    <a:lnR w="12700" cmpd="sng">
                      <a:noFill/>
                    </a:lnR>
                    <a:lnT w="12700" cmpd="sng">
                      <a:noFill/>
                    </a:lnT>
                    <a:lnB w="12700" cap="flat" cmpd="sng" algn="ctr">
                      <a:solidFill>
                        <a:schemeClr val="bg2">
                          <a:lumMod val="75000"/>
                        </a:schemeClr>
                      </a:solidFill>
                      <a:prstDash val="solid"/>
                      <a:round/>
                      <a:headEnd type="none" w="med" len="med"/>
                      <a:tailEnd type="none" w="med" len="med"/>
                    </a:lnB>
                  </a:tcPr>
                </a:tc>
                <a:tc hMerge="1">
                  <a:txBody>
                    <a:bodyPr/>
                    <a:lstStyle/>
                    <a:p>
                      <a:endParaRPr lang="en-LT"/>
                    </a:p>
                  </a:txBody>
                  <a:tcPr/>
                </a:tc>
                <a:tc hMerge="1">
                  <a:txBody>
                    <a:bodyPr/>
                    <a:lstStyle/>
                    <a:p>
                      <a:endParaRPr lang="en-LT"/>
                    </a:p>
                  </a:txBody>
                  <a:tcPr/>
                </a:tc>
                <a:extLst>
                  <a:ext uri="{0D108BD9-81ED-4DB2-BD59-A6C34878D82A}">
                    <a16:rowId xmlns:a16="http://schemas.microsoft.com/office/drawing/2014/main" val="1604155246"/>
                  </a:ext>
                </a:extLst>
              </a:tr>
              <a:tr h="401270">
                <a:tc>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rowSpan="2">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rowSpan="2">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2965635338"/>
                  </a:ext>
                </a:extLst>
              </a:tr>
              <a:tr h="200635">
                <a:tc rowSpan="2">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vMerge="1">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vMerge="1">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1857667486"/>
                  </a:ext>
                </a:extLst>
              </a:tr>
              <a:tr h="200635">
                <a:tc vMerge="1">
                  <a:txBody>
                    <a:bodyPr/>
                    <a:lstStyle/>
                    <a:p>
                      <a:endParaRPr lang="en-LT"/>
                    </a:p>
                  </a:txBody>
                  <a:tcPr/>
                </a:tc>
                <a:tc rowSpan="2">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rowSpan="2">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600876537"/>
                  </a:ext>
                </a:extLst>
              </a:tr>
              <a:tr h="401270">
                <a:tc>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vMerge="1">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vMerge="1">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2881705076"/>
                  </a:ext>
                </a:extLst>
              </a:tr>
              <a:tr h="845698">
                <a:tc gridSpan="3">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hMerge="1">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hMerge="1">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2056264892"/>
                  </a:ext>
                </a:extLst>
              </a:tr>
              <a:tr h="1131776">
                <a:tc gridSpan="3">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hMerge="1">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hMerge="1">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1950887076"/>
                  </a:ext>
                </a:extLst>
              </a:tr>
              <a:tr h="802540">
                <a:tc gridSpan="3">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hMerge="1">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hMerge="1">
                  <a:txBody>
                    <a:bodyPr/>
                    <a:lstStyle/>
                    <a:p>
                      <a:endParaRPr lang="en-LT">
                        <a:solidFill>
                          <a:schemeClr val="tx2"/>
                        </a:solidFill>
                      </a:endParaRPr>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2734213473"/>
                  </a:ext>
                </a:extLst>
              </a:tr>
            </a:tbl>
          </a:graphicData>
        </a:graphic>
      </p:graphicFrame>
      <p:sp>
        <p:nvSpPr>
          <p:cNvPr id="11" name="Rectangle 10">
            <a:extLst>
              <a:ext uri="{FF2B5EF4-FFF2-40B4-BE49-F238E27FC236}">
                <a16:creationId xmlns:a16="http://schemas.microsoft.com/office/drawing/2014/main" id="{425186C3-8F2E-5142-A852-0EC5E287800B}"/>
              </a:ext>
            </a:extLst>
          </p:cNvPr>
          <p:cNvSpPr/>
          <p:nvPr userDrawn="1"/>
        </p:nvSpPr>
        <p:spPr>
          <a:xfrm>
            <a:off x="0" y="5869167"/>
            <a:ext cx="12192000" cy="9888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12" name="Text Placeholder 22">
            <a:extLst>
              <a:ext uri="{FF2B5EF4-FFF2-40B4-BE49-F238E27FC236}">
                <a16:creationId xmlns:a16="http://schemas.microsoft.com/office/drawing/2014/main" id="{ACD25F0E-573A-424D-AEF4-95D31E5E25FB}"/>
              </a:ext>
            </a:extLst>
          </p:cNvPr>
          <p:cNvSpPr>
            <a:spLocks noGrp="1"/>
          </p:cNvSpPr>
          <p:nvPr>
            <p:ph type="body" sz="quarter" idx="13" hasCustomPrompt="1"/>
          </p:nvPr>
        </p:nvSpPr>
        <p:spPr>
          <a:xfrm>
            <a:off x="3890963" y="1797082"/>
            <a:ext cx="2595562" cy="192087"/>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Laikas Arial regular 12 pt </a:t>
            </a:r>
          </a:p>
        </p:txBody>
      </p:sp>
      <p:sp>
        <p:nvSpPr>
          <p:cNvPr id="13" name="Text Placeholder 22">
            <a:extLst>
              <a:ext uri="{FF2B5EF4-FFF2-40B4-BE49-F238E27FC236}">
                <a16:creationId xmlns:a16="http://schemas.microsoft.com/office/drawing/2014/main" id="{79EC4F3C-1C7F-E146-9C7F-BA0D5ADBFD50}"/>
              </a:ext>
            </a:extLst>
          </p:cNvPr>
          <p:cNvSpPr>
            <a:spLocks noGrp="1"/>
          </p:cNvSpPr>
          <p:nvPr>
            <p:ph type="body" sz="quarter" idx="14" hasCustomPrompt="1"/>
          </p:nvPr>
        </p:nvSpPr>
        <p:spPr>
          <a:xfrm>
            <a:off x="3890963" y="2204534"/>
            <a:ext cx="2595562" cy="192087"/>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Kokybė Arial regular 12 pt </a:t>
            </a:r>
          </a:p>
        </p:txBody>
      </p:sp>
      <p:sp>
        <p:nvSpPr>
          <p:cNvPr id="14" name="Text Placeholder 22">
            <a:extLst>
              <a:ext uri="{FF2B5EF4-FFF2-40B4-BE49-F238E27FC236}">
                <a16:creationId xmlns:a16="http://schemas.microsoft.com/office/drawing/2014/main" id="{6B93C9B1-7D19-564C-BB1E-31E33CF7577A}"/>
              </a:ext>
            </a:extLst>
          </p:cNvPr>
          <p:cNvSpPr>
            <a:spLocks noGrp="1"/>
          </p:cNvSpPr>
          <p:nvPr>
            <p:ph type="body" sz="quarter" idx="15" hasCustomPrompt="1"/>
          </p:nvPr>
        </p:nvSpPr>
        <p:spPr>
          <a:xfrm>
            <a:off x="3898920" y="2623588"/>
            <a:ext cx="2595562" cy="192087"/>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Biudžetas Arial regular 12 pt </a:t>
            </a:r>
          </a:p>
        </p:txBody>
      </p:sp>
      <p:sp>
        <p:nvSpPr>
          <p:cNvPr id="15" name="Text Placeholder 22">
            <a:extLst>
              <a:ext uri="{FF2B5EF4-FFF2-40B4-BE49-F238E27FC236}">
                <a16:creationId xmlns:a16="http://schemas.microsoft.com/office/drawing/2014/main" id="{D6B66BFE-EA6A-EE40-A480-4284ECC0C479}"/>
              </a:ext>
            </a:extLst>
          </p:cNvPr>
          <p:cNvSpPr>
            <a:spLocks noGrp="1"/>
          </p:cNvSpPr>
          <p:nvPr>
            <p:ph type="body" sz="quarter" idx="16" hasCustomPrompt="1"/>
          </p:nvPr>
        </p:nvSpPr>
        <p:spPr>
          <a:xfrm>
            <a:off x="3906806" y="2969480"/>
            <a:ext cx="7894892" cy="192087"/>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16" name="Text Placeholder 22">
            <a:extLst>
              <a:ext uri="{FF2B5EF4-FFF2-40B4-BE49-F238E27FC236}">
                <a16:creationId xmlns:a16="http://schemas.microsoft.com/office/drawing/2014/main" id="{036A3E18-8200-4644-9E61-A37682FD4667}"/>
              </a:ext>
            </a:extLst>
          </p:cNvPr>
          <p:cNvSpPr>
            <a:spLocks noGrp="1"/>
          </p:cNvSpPr>
          <p:nvPr>
            <p:ph type="body" sz="quarter" idx="17" hasCustomPrompt="1"/>
          </p:nvPr>
        </p:nvSpPr>
        <p:spPr>
          <a:xfrm>
            <a:off x="3906806" y="3246433"/>
            <a:ext cx="7894892" cy="192087"/>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17" name="Text Placeholder 22">
            <a:extLst>
              <a:ext uri="{FF2B5EF4-FFF2-40B4-BE49-F238E27FC236}">
                <a16:creationId xmlns:a16="http://schemas.microsoft.com/office/drawing/2014/main" id="{9940BB26-F7CB-844B-ADEB-33DE0E2FA504}"/>
              </a:ext>
            </a:extLst>
          </p:cNvPr>
          <p:cNvSpPr>
            <a:spLocks noGrp="1"/>
          </p:cNvSpPr>
          <p:nvPr>
            <p:ph type="body" sz="quarter" idx="18" hasCustomPrompt="1"/>
          </p:nvPr>
        </p:nvSpPr>
        <p:spPr>
          <a:xfrm>
            <a:off x="3909624" y="3517962"/>
            <a:ext cx="7894892" cy="192087"/>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18" name="Text Placeholder 22">
            <a:extLst>
              <a:ext uri="{FF2B5EF4-FFF2-40B4-BE49-F238E27FC236}">
                <a16:creationId xmlns:a16="http://schemas.microsoft.com/office/drawing/2014/main" id="{A5376DD4-ECC1-0C47-ADA0-038D14D9AC05}"/>
              </a:ext>
            </a:extLst>
          </p:cNvPr>
          <p:cNvSpPr>
            <a:spLocks noGrp="1"/>
          </p:cNvSpPr>
          <p:nvPr>
            <p:ph type="body" sz="quarter" idx="19" hasCustomPrompt="1"/>
          </p:nvPr>
        </p:nvSpPr>
        <p:spPr>
          <a:xfrm>
            <a:off x="3946037" y="4092711"/>
            <a:ext cx="7894892" cy="628895"/>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19" name="Text Placeholder 22">
            <a:extLst>
              <a:ext uri="{FF2B5EF4-FFF2-40B4-BE49-F238E27FC236}">
                <a16:creationId xmlns:a16="http://schemas.microsoft.com/office/drawing/2014/main" id="{81386ABD-3CFE-BF44-83E4-80C5DB334D3C}"/>
              </a:ext>
            </a:extLst>
          </p:cNvPr>
          <p:cNvSpPr>
            <a:spLocks noGrp="1"/>
          </p:cNvSpPr>
          <p:nvPr>
            <p:ph type="body" sz="quarter" idx="22" hasCustomPrompt="1"/>
          </p:nvPr>
        </p:nvSpPr>
        <p:spPr>
          <a:xfrm>
            <a:off x="3966749" y="1392217"/>
            <a:ext cx="7894892" cy="192087"/>
          </a:xfrm>
          <a:prstGeom prst="rect">
            <a:avLst/>
          </a:prstGeom>
        </p:spPr>
        <p:txBody>
          <a:bodyPr/>
          <a:lstStyle>
            <a:lvl1pPr marL="0" indent="0" algn="ctr">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pic>
        <p:nvPicPr>
          <p:cNvPr id="20" name="Picture 19">
            <a:extLst>
              <a:ext uri="{FF2B5EF4-FFF2-40B4-BE49-F238E27FC236}">
                <a16:creationId xmlns:a16="http://schemas.microsoft.com/office/drawing/2014/main" id="{E977EE71-FFC5-B44E-9576-DE17E9A6EEFC}"/>
              </a:ext>
            </a:extLst>
          </p:cNvPr>
          <p:cNvPicPr>
            <a:picLocks noChangeAspect="1"/>
          </p:cNvPicPr>
          <p:nvPr userDrawn="1"/>
        </p:nvPicPr>
        <p:blipFill>
          <a:blip r:embed="rId2"/>
          <a:stretch>
            <a:fillRect/>
          </a:stretch>
        </p:blipFill>
        <p:spPr>
          <a:xfrm>
            <a:off x="347221" y="5641698"/>
            <a:ext cx="1332000" cy="1332000"/>
          </a:xfrm>
          <a:prstGeom prst="rect">
            <a:avLst/>
          </a:prstGeom>
        </p:spPr>
      </p:pic>
      <p:sp>
        <p:nvSpPr>
          <p:cNvPr id="21" name="Text Placeholder 44">
            <a:extLst>
              <a:ext uri="{FF2B5EF4-FFF2-40B4-BE49-F238E27FC236}">
                <a16:creationId xmlns:a16="http://schemas.microsoft.com/office/drawing/2014/main" id="{1A81A482-2E95-5B47-9EEE-B3093E1A9751}"/>
              </a:ext>
            </a:extLst>
          </p:cNvPr>
          <p:cNvSpPr>
            <a:spLocks noGrp="1"/>
          </p:cNvSpPr>
          <p:nvPr>
            <p:ph type="body" sz="quarter" idx="23" hasCustomPrompt="1"/>
          </p:nvPr>
        </p:nvSpPr>
        <p:spPr>
          <a:xfrm>
            <a:off x="544366" y="1480719"/>
            <a:ext cx="2963862" cy="522287"/>
          </a:xfrm>
          <a:prstGeom prst="rect">
            <a:avLst/>
          </a:prstGeom>
        </p:spPr>
        <p:txBody>
          <a:bodyPr/>
          <a:lstStyle>
            <a:lvl1pPr marL="0" indent="0">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Projekto</a:t>
            </a:r>
            <a:r>
              <a:rPr lang="en-GB"/>
              <a:t> </a:t>
            </a:r>
            <a:r>
              <a:rPr lang="en-GB" err="1"/>
              <a:t>pavadinimas</a:t>
            </a:r>
            <a:r>
              <a:rPr lang="en-GB"/>
              <a:t> Arial Black 12 </a:t>
            </a:r>
            <a:r>
              <a:rPr lang="en-GB" err="1"/>
              <a:t>pt</a:t>
            </a:r>
            <a:endParaRPr lang="en-LT"/>
          </a:p>
        </p:txBody>
      </p:sp>
      <p:sp>
        <p:nvSpPr>
          <p:cNvPr id="22" name="Text Placeholder 44">
            <a:extLst>
              <a:ext uri="{FF2B5EF4-FFF2-40B4-BE49-F238E27FC236}">
                <a16:creationId xmlns:a16="http://schemas.microsoft.com/office/drawing/2014/main" id="{043C4D7D-889C-5947-8832-1FE16DCEA36C}"/>
              </a:ext>
            </a:extLst>
          </p:cNvPr>
          <p:cNvSpPr>
            <a:spLocks noGrp="1"/>
          </p:cNvSpPr>
          <p:nvPr>
            <p:ph type="body" sz="quarter" idx="24" hasCustomPrompt="1"/>
          </p:nvPr>
        </p:nvSpPr>
        <p:spPr>
          <a:xfrm>
            <a:off x="544366" y="2328256"/>
            <a:ext cx="2963862" cy="510597"/>
          </a:xfrm>
          <a:prstGeom prst="rect">
            <a:avLst/>
          </a:prstGeom>
        </p:spPr>
        <p:txBody>
          <a:bodyPr/>
          <a:lstStyle>
            <a:lvl1pPr marL="0" indent="0">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Projekto</a:t>
            </a:r>
            <a:r>
              <a:rPr lang="en-GB"/>
              <a:t> </a:t>
            </a:r>
            <a:r>
              <a:rPr lang="en-GB" err="1"/>
              <a:t>statusas</a:t>
            </a:r>
            <a:r>
              <a:rPr lang="en-GB"/>
              <a:t> Arial Black 12 </a:t>
            </a:r>
            <a:r>
              <a:rPr lang="en-GB" err="1"/>
              <a:t>pt</a:t>
            </a:r>
            <a:endParaRPr lang="en-LT"/>
          </a:p>
        </p:txBody>
      </p:sp>
      <p:sp>
        <p:nvSpPr>
          <p:cNvPr id="23" name="Text Placeholder 44">
            <a:extLst>
              <a:ext uri="{FF2B5EF4-FFF2-40B4-BE49-F238E27FC236}">
                <a16:creationId xmlns:a16="http://schemas.microsoft.com/office/drawing/2014/main" id="{FCD46C21-3F1C-344C-8DFF-1E6F33709E02}"/>
              </a:ext>
            </a:extLst>
          </p:cNvPr>
          <p:cNvSpPr>
            <a:spLocks noGrp="1"/>
          </p:cNvSpPr>
          <p:nvPr>
            <p:ph type="body" sz="quarter" idx="25" hasCustomPrompt="1"/>
          </p:nvPr>
        </p:nvSpPr>
        <p:spPr>
          <a:xfrm>
            <a:off x="544366" y="3226047"/>
            <a:ext cx="2963862" cy="510597"/>
          </a:xfrm>
          <a:prstGeom prst="rect">
            <a:avLst/>
          </a:prstGeom>
        </p:spPr>
        <p:txBody>
          <a:bodyPr/>
          <a:lstStyle>
            <a:lvl1pPr marL="0" indent="0">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Atlikti</a:t>
            </a:r>
            <a:r>
              <a:rPr lang="en-GB"/>
              <a:t> </a:t>
            </a:r>
            <a:r>
              <a:rPr lang="en-GB" err="1"/>
              <a:t>darbai</a:t>
            </a:r>
            <a:r>
              <a:rPr lang="en-GB"/>
              <a:t>/</a:t>
            </a:r>
            <a:r>
              <a:rPr lang="en-GB" err="1"/>
              <a:t>pasiekimai</a:t>
            </a:r>
            <a:r>
              <a:rPr lang="en-GB"/>
              <a:t> Arial Black 12 </a:t>
            </a:r>
            <a:r>
              <a:rPr lang="en-GB" err="1"/>
              <a:t>pt</a:t>
            </a:r>
            <a:endParaRPr lang="en-LT"/>
          </a:p>
        </p:txBody>
      </p:sp>
      <p:sp>
        <p:nvSpPr>
          <p:cNvPr id="24" name="Text Placeholder 44">
            <a:extLst>
              <a:ext uri="{FF2B5EF4-FFF2-40B4-BE49-F238E27FC236}">
                <a16:creationId xmlns:a16="http://schemas.microsoft.com/office/drawing/2014/main" id="{D8DDA3D3-7406-A84E-9D7E-5768FC1007D4}"/>
              </a:ext>
            </a:extLst>
          </p:cNvPr>
          <p:cNvSpPr>
            <a:spLocks noGrp="1"/>
          </p:cNvSpPr>
          <p:nvPr>
            <p:ph type="body" sz="quarter" idx="26" hasCustomPrompt="1"/>
          </p:nvPr>
        </p:nvSpPr>
        <p:spPr>
          <a:xfrm>
            <a:off x="557050" y="4149707"/>
            <a:ext cx="2963862" cy="510597"/>
          </a:xfrm>
          <a:prstGeom prst="rect">
            <a:avLst/>
          </a:prstGeom>
        </p:spPr>
        <p:txBody>
          <a:bodyPr/>
          <a:lstStyle>
            <a:lvl1pPr marL="0" indent="0">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Problemos</a:t>
            </a:r>
            <a:r>
              <a:rPr lang="en-GB"/>
              <a:t>/</a:t>
            </a:r>
            <a:r>
              <a:rPr lang="en-GB" err="1"/>
              <a:t>rizikos</a:t>
            </a:r>
            <a:r>
              <a:rPr lang="en-GB"/>
              <a:t> Arial Black 12 </a:t>
            </a:r>
            <a:r>
              <a:rPr lang="en-GB" err="1"/>
              <a:t>pt</a:t>
            </a:r>
            <a:endParaRPr lang="en-LT"/>
          </a:p>
        </p:txBody>
      </p:sp>
      <p:sp>
        <p:nvSpPr>
          <p:cNvPr id="25" name="Text Placeholder 44">
            <a:extLst>
              <a:ext uri="{FF2B5EF4-FFF2-40B4-BE49-F238E27FC236}">
                <a16:creationId xmlns:a16="http://schemas.microsoft.com/office/drawing/2014/main" id="{F3F80F96-E26B-3148-AB9C-B7FF49E7B969}"/>
              </a:ext>
            </a:extLst>
          </p:cNvPr>
          <p:cNvSpPr>
            <a:spLocks noGrp="1"/>
          </p:cNvSpPr>
          <p:nvPr>
            <p:ph type="body" sz="quarter" idx="27" hasCustomPrompt="1"/>
          </p:nvPr>
        </p:nvSpPr>
        <p:spPr>
          <a:xfrm>
            <a:off x="544366" y="4981751"/>
            <a:ext cx="2963862" cy="510597"/>
          </a:xfrm>
          <a:prstGeom prst="rect">
            <a:avLst/>
          </a:prstGeom>
        </p:spPr>
        <p:txBody>
          <a:bodyPr/>
          <a:lstStyle>
            <a:lvl1pPr marL="0" indent="0">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Tolimesni</a:t>
            </a:r>
            <a:r>
              <a:rPr lang="en-GB"/>
              <a:t> </a:t>
            </a:r>
            <a:r>
              <a:rPr lang="en-GB" err="1"/>
              <a:t>veiksmai</a:t>
            </a:r>
            <a:r>
              <a:rPr lang="en-GB"/>
              <a:t> Arial Black 12 </a:t>
            </a:r>
            <a:r>
              <a:rPr lang="en-GB" err="1"/>
              <a:t>pt</a:t>
            </a:r>
            <a:endParaRPr lang="en-LT"/>
          </a:p>
        </p:txBody>
      </p:sp>
      <p:sp>
        <p:nvSpPr>
          <p:cNvPr id="26" name="Text Placeholder 9">
            <a:extLst>
              <a:ext uri="{FF2B5EF4-FFF2-40B4-BE49-F238E27FC236}">
                <a16:creationId xmlns:a16="http://schemas.microsoft.com/office/drawing/2014/main" id="{2818F961-A50A-9C4E-A044-8AF4863BC5E2}"/>
              </a:ext>
            </a:extLst>
          </p:cNvPr>
          <p:cNvSpPr>
            <a:spLocks noGrp="1"/>
          </p:cNvSpPr>
          <p:nvPr>
            <p:ph type="body" sz="quarter" idx="10" hasCustomPrompt="1"/>
          </p:nvPr>
        </p:nvSpPr>
        <p:spPr>
          <a:xfrm>
            <a:off x="3831404" y="5984690"/>
            <a:ext cx="3796654" cy="205907"/>
          </a:xfrm>
          <a:prstGeom prst="rect">
            <a:avLst/>
          </a:prstGeom>
        </p:spPr>
        <p:txBody>
          <a:bodyPr/>
          <a:lstStyle>
            <a:lvl1pPr marL="0" indent="0">
              <a:buNone/>
              <a:defRPr sz="1200">
                <a:solidFill>
                  <a:schemeClr val="tx2"/>
                </a:solidFill>
                <a:latin typeface="+mj-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IŠVADOS ARIAL BLACK / CAPS LOCK 12 PT</a:t>
            </a:r>
          </a:p>
        </p:txBody>
      </p:sp>
      <p:sp>
        <p:nvSpPr>
          <p:cNvPr id="27" name="Text Placeholder 11">
            <a:extLst>
              <a:ext uri="{FF2B5EF4-FFF2-40B4-BE49-F238E27FC236}">
                <a16:creationId xmlns:a16="http://schemas.microsoft.com/office/drawing/2014/main" id="{BA110DAF-FC49-9F45-A542-FDDD1C517A12}"/>
              </a:ext>
            </a:extLst>
          </p:cNvPr>
          <p:cNvSpPr>
            <a:spLocks noGrp="1"/>
          </p:cNvSpPr>
          <p:nvPr>
            <p:ph type="body" sz="quarter" idx="11" hasCustomPrompt="1"/>
          </p:nvPr>
        </p:nvSpPr>
        <p:spPr>
          <a:xfrm>
            <a:off x="3827110" y="6273118"/>
            <a:ext cx="8132293" cy="543254"/>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GB" sz="1200" b="0" i="0" err="1">
                <a:solidFill>
                  <a:srgbClr val="1C1C19"/>
                </a:solidFill>
                <a:effectLst/>
                <a:latin typeface="Arial" panose="020B0604020202020204" pitchFamily="34" charset="0"/>
                <a:cs typeface="Arial" panose="020B0604020202020204" pitchFamily="34" charset="0"/>
              </a:rPr>
              <a:t>Tekstas</a:t>
            </a:r>
            <a:r>
              <a:rPr lang="en-GB" sz="1200" b="0" i="0">
                <a:solidFill>
                  <a:srgbClr val="1C1C19"/>
                </a:solidFill>
                <a:effectLst/>
                <a:latin typeface="Arial" panose="020B0604020202020204" pitchFamily="34" charset="0"/>
                <a:cs typeface="Arial" panose="020B0604020202020204" pitchFamily="34" charset="0"/>
              </a:rPr>
              <a:t> Arial regular 12 pt. Lorem ipsum </a:t>
            </a:r>
            <a:r>
              <a:rPr lang="en-GB" sz="1200" b="0" i="0" err="1">
                <a:solidFill>
                  <a:srgbClr val="1C1C19"/>
                </a:solidFill>
                <a:effectLst/>
                <a:latin typeface="Arial" panose="020B0604020202020204" pitchFamily="34" charset="0"/>
                <a:cs typeface="Arial" panose="020B0604020202020204" pitchFamily="34" charset="0"/>
              </a:rPr>
              <a:t>dolor</a:t>
            </a:r>
            <a:r>
              <a:rPr lang="en-GB" sz="1200" b="0" i="0">
                <a:solidFill>
                  <a:srgbClr val="1C1C19"/>
                </a:solidFill>
                <a:effectLst/>
                <a:latin typeface="Arial" panose="020B0604020202020204" pitchFamily="34" charset="0"/>
                <a:cs typeface="Arial" panose="020B0604020202020204" pitchFamily="34" charset="0"/>
              </a:rPr>
              <a:t> sit </a:t>
            </a:r>
            <a:r>
              <a:rPr lang="en-GB" sz="1200" b="0" i="0" err="1">
                <a:solidFill>
                  <a:srgbClr val="1C1C19"/>
                </a:solidFill>
                <a:effectLst/>
                <a:latin typeface="Arial" panose="020B0604020202020204" pitchFamily="34" charset="0"/>
                <a:cs typeface="Arial" panose="020B0604020202020204" pitchFamily="34" charset="0"/>
              </a:rPr>
              <a:t>amet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consectetuer</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adipiscing</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elit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sed</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diam</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nonummy</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nibh</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euismod</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tincidunt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ut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laoreet</a:t>
            </a:r>
            <a:r>
              <a:rPr lang="en-GB" sz="1200" b="0" i="0">
                <a:solidFill>
                  <a:srgbClr val="1C1C19"/>
                </a:solidFill>
                <a:effectLst/>
                <a:latin typeface="Arial" panose="020B0604020202020204" pitchFamily="34" charset="0"/>
                <a:cs typeface="Arial" panose="020B0604020202020204" pitchFamily="34" charset="0"/>
              </a:rPr>
              <a:t> dolore magna </a:t>
            </a:r>
            <a:r>
              <a:rPr lang="en-GB" sz="1200" b="0" i="0" err="1">
                <a:solidFill>
                  <a:srgbClr val="1C1C19"/>
                </a:solidFill>
                <a:effectLst/>
                <a:latin typeface="Arial" panose="020B0604020202020204" pitchFamily="34" charset="0"/>
                <a:cs typeface="Arial" panose="020B0604020202020204" pitchFamily="34" charset="0"/>
              </a:rPr>
              <a:t>aliquam</a:t>
            </a:r>
            <a:r>
              <a:rPr lang="en-GB" sz="1200" b="0" i="0">
                <a:solidFill>
                  <a:srgbClr val="1C1C19"/>
                </a:solidFill>
                <a:effectLst/>
                <a:latin typeface="Arial" panose="020B0604020202020204" pitchFamily="34" charset="0"/>
                <a:cs typeface="Arial" panose="020B0604020202020204" pitchFamily="34" charset="0"/>
              </a:rPr>
              <a:t>.</a:t>
            </a:r>
            <a:endParaRPr lang="en-LT"/>
          </a:p>
        </p:txBody>
      </p:sp>
      <p:sp>
        <p:nvSpPr>
          <p:cNvPr id="28" name="Text Placeholder 22">
            <a:extLst>
              <a:ext uri="{FF2B5EF4-FFF2-40B4-BE49-F238E27FC236}">
                <a16:creationId xmlns:a16="http://schemas.microsoft.com/office/drawing/2014/main" id="{360FA5C3-787B-A24E-A795-D342FB2F8177}"/>
              </a:ext>
            </a:extLst>
          </p:cNvPr>
          <p:cNvSpPr>
            <a:spLocks noGrp="1"/>
          </p:cNvSpPr>
          <p:nvPr>
            <p:ph type="body" sz="quarter" idx="28" hasCustomPrompt="1"/>
          </p:nvPr>
        </p:nvSpPr>
        <p:spPr>
          <a:xfrm>
            <a:off x="6599950" y="1767172"/>
            <a:ext cx="2595562" cy="437362"/>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Kaina (planuota) Arial regular 12 pt </a:t>
            </a:r>
          </a:p>
        </p:txBody>
      </p:sp>
      <p:sp>
        <p:nvSpPr>
          <p:cNvPr id="29" name="Text Placeholder 22">
            <a:extLst>
              <a:ext uri="{FF2B5EF4-FFF2-40B4-BE49-F238E27FC236}">
                <a16:creationId xmlns:a16="http://schemas.microsoft.com/office/drawing/2014/main" id="{7D26CF99-38C1-D641-A8BD-F0D5DA78CDF7}"/>
              </a:ext>
            </a:extLst>
          </p:cNvPr>
          <p:cNvSpPr>
            <a:spLocks noGrp="1"/>
          </p:cNvSpPr>
          <p:nvPr>
            <p:ph type="body" sz="quarter" idx="29" hasCustomPrompt="1"/>
          </p:nvPr>
        </p:nvSpPr>
        <p:spPr>
          <a:xfrm>
            <a:off x="6595475" y="2387661"/>
            <a:ext cx="2595562" cy="437362"/>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Kaina (reali) Arial regular 12 pt </a:t>
            </a:r>
          </a:p>
        </p:txBody>
      </p:sp>
      <p:sp>
        <p:nvSpPr>
          <p:cNvPr id="30" name="Text Placeholder 22">
            <a:extLst>
              <a:ext uri="{FF2B5EF4-FFF2-40B4-BE49-F238E27FC236}">
                <a16:creationId xmlns:a16="http://schemas.microsoft.com/office/drawing/2014/main" id="{03B8750C-2A50-7F44-A992-75F84231D764}"/>
              </a:ext>
            </a:extLst>
          </p:cNvPr>
          <p:cNvSpPr>
            <a:spLocks noGrp="1"/>
          </p:cNvSpPr>
          <p:nvPr>
            <p:ph type="body" sz="quarter" idx="30" hasCustomPrompt="1"/>
          </p:nvPr>
        </p:nvSpPr>
        <p:spPr>
          <a:xfrm>
            <a:off x="3922648" y="5040352"/>
            <a:ext cx="7954835" cy="180468"/>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31" name="Text Placeholder 22">
            <a:extLst>
              <a:ext uri="{FF2B5EF4-FFF2-40B4-BE49-F238E27FC236}">
                <a16:creationId xmlns:a16="http://schemas.microsoft.com/office/drawing/2014/main" id="{D4624BC3-8A34-D945-9260-D4D3DF81A04E}"/>
              </a:ext>
            </a:extLst>
          </p:cNvPr>
          <p:cNvSpPr>
            <a:spLocks noGrp="1"/>
          </p:cNvSpPr>
          <p:nvPr>
            <p:ph type="body" sz="quarter" idx="31" hasCustomPrompt="1"/>
          </p:nvPr>
        </p:nvSpPr>
        <p:spPr>
          <a:xfrm>
            <a:off x="3925466" y="5311881"/>
            <a:ext cx="7954835" cy="180468"/>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33" name="Text Placeholder 22">
            <a:extLst>
              <a:ext uri="{FF2B5EF4-FFF2-40B4-BE49-F238E27FC236}">
                <a16:creationId xmlns:a16="http://schemas.microsoft.com/office/drawing/2014/main" id="{449A05D2-8875-3C43-90C9-F2CB8582EBA9}"/>
              </a:ext>
            </a:extLst>
          </p:cNvPr>
          <p:cNvSpPr>
            <a:spLocks noGrp="1"/>
          </p:cNvSpPr>
          <p:nvPr>
            <p:ph type="body" sz="quarter" idx="32" hasCustomPrompt="1"/>
          </p:nvPr>
        </p:nvSpPr>
        <p:spPr>
          <a:xfrm>
            <a:off x="9279676" y="1777059"/>
            <a:ext cx="2595562" cy="437362"/>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X  Arial regular 12 pt </a:t>
            </a:r>
          </a:p>
        </p:txBody>
      </p:sp>
      <p:sp>
        <p:nvSpPr>
          <p:cNvPr id="34" name="Text Placeholder 22">
            <a:extLst>
              <a:ext uri="{FF2B5EF4-FFF2-40B4-BE49-F238E27FC236}">
                <a16:creationId xmlns:a16="http://schemas.microsoft.com/office/drawing/2014/main" id="{161B4681-A342-8945-B45F-9B826E94CCFA}"/>
              </a:ext>
            </a:extLst>
          </p:cNvPr>
          <p:cNvSpPr>
            <a:spLocks noGrp="1"/>
          </p:cNvSpPr>
          <p:nvPr>
            <p:ph type="body" sz="quarter" idx="33" hasCustomPrompt="1"/>
          </p:nvPr>
        </p:nvSpPr>
        <p:spPr>
          <a:xfrm>
            <a:off x="9313900" y="2393606"/>
            <a:ext cx="2595562" cy="437362"/>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X Arial regular 12 pt </a:t>
            </a:r>
          </a:p>
        </p:txBody>
      </p:sp>
      <p:sp>
        <p:nvSpPr>
          <p:cNvPr id="2" name="Slide Number Placeholder 1">
            <a:extLst>
              <a:ext uri="{FF2B5EF4-FFF2-40B4-BE49-F238E27FC236}">
                <a16:creationId xmlns:a16="http://schemas.microsoft.com/office/drawing/2014/main" id="{3D6ED05C-CFBC-F34B-82C8-35BF2D0CF69D}"/>
              </a:ext>
            </a:extLst>
          </p:cNvPr>
          <p:cNvSpPr>
            <a:spLocks noGrp="1"/>
          </p:cNvSpPr>
          <p:nvPr>
            <p:ph type="sldNum" sz="quarter" idx="34"/>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36355273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Klausimo sprendimas">
    <p:spTree>
      <p:nvGrpSpPr>
        <p:cNvPr id="1" name=""/>
        <p:cNvGrpSpPr/>
        <p:nvPr/>
      </p:nvGrpSpPr>
      <p:grpSpPr>
        <a:xfrm>
          <a:off x="0" y="0"/>
          <a:ext cx="0" cy="0"/>
          <a:chOff x="0" y="0"/>
          <a:chExt cx="0" cy="0"/>
        </a:xfrm>
      </p:grpSpPr>
      <p:sp>
        <p:nvSpPr>
          <p:cNvPr id="6" name="object 10">
            <a:extLst>
              <a:ext uri="{FF2B5EF4-FFF2-40B4-BE49-F238E27FC236}">
                <a16:creationId xmlns:a16="http://schemas.microsoft.com/office/drawing/2014/main" id="{E91386A1-6677-474D-ADBA-40C4A7650B49}"/>
              </a:ext>
            </a:extLst>
          </p:cNvPr>
          <p:cNvSpPr txBox="1">
            <a:spLocks noGrp="1"/>
          </p:cNvSpPr>
          <p:nvPr>
            <p:ph type="title" hasCustomPrompt="1"/>
          </p:nvPr>
        </p:nvSpPr>
        <p:spPr>
          <a:xfrm>
            <a:off x="544366" y="342037"/>
            <a:ext cx="6574077"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KLAUSIMO SPRENDIMAS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graphicFrame>
        <p:nvGraphicFramePr>
          <p:cNvPr id="7" name="Table 7">
            <a:extLst>
              <a:ext uri="{FF2B5EF4-FFF2-40B4-BE49-F238E27FC236}">
                <a16:creationId xmlns:a16="http://schemas.microsoft.com/office/drawing/2014/main" id="{F5AEBF56-66A4-B143-A004-E5BCE7BCA0B4}"/>
              </a:ext>
            </a:extLst>
          </p:cNvPr>
          <p:cNvGraphicFramePr>
            <a:graphicFrameLocks noGrp="1"/>
          </p:cNvGraphicFramePr>
          <p:nvPr userDrawn="1">
            <p:extLst>
              <p:ext uri="{D42A27DB-BD31-4B8C-83A1-F6EECF244321}">
                <p14:modId xmlns:p14="http://schemas.microsoft.com/office/powerpoint/2010/main" val="166184685"/>
              </p:ext>
            </p:extLst>
          </p:nvPr>
        </p:nvGraphicFramePr>
        <p:xfrm>
          <a:off x="76536" y="1591534"/>
          <a:ext cx="1928163" cy="3575886"/>
        </p:xfrm>
        <a:graphic>
          <a:graphicData uri="http://schemas.openxmlformats.org/drawingml/2006/table">
            <a:tbl>
              <a:tblPr firstRow="1" bandRow="1">
                <a:tableStyleId>{5C22544A-7EE6-4342-B048-85BDC9FD1C3A}</a:tableStyleId>
              </a:tblPr>
              <a:tblGrid>
                <a:gridCol w="1928163">
                  <a:extLst>
                    <a:ext uri="{9D8B030D-6E8A-4147-A177-3AD203B41FA5}">
                      <a16:colId xmlns:a16="http://schemas.microsoft.com/office/drawing/2014/main" val="3548275334"/>
                    </a:ext>
                  </a:extLst>
                </a:gridCol>
              </a:tblGrid>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478421921"/>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85000"/>
                      </a:schemeClr>
                    </a:solidFill>
                  </a:tcPr>
                </a:tc>
                <a:extLst>
                  <a:ext uri="{0D108BD9-81ED-4DB2-BD59-A6C34878D82A}">
                    <a16:rowId xmlns:a16="http://schemas.microsoft.com/office/drawing/2014/main" val="2629847178"/>
                  </a:ext>
                </a:extLst>
              </a:tr>
              <a:tr h="1191962">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1005782363"/>
                  </a:ext>
                </a:extLst>
              </a:tr>
              <a:tr h="1191962">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3973391364"/>
                  </a:ext>
                </a:extLst>
              </a:tr>
            </a:tbl>
          </a:graphicData>
        </a:graphic>
      </p:graphicFrame>
      <p:graphicFrame>
        <p:nvGraphicFramePr>
          <p:cNvPr id="8" name="Table 7">
            <a:extLst>
              <a:ext uri="{FF2B5EF4-FFF2-40B4-BE49-F238E27FC236}">
                <a16:creationId xmlns:a16="http://schemas.microsoft.com/office/drawing/2014/main" id="{783446B9-4C16-2C41-AFB9-C173B3140B98}"/>
              </a:ext>
            </a:extLst>
          </p:cNvPr>
          <p:cNvGraphicFramePr>
            <a:graphicFrameLocks noGrp="1"/>
          </p:cNvGraphicFramePr>
          <p:nvPr userDrawn="1">
            <p:extLst>
              <p:ext uri="{D42A27DB-BD31-4B8C-83A1-F6EECF244321}">
                <p14:modId xmlns:p14="http://schemas.microsoft.com/office/powerpoint/2010/main" val="1717955521"/>
              </p:ext>
            </p:extLst>
          </p:nvPr>
        </p:nvGraphicFramePr>
        <p:xfrm>
          <a:off x="2063689" y="1591534"/>
          <a:ext cx="1928163" cy="3575886"/>
        </p:xfrm>
        <a:graphic>
          <a:graphicData uri="http://schemas.openxmlformats.org/drawingml/2006/table">
            <a:tbl>
              <a:tblPr firstRow="1" bandRow="1">
                <a:tableStyleId>{5C22544A-7EE6-4342-B048-85BDC9FD1C3A}</a:tableStyleId>
              </a:tblPr>
              <a:tblGrid>
                <a:gridCol w="1928163">
                  <a:extLst>
                    <a:ext uri="{9D8B030D-6E8A-4147-A177-3AD203B41FA5}">
                      <a16:colId xmlns:a16="http://schemas.microsoft.com/office/drawing/2014/main" val="3548275334"/>
                    </a:ext>
                  </a:extLst>
                </a:gridCol>
              </a:tblGrid>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478421921"/>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85000"/>
                      </a:schemeClr>
                    </a:solidFill>
                  </a:tcPr>
                </a:tc>
                <a:extLst>
                  <a:ext uri="{0D108BD9-81ED-4DB2-BD59-A6C34878D82A}">
                    <a16:rowId xmlns:a16="http://schemas.microsoft.com/office/drawing/2014/main" val="2629847178"/>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1727593608"/>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2849748701"/>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359060893"/>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1072367192"/>
                  </a:ext>
                </a:extLst>
              </a:tr>
            </a:tbl>
          </a:graphicData>
        </a:graphic>
      </p:graphicFrame>
      <p:graphicFrame>
        <p:nvGraphicFramePr>
          <p:cNvPr id="9" name="Table 8">
            <a:extLst>
              <a:ext uri="{FF2B5EF4-FFF2-40B4-BE49-F238E27FC236}">
                <a16:creationId xmlns:a16="http://schemas.microsoft.com/office/drawing/2014/main" id="{137D0EB5-871F-1B40-AE3C-C0DE31074C3B}"/>
              </a:ext>
            </a:extLst>
          </p:cNvPr>
          <p:cNvGraphicFramePr>
            <a:graphicFrameLocks noGrp="1"/>
          </p:cNvGraphicFramePr>
          <p:nvPr userDrawn="1">
            <p:extLst>
              <p:ext uri="{D42A27DB-BD31-4B8C-83A1-F6EECF244321}">
                <p14:modId xmlns:p14="http://schemas.microsoft.com/office/powerpoint/2010/main" val="738738548"/>
              </p:ext>
            </p:extLst>
          </p:nvPr>
        </p:nvGraphicFramePr>
        <p:xfrm>
          <a:off x="6035894" y="1590436"/>
          <a:ext cx="2239344" cy="3575886"/>
        </p:xfrm>
        <a:graphic>
          <a:graphicData uri="http://schemas.openxmlformats.org/drawingml/2006/table">
            <a:tbl>
              <a:tblPr firstRow="1" bandRow="1">
                <a:tableStyleId>{5C22544A-7EE6-4342-B048-85BDC9FD1C3A}</a:tableStyleId>
              </a:tblPr>
              <a:tblGrid>
                <a:gridCol w="1119672">
                  <a:extLst>
                    <a:ext uri="{9D8B030D-6E8A-4147-A177-3AD203B41FA5}">
                      <a16:colId xmlns:a16="http://schemas.microsoft.com/office/drawing/2014/main" val="3548275334"/>
                    </a:ext>
                  </a:extLst>
                </a:gridCol>
                <a:gridCol w="1119672">
                  <a:extLst>
                    <a:ext uri="{9D8B030D-6E8A-4147-A177-3AD203B41FA5}">
                      <a16:colId xmlns:a16="http://schemas.microsoft.com/office/drawing/2014/main" val="399458817"/>
                    </a:ext>
                  </a:extLst>
                </a:gridCol>
              </a:tblGrid>
              <a:tr h="595981">
                <a:tc gridSpan="2">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accent3"/>
                    </a:solidFill>
                  </a:tcPr>
                </a:tc>
                <a:tc hMerge="1">
                  <a:txBody>
                    <a:bodyPr/>
                    <a:lstStyle/>
                    <a:p>
                      <a:endParaRPr lang="en-LT"/>
                    </a:p>
                  </a:txBody>
                  <a:tcPr/>
                </a:tc>
                <a:extLst>
                  <a:ext uri="{0D108BD9-81ED-4DB2-BD59-A6C34878D82A}">
                    <a16:rowId xmlns:a16="http://schemas.microsoft.com/office/drawing/2014/main" val="478421921"/>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accent1"/>
                    </a:solidFill>
                  </a:tcPr>
                </a:tc>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accent1"/>
                    </a:solidFill>
                  </a:tcPr>
                </a:tc>
                <a:extLst>
                  <a:ext uri="{0D108BD9-81ED-4DB2-BD59-A6C34878D82A}">
                    <a16:rowId xmlns:a16="http://schemas.microsoft.com/office/drawing/2014/main" val="2629847178"/>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1727593608"/>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2144694920"/>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2512242704"/>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359060893"/>
                  </a:ext>
                </a:extLst>
              </a:tr>
            </a:tbl>
          </a:graphicData>
        </a:graphic>
      </p:graphicFrame>
      <p:graphicFrame>
        <p:nvGraphicFramePr>
          <p:cNvPr id="10" name="Table 9">
            <a:extLst>
              <a:ext uri="{FF2B5EF4-FFF2-40B4-BE49-F238E27FC236}">
                <a16:creationId xmlns:a16="http://schemas.microsoft.com/office/drawing/2014/main" id="{C7D4A326-10F1-DD48-AB65-DB0DE9558AD7}"/>
              </a:ext>
            </a:extLst>
          </p:cNvPr>
          <p:cNvGraphicFramePr>
            <a:graphicFrameLocks noGrp="1"/>
          </p:cNvGraphicFramePr>
          <p:nvPr userDrawn="1">
            <p:extLst>
              <p:ext uri="{D42A27DB-BD31-4B8C-83A1-F6EECF244321}">
                <p14:modId xmlns:p14="http://schemas.microsoft.com/office/powerpoint/2010/main" val="1971869521"/>
              </p:ext>
            </p:extLst>
          </p:nvPr>
        </p:nvGraphicFramePr>
        <p:xfrm>
          <a:off x="9983832" y="1590436"/>
          <a:ext cx="1928163" cy="3575886"/>
        </p:xfrm>
        <a:graphic>
          <a:graphicData uri="http://schemas.openxmlformats.org/drawingml/2006/table">
            <a:tbl>
              <a:tblPr firstRow="1" bandRow="1">
                <a:tableStyleId>{5C22544A-7EE6-4342-B048-85BDC9FD1C3A}</a:tableStyleId>
              </a:tblPr>
              <a:tblGrid>
                <a:gridCol w="1928163">
                  <a:extLst>
                    <a:ext uri="{9D8B030D-6E8A-4147-A177-3AD203B41FA5}">
                      <a16:colId xmlns:a16="http://schemas.microsoft.com/office/drawing/2014/main" val="3548275334"/>
                    </a:ext>
                  </a:extLst>
                </a:gridCol>
              </a:tblGrid>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478421921"/>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85000"/>
                      </a:schemeClr>
                    </a:solidFill>
                  </a:tcPr>
                </a:tc>
                <a:extLst>
                  <a:ext uri="{0D108BD9-81ED-4DB2-BD59-A6C34878D82A}">
                    <a16:rowId xmlns:a16="http://schemas.microsoft.com/office/drawing/2014/main" val="2629847178"/>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1727593608"/>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2144694920"/>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1951236083"/>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359060893"/>
                  </a:ext>
                </a:extLst>
              </a:tr>
            </a:tbl>
          </a:graphicData>
        </a:graphic>
      </p:graphicFrame>
      <p:graphicFrame>
        <p:nvGraphicFramePr>
          <p:cNvPr id="11" name="Table 10">
            <a:extLst>
              <a:ext uri="{FF2B5EF4-FFF2-40B4-BE49-F238E27FC236}">
                <a16:creationId xmlns:a16="http://schemas.microsoft.com/office/drawing/2014/main" id="{C0E4665B-ED6F-0D4E-B0AB-B7348CF7BB82}"/>
              </a:ext>
            </a:extLst>
          </p:cNvPr>
          <p:cNvGraphicFramePr>
            <a:graphicFrameLocks noGrp="1"/>
          </p:cNvGraphicFramePr>
          <p:nvPr userDrawn="1">
            <p:extLst>
              <p:ext uri="{D42A27DB-BD31-4B8C-83A1-F6EECF244321}">
                <p14:modId xmlns:p14="http://schemas.microsoft.com/office/powerpoint/2010/main" val="4111792073"/>
              </p:ext>
            </p:extLst>
          </p:nvPr>
        </p:nvGraphicFramePr>
        <p:xfrm>
          <a:off x="8350250" y="1591534"/>
          <a:ext cx="1594611" cy="3575886"/>
        </p:xfrm>
        <a:graphic>
          <a:graphicData uri="http://schemas.openxmlformats.org/drawingml/2006/table">
            <a:tbl>
              <a:tblPr firstRow="1" bandRow="1">
                <a:tableStyleId>{5C22544A-7EE6-4342-B048-85BDC9FD1C3A}</a:tableStyleId>
              </a:tblPr>
              <a:tblGrid>
                <a:gridCol w="1594611">
                  <a:extLst>
                    <a:ext uri="{9D8B030D-6E8A-4147-A177-3AD203B41FA5}">
                      <a16:colId xmlns:a16="http://schemas.microsoft.com/office/drawing/2014/main" val="3548275334"/>
                    </a:ext>
                  </a:extLst>
                </a:gridCol>
              </a:tblGrid>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478421921"/>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85000"/>
                      </a:schemeClr>
                    </a:solidFill>
                  </a:tcPr>
                </a:tc>
                <a:extLst>
                  <a:ext uri="{0D108BD9-81ED-4DB2-BD59-A6C34878D82A}">
                    <a16:rowId xmlns:a16="http://schemas.microsoft.com/office/drawing/2014/main" val="2629847178"/>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1727593608"/>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2144694920"/>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1254596522"/>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359060893"/>
                  </a:ext>
                </a:extLst>
              </a:tr>
            </a:tbl>
          </a:graphicData>
        </a:graphic>
      </p:graphicFrame>
      <p:sp>
        <p:nvSpPr>
          <p:cNvPr id="12" name="Rectangle 11">
            <a:extLst>
              <a:ext uri="{FF2B5EF4-FFF2-40B4-BE49-F238E27FC236}">
                <a16:creationId xmlns:a16="http://schemas.microsoft.com/office/drawing/2014/main" id="{4D6FB889-99DF-5141-8FD3-C7409CE40375}"/>
              </a:ext>
            </a:extLst>
          </p:cNvPr>
          <p:cNvSpPr/>
          <p:nvPr userDrawn="1"/>
        </p:nvSpPr>
        <p:spPr>
          <a:xfrm>
            <a:off x="0" y="5869167"/>
            <a:ext cx="12192000" cy="9888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pic>
        <p:nvPicPr>
          <p:cNvPr id="13" name="Picture 12">
            <a:extLst>
              <a:ext uri="{FF2B5EF4-FFF2-40B4-BE49-F238E27FC236}">
                <a16:creationId xmlns:a16="http://schemas.microsoft.com/office/drawing/2014/main" id="{C1AFCB5C-6985-1D45-9672-CF4FBF564B99}"/>
              </a:ext>
            </a:extLst>
          </p:cNvPr>
          <p:cNvPicPr>
            <a:picLocks noChangeAspect="1"/>
          </p:cNvPicPr>
          <p:nvPr userDrawn="1"/>
        </p:nvPicPr>
        <p:blipFill>
          <a:blip r:embed="rId2"/>
          <a:stretch>
            <a:fillRect/>
          </a:stretch>
        </p:blipFill>
        <p:spPr>
          <a:xfrm>
            <a:off x="347221" y="5641698"/>
            <a:ext cx="1332000" cy="1332000"/>
          </a:xfrm>
          <a:prstGeom prst="rect">
            <a:avLst/>
          </a:prstGeom>
        </p:spPr>
      </p:pic>
      <p:sp>
        <p:nvSpPr>
          <p:cNvPr id="14" name="Text Placeholder 9">
            <a:extLst>
              <a:ext uri="{FF2B5EF4-FFF2-40B4-BE49-F238E27FC236}">
                <a16:creationId xmlns:a16="http://schemas.microsoft.com/office/drawing/2014/main" id="{19085B17-F44D-5646-A7A5-5E17A7A2D125}"/>
              </a:ext>
            </a:extLst>
          </p:cNvPr>
          <p:cNvSpPr>
            <a:spLocks noGrp="1"/>
          </p:cNvSpPr>
          <p:nvPr>
            <p:ph type="body" sz="quarter" idx="10" hasCustomPrompt="1"/>
          </p:nvPr>
        </p:nvSpPr>
        <p:spPr>
          <a:xfrm>
            <a:off x="3831404" y="5984690"/>
            <a:ext cx="3796654" cy="205907"/>
          </a:xfrm>
          <a:prstGeom prst="rect">
            <a:avLst/>
          </a:prstGeom>
        </p:spPr>
        <p:txBody>
          <a:bodyPr/>
          <a:lstStyle>
            <a:lvl1pPr marL="0" indent="0">
              <a:buNone/>
              <a:defRPr sz="1200">
                <a:solidFill>
                  <a:schemeClr val="tx2"/>
                </a:solidFill>
                <a:latin typeface="+mj-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IŠVADOS ARIAL BLACK / CAPS LOCK 12 PT</a:t>
            </a:r>
          </a:p>
        </p:txBody>
      </p:sp>
      <p:sp>
        <p:nvSpPr>
          <p:cNvPr id="15" name="Text Placeholder 11">
            <a:extLst>
              <a:ext uri="{FF2B5EF4-FFF2-40B4-BE49-F238E27FC236}">
                <a16:creationId xmlns:a16="http://schemas.microsoft.com/office/drawing/2014/main" id="{4E1066B7-45D1-6F40-B0AD-7DD4E0A3D73A}"/>
              </a:ext>
            </a:extLst>
          </p:cNvPr>
          <p:cNvSpPr>
            <a:spLocks noGrp="1"/>
          </p:cNvSpPr>
          <p:nvPr>
            <p:ph type="body" sz="quarter" idx="11" hasCustomPrompt="1"/>
          </p:nvPr>
        </p:nvSpPr>
        <p:spPr>
          <a:xfrm>
            <a:off x="3827110" y="6273118"/>
            <a:ext cx="8132293" cy="543254"/>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GB" sz="1200" b="0" i="0" err="1">
                <a:solidFill>
                  <a:srgbClr val="1C1C19"/>
                </a:solidFill>
                <a:effectLst/>
                <a:latin typeface="Arial" panose="020B0604020202020204" pitchFamily="34" charset="0"/>
                <a:cs typeface="Arial" panose="020B0604020202020204" pitchFamily="34" charset="0"/>
              </a:rPr>
              <a:t>Tekstas</a:t>
            </a:r>
            <a:r>
              <a:rPr lang="en-GB" sz="1200" b="0" i="0">
                <a:solidFill>
                  <a:srgbClr val="1C1C19"/>
                </a:solidFill>
                <a:effectLst/>
                <a:latin typeface="Arial" panose="020B0604020202020204" pitchFamily="34" charset="0"/>
                <a:cs typeface="Arial" panose="020B0604020202020204" pitchFamily="34" charset="0"/>
              </a:rPr>
              <a:t> Arial regular 12 pt. Lorem ipsum </a:t>
            </a:r>
            <a:r>
              <a:rPr lang="en-GB" sz="1200" b="0" i="0" err="1">
                <a:solidFill>
                  <a:srgbClr val="1C1C19"/>
                </a:solidFill>
                <a:effectLst/>
                <a:latin typeface="Arial" panose="020B0604020202020204" pitchFamily="34" charset="0"/>
                <a:cs typeface="Arial" panose="020B0604020202020204" pitchFamily="34" charset="0"/>
              </a:rPr>
              <a:t>dolor</a:t>
            </a:r>
            <a:r>
              <a:rPr lang="en-GB" sz="1200" b="0" i="0">
                <a:solidFill>
                  <a:srgbClr val="1C1C19"/>
                </a:solidFill>
                <a:effectLst/>
                <a:latin typeface="Arial" panose="020B0604020202020204" pitchFamily="34" charset="0"/>
                <a:cs typeface="Arial" panose="020B0604020202020204" pitchFamily="34" charset="0"/>
              </a:rPr>
              <a:t> sit </a:t>
            </a:r>
            <a:r>
              <a:rPr lang="en-GB" sz="1200" b="0" i="0" err="1">
                <a:solidFill>
                  <a:srgbClr val="1C1C19"/>
                </a:solidFill>
                <a:effectLst/>
                <a:latin typeface="Arial" panose="020B0604020202020204" pitchFamily="34" charset="0"/>
                <a:cs typeface="Arial" panose="020B0604020202020204" pitchFamily="34" charset="0"/>
              </a:rPr>
              <a:t>amet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consectetuer</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adipiscing</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elit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sed</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diam</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nonummy</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nibh</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euismod</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tincidunt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ut</a:t>
            </a:r>
            <a:r>
              <a:rPr lang="en-GB" sz="1200" b="0" i="0">
                <a:solidFill>
                  <a:srgbClr val="1C1C19"/>
                </a:solidFill>
                <a:effectLst/>
                <a:latin typeface="Arial" panose="020B0604020202020204" pitchFamily="34" charset="0"/>
                <a:cs typeface="Arial" panose="020B0604020202020204" pitchFamily="34" charset="0"/>
              </a:rPr>
              <a:t> </a:t>
            </a:r>
            <a:r>
              <a:rPr lang="en-GB" sz="1200" b="0" i="0" err="1">
                <a:solidFill>
                  <a:srgbClr val="1C1C19"/>
                </a:solidFill>
                <a:effectLst/>
                <a:latin typeface="Arial" panose="020B0604020202020204" pitchFamily="34" charset="0"/>
                <a:cs typeface="Arial" panose="020B0604020202020204" pitchFamily="34" charset="0"/>
              </a:rPr>
              <a:t>laoreet</a:t>
            </a:r>
            <a:r>
              <a:rPr lang="en-GB" sz="1200" b="0" i="0">
                <a:solidFill>
                  <a:srgbClr val="1C1C19"/>
                </a:solidFill>
                <a:effectLst/>
                <a:latin typeface="Arial" panose="020B0604020202020204" pitchFamily="34" charset="0"/>
                <a:cs typeface="Arial" panose="020B0604020202020204" pitchFamily="34" charset="0"/>
              </a:rPr>
              <a:t> dolore magna </a:t>
            </a:r>
            <a:r>
              <a:rPr lang="en-GB" sz="1200" b="0" i="0" err="1">
                <a:solidFill>
                  <a:srgbClr val="1C1C19"/>
                </a:solidFill>
                <a:effectLst/>
                <a:latin typeface="Arial" panose="020B0604020202020204" pitchFamily="34" charset="0"/>
                <a:cs typeface="Arial" panose="020B0604020202020204" pitchFamily="34" charset="0"/>
              </a:rPr>
              <a:t>aliquam</a:t>
            </a:r>
            <a:r>
              <a:rPr lang="en-GB" sz="1200" b="0" i="0">
                <a:solidFill>
                  <a:srgbClr val="1C1C19"/>
                </a:solidFill>
                <a:effectLst/>
                <a:latin typeface="Arial" panose="020B0604020202020204" pitchFamily="34" charset="0"/>
                <a:cs typeface="Arial" panose="020B0604020202020204" pitchFamily="34" charset="0"/>
              </a:rPr>
              <a:t>.</a:t>
            </a:r>
            <a:endParaRPr lang="en-LT"/>
          </a:p>
        </p:txBody>
      </p:sp>
      <p:graphicFrame>
        <p:nvGraphicFramePr>
          <p:cNvPr id="16" name="Table 15">
            <a:extLst>
              <a:ext uri="{FF2B5EF4-FFF2-40B4-BE49-F238E27FC236}">
                <a16:creationId xmlns:a16="http://schemas.microsoft.com/office/drawing/2014/main" id="{73F38950-83A4-9C48-B9ED-FEED5077F217}"/>
              </a:ext>
            </a:extLst>
          </p:cNvPr>
          <p:cNvGraphicFramePr>
            <a:graphicFrameLocks noGrp="1"/>
          </p:cNvGraphicFramePr>
          <p:nvPr userDrawn="1">
            <p:extLst>
              <p:ext uri="{D42A27DB-BD31-4B8C-83A1-F6EECF244321}">
                <p14:modId xmlns:p14="http://schemas.microsoft.com/office/powerpoint/2010/main" val="3705618583"/>
              </p:ext>
            </p:extLst>
          </p:nvPr>
        </p:nvGraphicFramePr>
        <p:xfrm>
          <a:off x="4050918" y="1590436"/>
          <a:ext cx="1928163" cy="3575886"/>
        </p:xfrm>
        <a:graphic>
          <a:graphicData uri="http://schemas.openxmlformats.org/drawingml/2006/table">
            <a:tbl>
              <a:tblPr firstRow="1" bandRow="1">
                <a:tableStyleId>{5C22544A-7EE6-4342-B048-85BDC9FD1C3A}</a:tableStyleId>
              </a:tblPr>
              <a:tblGrid>
                <a:gridCol w="1928163">
                  <a:extLst>
                    <a:ext uri="{9D8B030D-6E8A-4147-A177-3AD203B41FA5}">
                      <a16:colId xmlns:a16="http://schemas.microsoft.com/office/drawing/2014/main" val="3548275334"/>
                    </a:ext>
                  </a:extLst>
                </a:gridCol>
              </a:tblGrid>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478421921"/>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bg2">
                        <a:lumMod val="85000"/>
                      </a:schemeClr>
                    </a:solidFill>
                  </a:tcPr>
                </a:tc>
                <a:extLst>
                  <a:ext uri="{0D108BD9-81ED-4DB2-BD59-A6C34878D82A}">
                    <a16:rowId xmlns:a16="http://schemas.microsoft.com/office/drawing/2014/main" val="2629847178"/>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1727593608"/>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2144694920"/>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3894279142"/>
                  </a:ext>
                </a:extLst>
              </a:tr>
              <a:tr h="595981">
                <a:tc>
                  <a:txBody>
                    <a:bodyPr/>
                    <a:lstStyle/>
                    <a:p>
                      <a:endParaRPr lang="en-LT"/>
                    </a:p>
                  </a:txBody>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tx1"/>
                    </a:solidFill>
                  </a:tcPr>
                </a:tc>
                <a:extLst>
                  <a:ext uri="{0D108BD9-81ED-4DB2-BD59-A6C34878D82A}">
                    <a16:rowId xmlns:a16="http://schemas.microsoft.com/office/drawing/2014/main" val="359060893"/>
                  </a:ext>
                </a:extLst>
              </a:tr>
            </a:tbl>
          </a:graphicData>
        </a:graphic>
      </p:graphicFrame>
      <p:sp>
        <p:nvSpPr>
          <p:cNvPr id="17" name="Text Placeholder 44">
            <a:extLst>
              <a:ext uri="{FF2B5EF4-FFF2-40B4-BE49-F238E27FC236}">
                <a16:creationId xmlns:a16="http://schemas.microsoft.com/office/drawing/2014/main" id="{75F7D1C0-33CF-E34B-B77D-508FE41719B4}"/>
              </a:ext>
            </a:extLst>
          </p:cNvPr>
          <p:cNvSpPr>
            <a:spLocks noGrp="1"/>
          </p:cNvSpPr>
          <p:nvPr>
            <p:ph type="body" sz="quarter" idx="23" hasCustomPrompt="1"/>
          </p:nvPr>
        </p:nvSpPr>
        <p:spPr>
          <a:xfrm>
            <a:off x="274448" y="1718026"/>
            <a:ext cx="1594611" cy="387221"/>
          </a:xfrm>
          <a:prstGeom prst="rect">
            <a:avLst/>
          </a:prstGeom>
        </p:spPr>
        <p:txBody>
          <a:bodyPr/>
          <a:lstStyle>
            <a:lvl1pPr marL="0" indent="0" algn="ctr">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Problematika</a:t>
            </a:r>
            <a:endParaRPr lang="en-LT"/>
          </a:p>
        </p:txBody>
      </p:sp>
      <p:sp>
        <p:nvSpPr>
          <p:cNvPr id="18" name="Text Placeholder 44">
            <a:extLst>
              <a:ext uri="{FF2B5EF4-FFF2-40B4-BE49-F238E27FC236}">
                <a16:creationId xmlns:a16="http://schemas.microsoft.com/office/drawing/2014/main" id="{B844CBA7-EA8C-6442-9A79-219BCE37C841}"/>
              </a:ext>
            </a:extLst>
          </p:cNvPr>
          <p:cNvSpPr>
            <a:spLocks noGrp="1"/>
          </p:cNvSpPr>
          <p:nvPr>
            <p:ph type="body" sz="quarter" idx="24" hasCustomPrompt="1"/>
          </p:nvPr>
        </p:nvSpPr>
        <p:spPr>
          <a:xfrm>
            <a:off x="2234382" y="1700305"/>
            <a:ext cx="1594611" cy="387221"/>
          </a:xfrm>
          <a:prstGeom prst="rect">
            <a:avLst/>
          </a:prstGeom>
        </p:spPr>
        <p:txBody>
          <a:bodyPr/>
          <a:lstStyle>
            <a:lvl1pPr marL="0" indent="0" algn="ctr">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Veiksmai</a:t>
            </a:r>
            <a:endParaRPr lang="en-LT"/>
          </a:p>
        </p:txBody>
      </p:sp>
      <p:sp>
        <p:nvSpPr>
          <p:cNvPr id="19" name="Text Placeholder 44">
            <a:extLst>
              <a:ext uri="{FF2B5EF4-FFF2-40B4-BE49-F238E27FC236}">
                <a16:creationId xmlns:a16="http://schemas.microsoft.com/office/drawing/2014/main" id="{A1F99682-1886-DA44-9058-6775BA238738}"/>
              </a:ext>
            </a:extLst>
          </p:cNvPr>
          <p:cNvSpPr>
            <a:spLocks noGrp="1"/>
          </p:cNvSpPr>
          <p:nvPr>
            <p:ph type="body" sz="quarter" idx="25" hasCustomPrompt="1"/>
          </p:nvPr>
        </p:nvSpPr>
        <p:spPr>
          <a:xfrm>
            <a:off x="4300817" y="1683155"/>
            <a:ext cx="1594611" cy="387221"/>
          </a:xfrm>
          <a:prstGeom prst="rect">
            <a:avLst/>
          </a:prstGeom>
        </p:spPr>
        <p:txBody>
          <a:bodyPr/>
          <a:lstStyle>
            <a:lvl1pPr marL="0" indent="0" algn="ctr">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Uždaviniai</a:t>
            </a:r>
            <a:r>
              <a:rPr lang="en-GB"/>
              <a:t>	</a:t>
            </a:r>
            <a:endParaRPr lang="en-LT"/>
          </a:p>
        </p:txBody>
      </p:sp>
      <p:sp>
        <p:nvSpPr>
          <p:cNvPr id="20" name="Text Placeholder 44">
            <a:extLst>
              <a:ext uri="{FF2B5EF4-FFF2-40B4-BE49-F238E27FC236}">
                <a16:creationId xmlns:a16="http://schemas.microsoft.com/office/drawing/2014/main" id="{1659663A-2773-234E-B847-65DA66AAF947}"/>
              </a:ext>
            </a:extLst>
          </p:cNvPr>
          <p:cNvSpPr>
            <a:spLocks noGrp="1"/>
          </p:cNvSpPr>
          <p:nvPr>
            <p:ph type="body" sz="quarter" idx="26" hasCustomPrompt="1"/>
          </p:nvPr>
        </p:nvSpPr>
        <p:spPr>
          <a:xfrm>
            <a:off x="6345812" y="1686699"/>
            <a:ext cx="1594611" cy="387221"/>
          </a:xfrm>
          <a:prstGeom prst="rect">
            <a:avLst/>
          </a:prstGeom>
        </p:spPr>
        <p:txBody>
          <a:bodyPr/>
          <a:lstStyle>
            <a:lvl1pPr marL="0" indent="0" algn="ctr">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Terminas</a:t>
            </a:r>
            <a:r>
              <a:rPr lang="en-GB"/>
              <a:t>	</a:t>
            </a:r>
            <a:endParaRPr lang="en-LT"/>
          </a:p>
        </p:txBody>
      </p:sp>
      <p:sp>
        <p:nvSpPr>
          <p:cNvPr id="21" name="Text Placeholder 44">
            <a:extLst>
              <a:ext uri="{FF2B5EF4-FFF2-40B4-BE49-F238E27FC236}">
                <a16:creationId xmlns:a16="http://schemas.microsoft.com/office/drawing/2014/main" id="{1C085FE6-43CC-BA4A-B1C2-0DDD60D5BE41}"/>
              </a:ext>
            </a:extLst>
          </p:cNvPr>
          <p:cNvSpPr>
            <a:spLocks noGrp="1"/>
          </p:cNvSpPr>
          <p:nvPr>
            <p:ph type="body" sz="quarter" idx="27" hasCustomPrompt="1"/>
          </p:nvPr>
        </p:nvSpPr>
        <p:spPr>
          <a:xfrm>
            <a:off x="8517369" y="1683154"/>
            <a:ext cx="1233335" cy="387222"/>
          </a:xfrm>
          <a:prstGeom prst="rect">
            <a:avLst/>
          </a:prstGeom>
        </p:spPr>
        <p:txBody>
          <a:bodyPr/>
          <a:lstStyle>
            <a:lvl1pPr marL="0" indent="0" algn="ctr">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Rezultatas</a:t>
            </a:r>
            <a:r>
              <a:rPr lang="en-GB"/>
              <a:t>	</a:t>
            </a:r>
            <a:endParaRPr lang="en-LT"/>
          </a:p>
        </p:txBody>
      </p:sp>
      <p:sp>
        <p:nvSpPr>
          <p:cNvPr id="22" name="Text Placeholder 44">
            <a:extLst>
              <a:ext uri="{FF2B5EF4-FFF2-40B4-BE49-F238E27FC236}">
                <a16:creationId xmlns:a16="http://schemas.microsoft.com/office/drawing/2014/main" id="{AC8CA6B8-4FEC-FC42-8DA0-F252B981110B}"/>
              </a:ext>
            </a:extLst>
          </p:cNvPr>
          <p:cNvSpPr>
            <a:spLocks noGrp="1"/>
          </p:cNvSpPr>
          <p:nvPr>
            <p:ph type="body" sz="quarter" idx="28" hasCustomPrompt="1"/>
          </p:nvPr>
        </p:nvSpPr>
        <p:spPr>
          <a:xfrm>
            <a:off x="10075963" y="1683155"/>
            <a:ext cx="1761388" cy="422092"/>
          </a:xfrm>
          <a:prstGeom prst="rect">
            <a:avLst/>
          </a:prstGeom>
        </p:spPr>
        <p:txBody>
          <a:bodyPr/>
          <a:lstStyle>
            <a:lvl1pPr marL="0" indent="0" algn="ctr">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Atsakingas</a:t>
            </a:r>
            <a:r>
              <a:rPr lang="en-GB"/>
              <a:t> </a:t>
            </a:r>
            <a:r>
              <a:rPr lang="en-GB" err="1"/>
              <a:t>asmuo</a:t>
            </a:r>
            <a:r>
              <a:rPr lang="en-GB"/>
              <a:t>	</a:t>
            </a:r>
            <a:endParaRPr lang="en-LT"/>
          </a:p>
        </p:txBody>
      </p:sp>
      <p:sp>
        <p:nvSpPr>
          <p:cNvPr id="23" name="Text Placeholder 44">
            <a:extLst>
              <a:ext uri="{FF2B5EF4-FFF2-40B4-BE49-F238E27FC236}">
                <a16:creationId xmlns:a16="http://schemas.microsoft.com/office/drawing/2014/main" id="{638DFCD5-6CFF-1C4B-B569-AAECFB3DB971}"/>
              </a:ext>
            </a:extLst>
          </p:cNvPr>
          <p:cNvSpPr>
            <a:spLocks noGrp="1"/>
          </p:cNvSpPr>
          <p:nvPr>
            <p:ph type="body" sz="quarter" idx="29" hasCustomPrompt="1"/>
          </p:nvPr>
        </p:nvSpPr>
        <p:spPr>
          <a:xfrm>
            <a:off x="106438" y="2998579"/>
            <a:ext cx="1762621" cy="765347"/>
          </a:xfrm>
          <a:prstGeom prst="rect">
            <a:avLst/>
          </a:prstGeom>
        </p:spPr>
        <p:txBody>
          <a:bodyPr/>
          <a:lstStyle>
            <a:lvl1pPr marL="0" indent="0" algn="ctr">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Tekstas</a:t>
            </a:r>
            <a:r>
              <a:rPr lang="en-GB"/>
              <a:t> Arial Black 12 </a:t>
            </a:r>
            <a:r>
              <a:rPr lang="en-GB" err="1"/>
              <a:t>pt</a:t>
            </a:r>
            <a:endParaRPr lang="en-LT"/>
          </a:p>
        </p:txBody>
      </p:sp>
      <p:sp>
        <p:nvSpPr>
          <p:cNvPr id="24" name="Text Placeholder 44">
            <a:extLst>
              <a:ext uri="{FF2B5EF4-FFF2-40B4-BE49-F238E27FC236}">
                <a16:creationId xmlns:a16="http://schemas.microsoft.com/office/drawing/2014/main" id="{F4C3AAC4-4244-E44D-9B79-0E3ED0F00D4D}"/>
              </a:ext>
            </a:extLst>
          </p:cNvPr>
          <p:cNvSpPr>
            <a:spLocks noGrp="1"/>
          </p:cNvSpPr>
          <p:nvPr>
            <p:ph type="body" sz="quarter" idx="30" hasCustomPrompt="1"/>
          </p:nvPr>
        </p:nvSpPr>
        <p:spPr>
          <a:xfrm>
            <a:off x="106438" y="4238204"/>
            <a:ext cx="1762621" cy="765347"/>
          </a:xfrm>
          <a:prstGeom prst="rect">
            <a:avLst/>
          </a:prstGeom>
        </p:spPr>
        <p:txBody>
          <a:bodyPr/>
          <a:lstStyle>
            <a:lvl1pPr marL="0" indent="0" algn="ctr">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Tekstas</a:t>
            </a:r>
            <a:r>
              <a:rPr lang="en-GB"/>
              <a:t> Arial Black 12 </a:t>
            </a:r>
            <a:r>
              <a:rPr lang="en-GB" err="1"/>
              <a:t>pt</a:t>
            </a:r>
            <a:endParaRPr lang="en-LT"/>
          </a:p>
        </p:txBody>
      </p:sp>
      <p:sp>
        <p:nvSpPr>
          <p:cNvPr id="25" name="Text Placeholder 22">
            <a:extLst>
              <a:ext uri="{FF2B5EF4-FFF2-40B4-BE49-F238E27FC236}">
                <a16:creationId xmlns:a16="http://schemas.microsoft.com/office/drawing/2014/main" id="{C5E1D88A-7021-6B4C-B78A-82C48BD8BFC7}"/>
              </a:ext>
            </a:extLst>
          </p:cNvPr>
          <p:cNvSpPr>
            <a:spLocks noGrp="1"/>
          </p:cNvSpPr>
          <p:nvPr>
            <p:ph type="body" sz="quarter" idx="14" hasCustomPrompt="1"/>
          </p:nvPr>
        </p:nvSpPr>
        <p:spPr>
          <a:xfrm>
            <a:off x="2171184" y="2900514"/>
            <a:ext cx="1863198" cy="387221"/>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26" name="Text Placeholder 22">
            <a:extLst>
              <a:ext uri="{FF2B5EF4-FFF2-40B4-BE49-F238E27FC236}">
                <a16:creationId xmlns:a16="http://schemas.microsoft.com/office/drawing/2014/main" id="{90C7D245-C6A2-CC4B-89F2-9D05237A0F11}"/>
              </a:ext>
            </a:extLst>
          </p:cNvPr>
          <p:cNvSpPr>
            <a:spLocks noGrp="1"/>
          </p:cNvSpPr>
          <p:nvPr>
            <p:ph type="body" sz="quarter" idx="31" hasCustomPrompt="1"/>
          </p:nvPr>
        </p:nvSpPr>
        <p:spPr>
          <a:xfrm>
            <a:off x="2171184" y="3498075"/>
            <a:ext cx="1863198" cy="387221"/>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27" name="Text Placeholder 22">
            <a:extLst>
              <a:ext uri="{FF2B5EF4-FFF2-40B4-BE49-F238E27FC236}">
                <a16:creationId xmlns:a16="http://schemas.microsoft.com/office/drawing/2014/main" id="{86DD05C7-A084-C24E-B255-082721686476}"/>
              </a:ext>
            </a:extLst>
          </p:cNvPr>
          <p:cNvSpPr>
            <a:spLocks noGrp="1"/>
          </p:cNvSpPr>
          <p:nvPr>
            <p:ph type="body" sz="quarter" idx="32" hasCustomPrompt="1"/>
          </p:nvPr>
        </p:nvSpPr>
        <p:spPr>
          <a:xfrm>
            <a:off x="2171184" y="4097823"/>
            <a:ext cx="1863198" cy="387221"/>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28" name="Text Placeholder 22">
            <a:extLst>
              <a:ext uri="{FF2B5EF4-FFF2-40B4-BE49-F238E27FC236}">
                <a16:creationId xmlns:a16="http://schemas.microsoft.com/office/drawing/2014/main" id="{6A1BF100-26F8-8644-8E2F-AD4F69A91469}"/>
              </a:ext>
            </a:extLst>
          </p:cNvPr>
          <p:cNvSpPr>
            <a:spLocks noGrp="1"/>
          </p:cNvSpPr>
          <p:nvPr>
            <p:ph type="body" sz="quarter" idx="33" hasCustomPrompt="1"/>
          </p:nvPr>
        </p:nvSpPr>
        <p:spPr>
          <a:xfrm>
            <a:off x="2149372" y="4680856"/>
            <a:ext cx="1863198" cy="387221"/>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29" name="Text Placeholder 22">
            <a:extLst>
              <a:ext uri="{FF2B5EF4-FFF2-40B4-BE49-F238E27FC236}">
                <a16:creationId xmlns:a16="http://schemas.microsoft.com/office/drawing/2014/main" id="{EAB8D5E6-D941-024F-AF76-9F9A238FC347}"/>
              </a:ext>
            </a:extLst>
          </p:cNvPr>
          <p:cNvSpPr>
            <a:spLocks noGrp="1"/>
          </p:cNvSpPr>
          <p:nvPr>
            <p:ph type="body" sz="quarter" idx="34" hasCustomPrompt="1"/>
          </p:nvPr>
        </p:nvSpPr>
        <p:spPr>
          <a:xfrm>
            <a:off x="4214348" y="2900515"/>
            <a:ext cx="1722554" cy="370074"/>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30" name="Text Placeholder 22">
            <a:extLst>
              <a:ext uri="{FF2B5EF4-FFF2-40B4-BE49-F238E27FC236}">
                <a16:creationId xmlns:a16="http://schemas.microsoft.com/office/drawing/2014/main" id="{0E0E7B5D-F4C4-8946-921C-8FBEE452CCA7}"/>
              </a:ext>
            </a:extLst>
          </p:cNvPr>
          <p:cNvSpPr>
            <a:spLocks noGrp="1"/>
          </p:cNvSpPr>
          <p:nvPr>
            <p:ph type="body" sz="quarter" idx="35" hasCustomPrompt="1"/>
          </p:nvPr>
        </p:nvSpPr>
        <p:spPr>
          <a:xfrm>
            <a:off x="4189725" y="3498076"/>
            <a:ext cx="1722554" cy="370074"/>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31" name="Text Placeholder 22">
            <a:extLst>
              <a:ext uri="{FF2B5EF4-FFF2-40B4-BE49-F238E27FC236}">
                <a16:creationId xmlns:a16="http://schemas.microsoft.com/office/drawing/2014/main" id="{802EDB04-2D26-8142-A550-0F94C9670DC6}"/>
              </a:ext>
            </a:extLst>
          </p:cNvPr>
          <p:cNvSpPr>
            <a:spLocks noGrp="1"/>
          </p:cNvSpPr>
          <p:nvPr>
            <p:ph type="body" sz="quarter" idx="36" hasCustomPrompt="1"/>
          </p:nvPr>
        </p:nvSpPr>
        <p:spPr>
          <a:xfrm>
            <a:off x="4189725" y="4117874"/>
            <a:ext cx="1722554" cy="370074"/>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32" name="Text Placeholder 22">
            <a:extLst>
              <a:ext uri="{FF2B5EF4-FFF2-40B4-BE49-F238E27FC236}">
                <a16:creationId xmlns:a16="http://schemas.microsoft.com/office/drawing/2014/main" id="{132D1EFA-41B8-C444-AA37-C4578CC55B04}"/>
              </a:ext>
            </a:extLst>
          </p:cNvPr>
          <p:cNvSpPr>
            <a:spLocks noGrp="1"/>
          </p:cNvSpPr>
          <p:nvPr>
            <p:ph type="body" sz="quarter" idx="37" hasCustomPrompt="1"/>
          </p:nvPr>
        </p:nvSpPr>
        <p:spPr>
          <a:xfrm>
            <a:off x="4172874" y="4698004"/>
            <a:ext cx="1722554" cy="370074"/>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33" name="Text Placeholder 22">
            <a:extLst>
              <a:ext uri="{FF2B5EF4-FFF2-40B4-BE49-F238E27FC236}">
                <a16:creationId xmlns:a16="http://schemas.microsoft.com/office/drawing/2014/main" id="{F60C696F-203F-4E4B-9111-3D7CD77677EB}"/>
              </a:ext>
            </a:extLst>
          </p:cNvPr>
          <p:cNvSpPr>
            <a:spLocks noGrp="1"/>
          </p:cNvSpPr>
          <p:nvPr>
            <p:ph type="body" sz="quarter" idx="38" hasCustomPrompt="1"/>
          </p:nvPr>
        </p:nvSpPr>
        <p:spPr>
          <a:xfrm>
            <a:off x="8314550" y="2949561"/>
            <a:ext cx="1594611" cy="387222"/>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34" name="Text Placeholder 22">
            <a:extLst>
              <a:ext uri="{FF2B5EF4-FFF2-40B4-BE49-F238E27FC236}">
                <a16:creationId xmlns:a16="http://schemas.microsoft.com/office/drawing/2014/main" id="{7836FDFE-C63C-434D-AAD0-789B0C2D7125}"/>
              </a:ext>
            </a:extLst>
          </p:cNvPr>
          <p:cNvSpPr>
            <a:spLocks noGrp="1"/>
          </p:cNvSpPr>
          <p:nvPr>
            <p:ph type="body" sz="quarter" idx="39" hasCustomPrompt="1"/>
          </p:nvPr>
        </p:nvSpPr>
        <p:spPr>
          <a:xfrm>
            <a:off x="8314550" y="3530393"/>
            <a:ext cx="1594611" cy="387222"/>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35" name="Text Placeholder 22">
            <a:extLst>
              <a:ext uri="{FF2B5EF4-FFF2-40B4-BE49-F238E27FC236}">
                <a16:creationId xmlns:a16="http://schemas.microsoft.com/office/drawing/2014/main" id="{49EA72E0-9C90-8244-A721-E405AFEB09BD}"/>
              </a:ext>
            </a:extLst>
          </p:cNvPr>
          <p:cNvSpPr>
            <a:spLocks noGrp="1"/>
          </p:cNvSpPr>
          <p:nvPr>
            <p:ph type="body" sz="quarter" idx="40" hasCustomPrompt="1"/>
          </p:nvPr>
        </p:nvSpPr>
        <p:spPr>
          <a:xfrm>
            <a:off x="8300901" y="4127954"/>
            <a:ext cx="1594611" cy="387222"/>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36" name="Text Placeholder 22">
            <a:extLst>
              <a:ext uri="{FF2B5EF4-FFF2-40B4-BE49-F238E27FC236}">
                <a16:creationId xmlns:a16="http://schemas.microsoft.com/office/drawing/2014/main" id="{17E6E261-91C6-5B41-8C5C-1FA4FF6A9E3E}"/>
              </a:ext>
            </a:extLst>
          </p:cNvPr>
          <p:cNvSpPr>
            <a:spLocks noGrp="1"/>
          </p:cNvSpPr>
          <p:nvPr>
            <p:ph type="body" sz="quarter" idx="41" hasCustomPrompt="1"/>
          </p:nvPr>
        </p:nvSpPr>
        <p:spPr>
          <a:xfrm>
            <a:off x="8322166" y="4727726"/>
            <a:ext cx="1594611" cy="387222"/>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37" name="Text Placeholder 22">
            <a:extLst>
              <a:ext uri="{FF2B5EF4-FFF2-40B4-BE49-F238E27FC236}">
                <a16:creationId xmlns:a16="http://schemas.microsoft.com/office/drawing/2014/main" id="{099EDC05-0EC4-9944-9D9E-6C2109B722CA}"/>
              </a:ext>
            </a:extLst>
          </p:cNvPr>
          <p:cNvSpPr>
            <a:spLocks noGrp="1"/>
          </p:cNvSpPr>
          <p:nvPr>
            <p:ph type="body" sz="quarter" idx="42" hasCustomPrompt="1"/>
          </p:nvPr>
        </p:nvSpPr>
        <p:spPr>
          <a:xfrm>
            <a:off x="10025306" y="2924192"/>
            <a:ext cx="1863198" cy="387221"/>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38" name="Text Placeholder 22">
            <a:extLst>
              <a:ext uri="{FF2B5EF4-FFF2-40B4-BE49-F238E27FC236}">
                <a16:creationId xmlns:a16="http://schemas.microsoft.com/office/drawing/2014/main" id="{94FD0BEC-BF7D-CC4D-92A5-F456AD677008}"/>
              </a:ext>
            </a:extLst>
          </p:cNvPr>
          <p:cNvSpPr>
            <a:spLocks noGrp="1"/>
          </p:cNvSpPr>
          <p:nvPr>
            <p:ph type="body" sz="quarter" idx="43" hasCustomPrompt="1"/>
          </p:nvPr>
        </p:nvSpPr>
        <p:spPr>
          <a:xfrm>
            <a:off x="10000683" y="3521753"/>
            <a:ext cx="1863198" cy="387221"/>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39" name="Text Placeholder 22">
            <a:extLst>
              <a:ext uri="{FF2B5EF4-FFF2-40B4-BE49-F238E27FC236}">
                <a16:creationId xmlns:a16="http://schemas.microsoft.com/office/drawing/2014/main" id="{5FE5A37D-4A55-0E41-A258-583101E33B29}"/>
              </a:ext>
            </a:extLst>
          </p:cNvPr>
          <p:cNvSpPr>
            <a:spLocks noGrp="1"/>
          </p:cNvSpPr>
          <p:nvPr>
            <p:ph type="body" sz="quarter" idx="44" hasCustomPrompt="1"/>
          </p:nvPr>
        </p:nvSpPr>
        <p:spPr>
          <a:xfrm>
            <a:off x="10000683" y="4141551"/>
            <a:ext cx="1863198" cy="387221"/>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40" name="Text Placeholder 22">
            <a:extLst>
              <a:ext uri="{FF2B5EF4-FFF2-40B4-BE49-F238E27FC236}">
                <a16:creationId xmlns:a16="http://schemas.microsoft.com/office/drawing/2014/main" id="{D05CCED2-81D2-FF4E-B39C-7BBD91C480D3}"/>
              </a:ext>
            </a:extLst>
          </p:cNvPr>
          <p:cNvSpPr>
            <a:spLocks noGrp="1"/>
          </p:cNvSpPr>
          <p:nvPr>
            <p:ph type="body" sz="quarter" idx="45" hasCustomPrompt="1"/>
          </p:nvPr>
        </p:nvSpPr>
        <p:spPr>
          <a:xfrm>
            <a:off x="9983832" y="4721681"/>
            <a:ext cx="1863198" cy="387221"/>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Tekstas Arial regular 12 pt </a:t>
            </a:r>
          </a:p>
        </p:txBody>
      </p:sp>
      <p:sp>
        <p:nvSpPr>
          <p:cNvPr id="41" name="Text Placeholder 22">
            <a:extLst>
              <a:ext uri="{FF2B5EF4-FFF2-40B4-BE49-F238E27FC236}">
                <a16:creationId xmlns:a16="http://schemas.microsoft.com/office/drawing/2014/main" id="{6E8C4290-7131-A646-A276-9BEF31CD2E96}"/>
              </a:ext>
            </a:extLst>
          </p:cNvPr>
          <p:cNvSpPr>
            <a:spLocks noGrp="1"/>
          </p:cNvSpPr>
          <p:nvPr>
            <p:ph type="body" sz="quarter" idx="46" hasCustomPrompt="1"/>
          </p:nvPr>
        </p:nvSpPr>
        <p:spPr>
          <a:xfrm>
            <a:off x="6142511" y="2828139"/>
            <a:ext cx="747387" cy="483274"/>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Arial regular 12 pt </a:t>
            </a:r>
          </a:p>
        </p:txBody>
      </p:sp>
      <p:sp>
        <p:nvSpPr>
          <p:cNvPr id="42" name="Text Placeholder 22">
            <a:extLst>
              <a:ext uri="{FF2B5EF4-FFF2-40B4-BE49-F238E27FC236}">
                <a16:creationId xmlns:a16="http://schemas.microsoft.com/office/drawing/2014/main" id="{A414AFC0-9723-0F46-A7AA-2BC7375AB09A}"/>
              </a:ext>
            </a:extLst>
          </p:cNvPr>
          <p:cNvSpPr>
            <a:spLocks noGrp="1"/>
          </p:cNvSpPr>
          <p:nvPr>
            <p:ph type="body" sz="quarter" idx="47" hasCustomPrompt="1"/>
          </p:nvPr>
        </p:nvSpPr>
        <p:spPr>
          <a:xfrm>
            <a:off x="6142511" y="3473726"/>
            <a:ext cx="747387" cy="483274"/>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Arial regular 12 pt </a:t>
            </a:r>
          </a:p>
        </p:txBody>
      </p:sp>
      <p:sp>
        <p:nvSpPr>
          <p:cNvPr id="43" name="Text Placeholder 22">
            <a:extLst>
              <a:ext uri="{FF2B5EF4-FFF2-40B4-BE49-F238E27FC236}">
                <a16:creationId xmlns:a16="http://schemas.microsoft.com/office/drawing/2014/main" id="{37704A16-56DC-7549-9057-5E85CD1A365E}"/>
              </a:ext>
            </a:extLst>
          </p:cNvPr>
          <p:cNvSpPr>
            <a:spLocks noGrp="1"/>
          </p:cNvSpPr>
          <p:nvPr>
            <p:ph type="body" sz="quarter" idx="48" hasCustomPrompt="1"/>
          </p:nvPr>
        </p:nvSpPr>
        <p:spPr>
          <a:xfrm>
            <a:off x="6142511" y="4052644"/>
            <a:ext cx="747387" cy="483274"/>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Arial regular 12 pt </a:t>
            </a:r>
          </a:p>
        </p:txBody>
      </p:sp>
      <p:sp>
        <p:nvSpPr>
          <p:cNvPr id="44" name="Text Placeholder 22">
            <a:extLst>
              <a:ext uri="{FF2B5EF4-FFF2-40B4-BE49-F238E27FC236}">
                <a16:creationId xmlns:a16="http://schemas.microsoft.com/office/drawing/2014/main" id="{C5E1718E-2B19-8F49-9F5F-D50F7AA43DBE}"/>
              </a:ext>
            </a:extLst>
          </p:cNvPr>
          <p:cNvSpPr>
            <a:spLocks noGrp="1"/>
          </p:cNvSpPr>
          <p:nvPr>
            <p:ph type="body" sz="quarter" idx="49" hasCustomPrompt="1"/>
          </p:nvPr>
        </p:nvSpPr>
        <p:spPr>
          <a:xfrm>
            <a:off x="6158865" y="4673654"/>
            <a:ext cx="747387" cy="483274"/>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Arial regular 12 pt </a:t>
            </a:r>
          </a:p>
        </p:txBody>
      </p:sp>
      <p:sp>
        <p:nvSpPr>
          <p:cNvPr id="45" name="Text Placeholder 22">
            <a:extLst>
              <a:ext uri="{FF2B5EF4-FFF2-40B4-BE49-F238E27FC236}">
                <a16:creationId xmlns:a16="http://schemas.microsoft.com/office/drawing/2014/main" id="{DF94768A-53DF-9842-92B0-442AFF6115B7}"/>
              </a:ext>
            </a:extLst>
          </p:cNvPr>
          <p:cNvSpPr>
            <a:spLocks noGrp="1"/>
          </p:cNvSpPr>
          <p:nvPr>
            <p:ph type="body" sz="quarter" idx="50" hasCustomPrompt="1"/>
          </p:nvPr>
        </p:nvSpPr>
        <p:spPr>
          <a:xfrm>
            <a:off x="7313981" y="4635595"/>
            <a:ext cx="747387" cy="483274"/>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Arial regular 12 pt </a:t>
            </a:r>
          </a:p>
        </p:txBody>
      </p:sp>
      <p:sp>
        <p:nvSpPr>
          <p:cNvPr id="46" name="Text Placeholder 22">
            <a:extLst>
              <a:ext uri="{FF2B5EF4-FFF2-40B4-BE49-F238E27FC236}">
                <a16:creationId xmlns:a16="http://schemas.microsoft.com/office/drawing/2014/main" id="{7843BA5A-717D-2244-9933-FA76DAC118AE}"/>
              </a:ext>
            </a:extLst>
          </p:cNvPr>
          <p:cNvSpPr>
            <a:spLocks noGrp="1"/>
          </p:cNvSpPr>
          <p:nvPr>
            <p:ph type="body" sz="quarter" idx="51" hasCustomPrompt="1"/>
          </p:nvPr>
        </p:nvSpPr>
        <p:spPr>
          <a:xfrm>
            <a:off x="7313981" y="4013826"/>
            <a:ext cx="747387" cy="483274"/>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Arial regular 12 pt </a:t>
            </a:r>
          </a:p>
        </p:txBody>
      </p:sp>
      <p:sp>
        <p:nvSpPr>
          <p:cNvPr id="47" name="Text Placeholder 22">
            <a:extLst>
              <a:ext uri="{FF2B5EF4-FFF2-40B4-BE49-F238E27FC236}">
                <a16:creationId xmlns:a16="http://schemas.microsoft.com/office/drawing/2014/main" id="{A4043B42-3744-B24A-BF6B-DE277EBE9EE5}"/>
              </a:ext>
            </a:extLst>
          </p:cNvPr>
          <p:cNvSpPr>
            <a:spLocks noGrp="1"/>
          </p:cNvSpPr>
          <p:nvPr>
            <p:ph type="body" sz="quarter" idx="52" hasCustomPrompt="1"/>
          </p:nvPr>
        </p:nvSpPr>
        <p:spPr>
          <a:xfrm>
            <a:off x="7313981" y="3402022"/>
            <a:ext cx="747387" cy="483274"/>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Arial regular 12 pt </a:t>
            </a:r>
          </a:p>
        </p:txBody>
      </p:sp>
      <p:sp>
        <p:nvSpPr>
          <p:cNvPr id="48" name="Text Placeholder 22">
            <a:extLst>
              <a:ext uri="{FF2B5EF4-FFF2-40B4-BE49-F238E27FC236}">
                <a16:creationId xmlns:a16="http://schemas.microsoft.com/office/drawing/2014/main" id="{70E1007A-AD7F-5A4F-8D5A-989F340876D2}"/>
              </a:ext>
            </a:extLst>
          </p:cNvPr>
          <p:cNvSpPr>
            <a:spLocks noGrp="1"/>
          </p:cNvSpPr>
          <p:nvPr>
            <p:ph type="body" sz="quarter" idx="53" hasCustomPrompt="1"/>
          </p:nvPr>
        </p:nvSpPr>
        <p:spPr>
          <a:xfrm>
            <a:off x="7330293" y="2828139"/>
            <a:ext cx="747387" cy="483274"/>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LT"/>
              <a:t>Arial regular 12 pt </a:t>
            </a:r>
          </a:p>
        </p:txBody>
      </p:sp>
      <p:sp>
        <p:nvSpPr>
          <p:cNvPr id="49" name="Text Placeholder 44">
            <a:extLst>
              <a:ext uri="{FF2B5EF4-FFF2-40B4-BE49-F238E27FC236}">
                <a16:creationId xmlns:a16="http://schemas.microsoft.com/office/drawing/2014/main" id="{BF753B13-73C9-CB4F-AA5A-D3B794BFFA9A}"/>
              </a:ext>
            </a:extLst>
          </p:cNvPr>
          <p:cNvSpPr>
            <a:spLocks noGrp="1"/>
          </p:cNvSpPr>
          <p:nvPr>
            <p:ph type="body" sz="quarter" idx="54" hasCustomPrompt="1"/>
          </p:nvPr>
        </p:nvSpPr>
        <p:spPr>
          <a:xfrm>
            <a:off x="6054094" y="2252504"/>
            <a:ext cx="1064350" cy="459938"/>
          </a:xfrm>
          <a:prstGeom prst="rect">
            <a:avLst/>
          </a:prstGeom>
        </p:spPr>
        <p:txBody>
          <a:bodyPr/>
          <a:lstStyle>
            <a:lvl1pPr marL="0" indent="0" algn="ctr">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Pradžia</a:t>
            </a:r>
            <a:r>
              <a:rPr lang="en-GB"/>
              <a:t>	</a:t>
            </a:r>
            <a:endParaRPr lang="en-LT"/>
          </a:p>
        </p:txBody>
      </p:sp>
      <p:sp>
        <p:nvSpPr>
          <p:cNvPr id="50" name="Text Placeholder 44">
            <a:extLst>
              <a:ext uri="{FF2B5EF4-FFF2-40B4-BE49-F238E27FC236}">
                <a16:creationId xmlns:a16="http://schemas.microsoft.com/office/drawing/2014/main" id="{901B9378-E5D5-734B-9422-B787C5F02BBF}"/>
              </a:ext>
            </a:extLst>
          </p:cNvPr>
          <p:cNvSpPr>
            <a:spLocks noGrp="1"/>
          </p:cNvSpPr>
          <p:nvPr>
            <p:ph type="body" sz="quarter" idx="55" hasCustomPrompt="1"/>
          </p:nvPr>
        </p:nvSpPr>
        <p:spPr>
          <a:xfrm>
            <a:off x="7193456" y="2254467"/>
            <a:ext cx="1064350" cy="459938"/>
          </a:xfrm>
          <a:prstGeom prst="rect">
            <a:avLst/>
          </a:prstGeom>
        </p:spPr>
        <p:txBody>
          <a:bodyPr/>
          <a:lstStyle>
            <a:lvl1pPr marL="0" indent="0" algn="ctr">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Pabaiga</a:t>
            </a:r>
            <a:r>
              <a:rPr lang="en-GB"/>
              <a:t>	</a:t>
            </a:r>
            <a:endParaRPr lang="en-LT"/>
          </a:p>
        </p:txBody>
      </p:sp>
      <p:sp>
        <p:nvSpPr>
          <p:cNvPr id="2" name="Slide Number Placeholder 1">
            <a:extLst>
              <a:ext uri="{FF2B5EF4-FFF2-40B4-BE49-F238E27FC236}">
                <a16:creationId xmlns:a16="http://schemas.microsoft.com/office/drawing/2014/main" id="{492A02FC-F9BD-C046-A238-1421F6D27045}"/>
              </a:ext>
            </a:extLst>
          </p:cNvPr>
          <p:cNvSpPr>
            <a:spLocks noGrp="1"/>
          </p:cNvSpPr>
          <p:nvPr>
            <p:ph type="sldNum" sz="quarter" idx="56"/>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117415131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ekstas + nuotrauka 3">
    <p:spTree>
      <p:nvGrpSpPr>
        <p:cNvPr id="1" name=""/>
        <p:cNvGrpSpPr/>
        <p:nvPr/>
      </p:nvGrpSpPr>
      <p:grpSpPr>
        <a:xfrm>
          <a:off x="0" y="0"/>
          <a:ext cx="0" cy="0"/>
          <a:chOff x="0" y="0"/>
          <a:chExt cx="0" cy="0"/>
        </a:xfrm>
      </p:grpSpPr>
      <p:sp>
        <p:nvSpPr>
          <p:cNvPr id="8" name="object 10">
            <a:extLst>
              <a:ext uri="{FF2B5EF4-FFF2-40B4-BE49-F238E27FC236}">
                <a16:creationId xmlns:a16="http://schemas.microsoft.com/office/drawing/2014/main" id="{68CCE05D-3B06-6E47-9F3D-8194BAA7954D}"/>
              </a:ext>
            </a:extLst>
          </p:cNvPr>
          <p:cNvSpPr txBox="1">
            <a:spLocks noGrp="1"/>
          </p:cNvSpPr>
          <p:nvPr>
            <p:ph type="title" hasCustomPrompt="1"/>
          </p:nvPr>
        </p:nvSpPr>
        <p:spPr>
          <a:xfrm>
            <a:off x="575362" y="342037"/>
            <a:ext cx="5406984"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TEKSTAS + FOTO</a:t>
            </a:r>
            <a:r>
              <a:rPr sz="2400">
                <a:solidFill>
                  <a:srgbClr val="1D1D1B"/>
                </a:solidFill>
              </a:rPr>
              <a:t> </a:t>
            </a:r>
            <a:r>
              <a:rPr lang="en-GB" sz="2400">
                <a:solidFill>
                  <a:srgbClr val="1D1D1B"/>
                </a:solidFill>
              </a:rPr>
              <a:t>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sp>
        <p:nvSpPr>
          <p:cNvPr id="11" name="Picture Placeholder 10">
            <a:extLst>
              <a:ext uri="{FF2B5EF4-FFF2-40B4-BE49-F238E27FC236}">
                <a16:creationId xmlns:a16="http://schemas.microsoft.com/office/drawing/2014/main" id="{06E36CB0-EA4A-0340-A3E4-31E009B98893}"/>
              </a:ext>
            </a:extLst>
          </p:cNvPr>
          <p:cNvSpPr>
            <a:spLocks noGrp="1"/>
          </p:cNvSpPr>
          <p:nvPr>
            <p:ph type="pic" sz="quarter" idx="10"/>
          </p:nvPr>
        </p:nvSpPr>
        <p:spPr>
          <a:xfrm>
            <a:off x="6096000" y="0"/>
            <a:ext cx="6096000" cy="6858000"/>
          </a:xfrm>
          <a:prstGeom prst="rect">
            <a:avLst/>
          </a:prstGeom>
        </p:spPr>
        <p:txBody>
          <a:bodyPr/>
          <a:lstStyle>
            <a:lvl1pPr marL="0" indent="0">
              <a:buNone/>
              <a:defRPr sz="1400">
                <a:solidFill>
                  <a:schemeClr val="tx2"/>
                </a:solidFill>
                <a:latin typeface="Arial" panose="020B0604020202020204" pitchFamily="34" charset="0"/>
                <a:cs typeface="Arial" panose="020B0604020202020204" pitchFamily="34" charset="0"/>
              </a:defRPr>
            </a:lvl1pPr>
          </a:lstStyle>
          <a:p>
            <a:endParaRPr lang="en-GB"/>
          </a:p>
          <a:p>
            <a:endParaRPr lang="en-GB"/>
          </a:p>
          <a:p>
            <a:endParaRPr lang="en-GB"/>
          </a:p>
          <a:p>
            <a:endParaRPr lang="en-GB"/>
          </a:p>
          <a:p>
            <a:endParaRPr lang="en-GB"/>
          </a:p>
          <a:p>
            <a:endParaRPr lang="en-GB"/>
          </a:p>
          <a:p>
            <a:endParaRPr lang="en-GB"/>
          </a:p>
          <a:p>
            <a:endParaRPr lang="en-GB"/>
          </a:p>
          <a:p>
            <a:endParaRPr lang="en-GB"/>
          </a:p>
          <a:p>
            <a:endParaRPr lang="en-GB"/>
          </a:p>
          <a:p>
            <a:endParaRPr lang="en-GB"/>
          </a:p>
          <a:p>
            <a:endParaRPr lang="en-GB"/>
          </a:p>
          <a:p>
            <a:r>
              <a:rPr lang="en-GB"/>
              <a:t>		</a:t>
            </a:r>
            <a:endParaRPr lang="en-LT"/>
          </a:p>
        </p:txBody>
      </p:sp>
      <p:sp>
        <p:nvSpPr>
          <p:cNvPr id="6" name="Text Placeholder 9">
            <a:extLst>
              <a:ext uri="{FF2B5EF4-FFF2-40B4-BE49-F238E27FC236}">
                <a16:creationId xmlns:a16="http://schemas.microsoft.com/office/drawing/2014/main" id="{CC607D15-7625-1348-86B6-395E65960E09}"/>
              </a:ext>
            </a:extLst>
          </p:cNvPr>
          <p:cNvSpPr>
            <a:spLocks noGrp="1"/>
          </p:cNvSpPr>
          <p:nvPr>
            <p:ph type="body" sz="quarter" idx="12" hasCustomPrompt="1"/>
          </p:nvPr>
        </p:nvSpPr>
        <p:spPr>
          <a:xfrm>
            <a:off x="498019" y="1934206"/>
            <a:ext cx="5080000" cy="321185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tx2"/>
                </a:solidFill>
                <a:latin typeface="+mn-lt"/>
              </a:defRPr>
            </a:lvl1pPr>
            <a:lvl2pPr marL="457200" indent="0">
              <a:buNone/>
              <a:defRPr sz="1400">
                <a:solidFill>
                  <a:schemeClr val="tx2"/>
                </a:solidFill>
                <a:latin typeface="+mn-lt"/>
              </a:defRPr>
            </a:lvl2pPr>
            <a:lvl3pPr marL="914400" indent="0">
              <a:buNone/>
              <a:defRPr sz="1400">
                <a:solidFill>
                  <a:schemeClr val="tx2"/>
                </a:solidFill>
                <a:latin typeface="+mn-lt"/>
              </a:defRPr>
            </a:lvl3pPr>
            <a:lvl4pPr marL="1371600" indent="0">
              <a:buNone/>
              <a:defRPr sz="1400">
                <a:solidFill>
                  <a:schemeClr val="tx2"/>
                </a:solidFill>
                <a:latin typeface="+mn-lt"/>
              </a:defRPr>
            </a:lvl4pPr>
            <a:lvl5pPr marL="1828800" indent="0">
              <a:buNone/>
              <a:defRPr sz="1400">
                <a:solidFill>
                  <a:schemeClr val="tx2"/>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sed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nonummy</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nibh</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euismod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tincidunt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laoreet</a:t>
            </a:r>
            <a:r>
              <a:rPr lang="en-GB" sz="1400" b="0" i="0">
                <a:solidFill>
                  <a:srgbClr val="1C1C19"/>
                </a:solidFill>
                <a:effectLst/>
                <a:latin typeface="Arial" panose="020B0604020202020204" pitchFamily="34" charset="0"/>
                <a:cs typeface="Arial" panose="020B0604020202020204" pitchFamily="34" charset="0"/>
              </a:rPr>
              <a:t> dolore magna </a:t>
            </a:r>
            <a:r>
              <a:rPr lang="en-GB" sz="1400" b="0" i="0" err="1">
                <a:solidFill>
                  <a:srgbClr val="1C1C19"/>
                </a:solidFill>
                <a:effectLst/>
                <a:latin typeface="Arial" panose="020B0604020202020204" pitchFamily="34" charset="0"/>
                <a:cs typeface="Arial" panose="020B0604020202020204" pitchFamily="34" charset="0"/>
              </a:rPr>
              <a:t>aliquam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erat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volutpat</a:t>
            </a:r>
            <a:r>
              <a:rPr lang="en-GB" sz="1400" b="0" i="0">
                <a:solidFill>
                  <a:srgbClr val="1C1C19"/>
                </a:solidFill>
                <a:effectLst/>
                <a:latin typeface="Arial" panose="020B0604020202020204" pitchFamily="34" charset="0"/>
                <a:cs typeface="Arial" panose="020B0604020202020204" pitchFamily="34" charset="0"/>
              </a:rPr>
              <a:t>. Ut </a:t>
            </a:r>
            <a:r>
              <a:rPr lang="en-GB" sz="1400" b="0" i="0" err="1">
                <a:solidFill>
                  <a:srgbClr val="1C1C19"/>
                </a:solidFill>
                <a:effectLst/>
                <a:latin typeface="Arial" panose="020B0604020202020204" pitchFamily="34" charset="0"/>
                <a:cs typeface="Arial" panose="020B0604020202020204" pitchFamily="34" charset="0"/>
              </a:rPr>
              <a:t>wisi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enim</a:t>
            </a:r>
            <a:r>
              <a:rPr lang="en-GB" sz="1400" b="0" i="0">
                <a:solidFill>
                  <a:srgbClr val="1C1C19"/>
                </a:solidFill>
                <a:effectLst/>
                <a:latin typeface="Arial" panose="020B0604020202020204" pitchFamily="34" charset="0"/>
                <a:cs typeface="Arial" panose="020B0604020202020204" pitchFamily="34" charset="0"/>
              </a:rPr>
              <a:t> ad minim </a:t>
            </a:r>
            <a:r>
              <a:rPr lang="en-GB" sz="1400" b="0" i="0" err="1">
                <a:solidFill>
                  <a:srgbClr val="1C1C19"/>
                </a:solidFill>
                <a:effectLst/>
                <a:latin typeface="Arial" panose="020B0604020202020204" pitchFamily="34" charset="0"/>
                <a:cs typeface="Arial" panose="020B0604020202020204" pitchFamily="34" charset="0"/>
              </a:rPr>
              <a:t>veniam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quis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nostrud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exerci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tation</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ullamcorper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suscipit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lobortis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nisl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aliquip</a:t>
            </a:r>
            <a:r>
              <a:rPr lang="en-GB" sz="1400" b="0" i="0">
                <a:solidFill>
                  <a:srgbClr val="1C1C19"/>
                </a:solidFill>
                <a:effectLst/>
                <a:latin typeface="Arial" panose="020B0604020202020204" pitchFamily="34" charset="0"/>
                <a:cs typeface="Arial" panose="020B0604020202020204" pitchFamily="34" charset="0"/>
              </a:rPr>
              <a:t> ex </a:t>
            </a:r>
            <a:r>
              <a:rPr lang="en-GB" sz="1400" b="0" i="0" err="1">
                <a:solidFill>
                  <a:srgbClr val="1C1C19"/>
                </a:solidFill>
                <a:effectLst/>
                <a:latin typeface="Arial" panose="020B0604020202020204" pitchFamily="34" charset="0"/>
                <a:cs typeface="Arial" panose="020B0604020202020204" pitchFamily="34" charset="0"/>
              </a:rPr>
              <a:t>ea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commodo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 </a:t>
            </a:r>
            <a:r>
              <a:rPr lang="en-GB" sz="1400" b="0" i="0" err="1">
                <a:solidFill>
                  <a:srgbClr val="1C1C19"/>
                </a:solidFill>
                <a:effectLst/>
                <a:latin typeface="Arial" panose="020B0604020202020204" pitchFamily="34" charset="0"/>
                <a:cs typeface="Arial" panose="020B0604020202020204" pitchFamily="34" charset="0"/>
              </a:rPr>
              <a:t>accumsan</a:t>
            </a:r>
            <a:r>
              <a:rPr lang="en-GB" sz="1400" b="0" i="0">
                <a:solidFill>
                  <a:srgbClr val="1C1C19"/>
                </a:solidFill>
                <a:effectLst/>
                <a:latin typeface="Arial" panose="020B0604020202020204" pitchFamily="34" charset="0"/>
                <a:cs typeface="Arial" panose="020B0604020202020204" pitchFamily="34" charset="0"/>
              </a:rPr>
              <a:t> et </a:t>
            </a:r>
            <a:r>
              <a:rPr lang="en-GB" sz="1400" b="0" i="0" err="1">
                <a:solidFill>
                  <a:srgbClr val="1C1C19"/>
                </a:solidFill>
                <a:effectLst/>
                <a:latin typeface="Arial" panose="020B0604020202020204" pitchFamily="34" charset="0"/>
                <a:cs typeface="Arial" panose="020B0604020202020204" pitchFamily="34" charset="0"/>
              </a:rPr>
              <a:t>iusto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odio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dignissim</a:t>
            </a:r>
            <a:r>
              <a:rPr lang="en-GB" sz="1400" b="0" i="0">
                <a:solidFill>
                  <a:srgbClr val="1C1C19"/>
                </a:solidFill>
                <a:effectLst/>
                <a:latin typeface="Arial" panose="020B0604020202020204" pitchFamily="34" charset="0"/>
                <a:cs typeface="Arial" panose="020B0604020202020204" pitchFamily="34" charset="0"/>
              </a:rPr>
              <a:t> qui </a:t>
            </a:r>
            <a:r>
              <a:rPr lang="en-GB" sz="1400" b="0" i="0" err="1">
                <a:solidFill>
                  <a:srgbClr val="1C1C19"/>
                </a:solidFill>
                <a:effectLst/>
                <a:latin typeface="Arial" panose="020B0604020202020204" pitchFamily="34" charset="0"/>
                <a:cs typeface="Arial" panose="020B0604020202020204" pitchFamily="34" charset="0"/>
              </a:rPr>
              <a:t>blandit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praesent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luptatum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zzril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delenit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augue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duis</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feugait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 </a:t>
            </a:r>
            <a:r>
              <a:rPr lang="en-GB" sz="1400" b="0" i="0" err="1">
                <a:solidFill>
                  <a:srgbClr val="1C1C19"/>
                </a:solidFill>
                <a:effectLst/>
                <a:latin typeface="Arial" panose="020B0604020202020204" pitchFamily="34" charset="0"/>
                <a:cs typeface="Arial" panose="020B0604020202020204" pitchFamily="34" charset="0"/>
              </a:rPr>
              <a:t>accumsan</a:t>
            </a:r>
            <a:r>
              <a:rPr lang="en-GB" sz="1400" b="0" i="0">
                <a:solidFill>
                  <a:srgbClr val="1C1C19"/>
                </a:solidFill>
                <a:effectLst/>
                <a:latin typeface="Arial" panose="020B0604020202020204" pitchFamily="34" charset="0"/>
                <a:cs typeface="Arial" panose="020B0604020202020204" pitchFamily="34" charset="0"/>
              </a:rPr>
              <a:t> et </a:t>
            </a:r>
            <a:r>
              <a:rPr lang="en-GB" sz="1400" b="0" i="0" err="1">
                <a:solidFill>
                  <a:srgbClr val="1C1C19"/>
                </a:solidFill>
                <a:effectLst/>
                <a:latin typeface="Arial" panose="020B0604020202020204" pitchFamily="34" charset="0"/>
                <a:cs typeface="Arial" panose="020B0604020202020204" pitchFamily="34" charset="0"/>
              </a:rPr>
              <a:t>iusto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odio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dignissim</a:t>
            </a:r>
            <a:r>
              <a:rPr lang="en-GB" sz="1400" b="0" i="0">
                <a:solidFill>
                  <a:srgbClr val="1C1C19"/>
                </a:solidFill>
                <a:effectLst/>
                <a:latin typeface="Arial" panose="020B0604020202020204" pitchFamily="34" charset="0"/>
                <a:cs typeface="Arial" panose="020B0604020202020204" pitchFamily="34" charset="0"/>
              </a:rPr>
              <a:t> qui </a:t>
            </a:r>
            <a:r>
              <a:rPr lang="en-GB" sz="1400" b="0" i="0" err="1">
                <a:solidFill>
                  <a:srgbClr val="1C1C19"/>
                </a:solidFill>
                <a:effectLst/>
                <a:latin typeface="Arial" panose="020B0604020202020204" pitchFamily="34" charset="0"/>
                <a:cs typeface="Arial" panose="020B0604020202020204" pitchFamily="34" charset="0"/>
              </a:rPr>
              <a:t>blandit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praesent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luptatum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zzril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delenit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augue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duis</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feugait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a:t>
            </a:r>
            <a:r>
              <a:rPr lang="en-GB" sz="1400" b="0" i="0">
                <a:solidFill>
                  <a:srgbClr val="1C1C19"/>
                </a:solidFill>
                <a:effectLst/>
                <a:latin typeface="Arial" panose="020B0604020202020204" pitchFamily="34" charset="0"/>
                <a:cs typeface="Arial" panose="020B0604020202020204" pitchFamily="34" charset="0"/>
              </a:rPr>
              <a:t>. </a:t>
            </a:r>
            <a:endParaRPr lang="en-GB" sz="1400" b="0" i="0">
              <a:latin typeface="Arial" panose="020B0604020202020204" pitchFamily="34" charset="0"/>
              <a:cs typeface="Arial" panose="020B0604020202020204" pitchFamily="34" charset="0"/>
            </a:endParaRPr>
          </a:p>
          <a:p>
            <a:pPr lvl="0"/>
            <a:endParaRPr lang="en-LT"/>
          </a:p>
        </p:txBody>
      </p:sp>
      <p:sp>
        <p:nvSpPr>
          <p:cNvPr id="7" name="Text Placeholder 5">
            <a:extLst>
              <a:ext uri="{FF2B5EF4-FFF2-40B4-BE49-F238E27FC236}">
                <a16:creationId xmlns:a16="http://schemas.microsoft.com/office/drawing/2014/main" id="{C12F117E-B7AB-C744-BE30-FDDC5E4A0F85}"/>
              </a:ext>
            </a:extLst>
          </p:cNvPr>
          <p:cNvSpPr>
            <a:spLocks noGrp="1"/>
          </p:cNvSpPr>
          <p:nvPr>
            <p:ph type="body" sz="quarter" idx="21" hasCustomPrompt="1"/>
          </p:nvPr>
        </p:nvSpPr>
        <p:spPr>
          <a:xfrm>
            <a:off x="8053414" y="3828906"/>
            <a:ext cx="2491138" cy="436562"/>
          </a:xfrm>
          <a:prstGeom prst="rect">
            <a:avLst/>
          </a:prstGeom>
        </p:spPr>
        <p:txBody>
          <a:bodyPr/>
          <a:lstStyle>
            <a:lvl1pPr marL="0" indent="0">
              <a:buNone/>
              <a:defRPr sz="1200">
                <a:solidFill>
                  <a:schemeClr val="tx2"/>
                </a:solidFill>
                <a:latin typeface="+mn-lt"/>
              </a:defRPr>
            </a:lvl1pPr>
          </a:lstStyle>
          <a:p>
            <a:pPr lvl="0"/>
            <a:r>
              <a:rPr lang="en-GB" err="1"/>
              <a:t>Į</a:t>
            </a:r>
            <a:r>
              <a:rPr lang="en-LT"/>
              <a:t>kelkite spalvotą nuotrauką</a:t>
            </a:r>
          </a:p>
        </p:txBody>
      </p:sp>
      <p:pic>
        <p:nvPicPr>
          <p:cNvPr id="14" name="Picture 13">
            <a:extLst>
              <a:ext uri="{FF2B5EF4-FFF2-40B4-BE49-F238E27FC236}">
                <a16:creationId xmlns:a16="http://schemas.microsoft.com/office/drawing/2014/main" id="{60BA11B7-DE75-6643-B1A0-6F1F90519C3F}"/>
              </a:ext>
            </a:extLst>
          </p:cNvPr>
          <p:cNvPicPr>
            <a:picLocks noChangeAspect="1"/>
          </p:cNvPicPr>
          <p:nvPr userDrawn="1"/>
        </p:nvPicPr>
        <p:blipFill>
          <a:blip r:embed="rId2"/>
          <a:stretch>
            <a:fillRect/>
          </a:stretch>
        </p:blipFill>
        <p:spPr>
          <a:xfrm>
            <a:off x="325458" y="5394030"/>
            <a:ext cx="1332854" cy="1332854"/>
          </a:xfrm>
          <a:prstGeom prst="rect">
            <a:avLst/>
          </a:prstGeom>
        </p:spPr>
      </p:pic>
      <p:sp>
        <p:nvSpPr>
          <p:cNvPr id="2" name="Slide Number Placeholder 1">
            <a:extLst>
              <a:ext uri="{FF2B5EF4-FFF2-40B4-BE49-F238E27FC236}">
                <a16:creationId xmlns:a16="http://schemas.microsoft.com/office/drawing/2014/main" id="{ACBFD326-392C-0043-B1B5-CEE180CEAA71}"/>
              </a:ext>
            </a:extLst>
          </p:cNvPr>
          <p:cNvSpPr>
            <a:spLocks noGrp="1"/>
          </p:cNvSpPr>
          <p:nvPr>
            <p:ph type="sldNum" sz="quarter" idx="22"/>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23467519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emos skaidrė 4">
    <p:spTree>
      <p:nvGrpSpPr>
        <p:cNvPr id="1" name=""/>
        <p:cNvGrpSpPr/>
        <p:nvPr/>
      </p:nvGrpSpPr>
      <p:grpSpPr>
        <a:xfrm>
          <a:off x="0" y="0"/>
          <a:ext cx="0" cy="0"/>
          <a:chOff x="0" y="0"/>
          <a:chExt cx="0" cy="0"/>
        </a:xfrm>
      </p:grpSpPr>
      <p:sp>
        <p:nvSpPr>
          <p:cNvPr id="6" name="object 10">
            <a:extLst>
              <a:ext uri="{FF2B5EF4-FFF2-40B4-BE49-F238E27FC236}">
                <a16:creationId xmlns:a16="http://schemas.microsoft.com/office/drawing/2014/main" id="{6472F4EC-4C02-B04E-866B-4A594E065880}"/>
              </a:ext>
            </a:extLst>
          </p:cNvPr>
          <p:cNvSpPr txBox="1">
            <a:spLocks noGrp="1"/>
          </p:cNvSpPr>
          <p:nvPr>
            <p:ph type="title" hasCustomPrompt="1"/>
          </p:nvPr>
        </p:nvSpPr>
        <p:spPr>
          <a:xfrm>
            <a:off x="559864" y="342037"/>
            <a:ext cx="6706312"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sz="2400">
                <a:solidFill>
                  <a:srgbClr val="1D1D1B"/>
                </a:solidFill>
              </a:rPr>
              <a:t>PAVADINIMAS </a:t>
            </a:r>
            <a:r>
              <a:rPr lang="en-GB" sz="2400">
                <a:solidFill>
                  <a:srgbClr val="1D1D1B"/>
                </a:solidFill>
              </a:rPr>
              <a:t>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sp>
        <p:nvSpPr>
          <p:cNvPr id="7" name="Rectangle 6">
            <a:extLst>
              <a:ext uri="{FF2B5EF4-FFF2-40B4-BE49-F238E27FC236}">
                <a16:creationId xmlns:a16="http://schemas.microsoft.com/office/drawing/2014/main" id="{44E83982-A516-D347-BE82-A6BC2D5D8F6C}"/>
              </a:ext>
            </a:extLst>
          </p:cNvPr>
          <p:cNvSpPr>
            <a:spLocks/>
          </p:cNvSpPr>
          <p:nvPr userDrawn="1"/>
        </p:nvSpPr>
        <p:spPr>
          <a:xfrm>
            <a:off x="8758687" y="3599478"/>
            <a:ext cx="3433313" cy="27561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8" name="Picture Placeholder 12">
            <a:extLst>
              <a:ext uri="{FF2B5EF4-FFF2-40B4-BE49-F238E27FC236}">
                <a16:creationId xmlns:a16="http://schemas.microsoft.com/office/drawing/2014/main" id="{84AE1070-2324-7142-9446-31DC8DA7DF33}"/>
              </a:ext>
            </a:extLst>
          </p:cNvPr>
          <p:cNvSpPr>
            <a:spLocks noGrp="1"/>
          </p:cNvSpPr>
          <p:nvPr>
            <p:ph type="pic" sz="quarter" idx="10"/>
          </p:nvPr>
        </p:nvSpPr>
        <p:spPr>
          <a:xfrm>
            <a:off x="7266176" y="3600002"/>
            <a:ext cx="2908332" cy="2755604"/>
          </a:xfrm>
          <a:prstGeom prst="ellipse">
            <a:avLst/>
          </a:prstGeom>
          <a:solidFill>
            <a:schemeClr val="accent1"/>
          </a:solidFill>
          <a:ln>
            <a:solidFill>
              <a:schemeClr val="accent1">
                <a:shade val="50000"/>
              </a:schemeClr>
            </a:solidFill>
          </a:ln>
        </p:spPr>
        <p:txBody>
          <a:bodyPr/>
          <a:lstStyle>
            <a:lvl1pPr marL="0" indent="0" algn="ctr">
              <a:buNone/>
              <a:defRPr sz="1400">
                <a:solidFill>
                  <a:schemeClr val="tx2"/>
                </a:solidFill>
              </a:defRPr>
            </a:lvl1pPr>
          </a:lstStyle>
          <a:p>
            <a:endParaRPr lang="en-GB" noProof="0"/>
          </a:p>
          <a:p>
            <a:endParaRPr lang="en-GB" noProof="0"/>
          </a:p>
          <a:p>
            <a:endParaRPr lang="en-GB" noProof="0"/>
          </a:p>
          <a:p>
            <a:endParaRPr lang="en-GB" noProof="0"/>
          </a:p>
          <a:p>
            <a:endParaRPr lang="en-GB" noProof="0"/>
          </a:p>
        </p:txBody>
      </p:sp>
      <p:sp>
        <p:nvSpPr>
          <p:cNvPr id="12" name="Text Placeholder 9">
            <a:extLst>
              <a:ext uri="{FF2B5EF4-FFF2-40B4-BE49-F238E27FC236}">
                <a16:creationId xmlns:a16="http://schemas.microsoft.com/office/drawing/2014/main" id="{FA843FA9-7D7D-5442-9C93-6F31CB2880D6}"/>
              </a:ext>
            </a:extLst>
          </p:cNvPr>
          <p:cNvSpPr>
            <a:spLocks noGrp="1"/>
          </p:cNvSpPr>
          <p:nvPr>
            <p:ph type="body" sz="quarter" idx="12" hasCustomPrompt="1"/>
          </p:nvPr>
        </p:nvSpPr>
        <p:spPr>
          <a:xfrm>
            <a:off x="501788" y="1904080"/>
            <a:ext cx="5080057" cy="224676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tx2"/>
                </a:solidFill>
                <a:latin typeface="+mn-lt"/>
              </a:defRPr>
            </a:lvl1pPr>
            <a:lvl2pPr marL="457200" indent="0">
              <a:buNone/>
              <a:defRPr sz="1400">
                <a:solidFill>
                  <a:schemeClr val="tx2"/>
                </a:solidFill>
                <a:latin typeface="+mn-lt"/>
              </a:defRPr>
            </a:lvl2pPr>
            <a:lvl3pPr marL="914400" indent="0">
              <a:buNone/>
              <a:defRPr sz="1400">
                <a:solidFill>
                  <a:schemeClr val="tx2"/>
                </a:solidFill>
                <a:latin typeface="+mn-lt"/>
              </a:defRPr>
            </a:lvl3pPr>
            <a:lvl4pPr marL="1371600" indent="0">
              <a:buNone/>
              <a:defRPr sz="1400">
                <a:solidFill>
                  <a:schemeClr val="tx2"/>
                </a:solidFill>
                <a:latin typeface="+mn-lt"/>
              </a:defRPr>
            </a:lvl4pPr>
            <a:lvl5pPr marL="1828800" indent="0">
              <a:buNone/>
              <a:defRPr sz="1400">
                <a:solidFill>
                  <a:schemeClr val="tx2"/>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sed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nonummy</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nibh</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euismod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tincidunt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laoreet</a:t>
            </a:r>
            <a:r>
              <a:rPr lang="en-GB" sz="1400" b="0" i="0">
                <a:solidFill>
                  <a:srgbClr val="1C1C19"/>
                </a:solidFill>
                <a:effectLst/>
                <a:latin typeface="Arial" panose="020B0604020202020204" pitchFamily="34" charset="0"/>
                <a:cs typeface="Arial" panose="020B0604020202020204" pitchFamily="34" charset="0"/>
              </a:rPr>
              <a:t> dolore magna </a:t>
            </a:r>
            <a:r>
              <a:rPr lang="en-GB" sz="1400" b="0" i="0" err="1">
                <a:solidFill>
                  <a:srgbClr val="1C1C19"/>
                </a:solidFill>
                <a:effectLst/>
                <a:latin typeface="Arial" panose="020B0604020202020204" pitchFamily="34" charset="0"/>
                <a:cs typeface="Arial" panose="020B0604020202020204" pitchFamily="34" charset="0"/>
              </a:rPr>
              <a:t>aliquam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erat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volutpat</a:t>
            </a:r>
            <a:r>
              <a:rPr lang="en-GB" sz="1400" b="0" i="0">
                <a:solidFill>
                  <a:srgbClr val="1C1C19"/>
                </a:solidFill>
                <a:effectLst/>
                <a:latin typeface="Arial" panose="020B0604020202020204" pitchFamily="34" charset="0"/>
                <a:cs typeface="Arial" panose="020B0604020202020204" pitchFamily="34" charset="0"/>
              </a:rPr>
              <a:t>. Ut </a:t>
            </a:r>
            <a:r>
              <a:rPr lang="en-GB" sz="1400" b="0" i="0" err="1">
                <a:solidFill>
                  <a:srgbClr val="1C1C19"/>
                </a:solidFill>
                <a:effectLst/>
                <a:latin typeface="Arial" panose="020B0604020202020204" pitchFamily="34" charset="0"/>
                <a:cs typeface="Arial" panose="020B0604020202020204" pitchFamily="34" charset="0"/>
              </a:rPr>
              <a:t>wisi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enim</a:t>
            </a:r>
            <a:r>
              <a:rPr lang="en-GB" sz="1400" b="0" i="0">
                <a:solidFill>
                  <a:srgbClr val="1C1C19"/>
                </a:solidFill>
                <a:effectLst/>
                <a:latin typeface="Arial" panose="020B0604020202020204" pitchFamily="34" charset="0"/>
                <a:cs typeface="Arial" panose="020B0604020202020204" pitchFamily="34" charset="0"/>
              </a:rPr>
              <a:t> ad minim </a:t>
            </a:r>
            <a:r>
              <a:rPr lang="en-GB" sz="1400" b="0" i="0" err="1">
                <a:solidFill>
                  <a:srgbClr val="1C1C19"/>
                </a:solidFill>
                <a:effectLst/>
                <a:latin typeface="Arial" panose="020B0604020202020204" pitchFamily="34" charset="0"/>
                <a:cs typeface="Arial" panose="020B0604020202020204" pitchFamily="34" charset="0"/>
              </a:rPr>
              <a:t>veniam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quis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nostrud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exerci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tation</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ullamcorper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suscipit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lobortis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nisl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aliquip</a:t>
            </a:r>
            <a:r>
              <a:rPr lang="en-GB" sz="1400" b="0" i="0">
                <a:solidFill>
                  <a:srgbClr val="1C1C19"/>
                </a:solidFill>
                <a:effectLst/>
                <a:latin typeface="Arial" panose="020B0604020202020204" pitchFamily="34" charset="0"/>
                <a:cs typeface="Arial" panose="020B0604020202020204" pitchFamily="34" charset="0"/>
              </a:rPr>
              <a:t> ex </a:t>
            </a:r>
            <a:r>
              <a:rPr lang="en-GB" sz="1400" b="0" i="0" err="1">
                <a:solidFill>
                  <a:srgbClr val="1C1C19"/>
                </a:solidFill>
                <a:effectLst/>
                <a:latin typeface="Arial" panose="020B0604020202020204" pitchFamily="34" charset="0"/>
                <a:cs typeface="Arial" panose="020B0604020202020204" pitchFamily="34" charset="0"/>
              </a:rPr>
              <a:t>ea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commodo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 </a:t>
            </a:r>
            <a:r>
              <a:rPr lang="en-GB" sz="1400" b="0" i="0" err="1">
                <a:solidFill>
                  <a:srgbClr val="1C1C19"/>
                </a:solidFill>
                <a:effectLst/>
                <a:latin typeface="Arial" panose="020B0604020202020204" pitchFamily="34" charset="0"/>
                <a:cs typeface="Arial" panose="020B0604020202020204" pitchFamily="34" charset="0"/>
              </a:rPr>
              <a:t>accumsan</a:t>
            </a:r>
            <a:r>
              <a:rPr lang="en-GB" sz="1400" b="0" i="0">
                <a:solidFill>
                  <a:srgbClr val="1C1C19"/>
                </a:solidFill>
                <a:effectLst/>
                <a:latin typeface="Arial" panose="020B0604020202020204" pitchFamily="34" charset="0"/>
                <a:cs typeface="Arial" panose="020B0604020202020204" pitchFamily="34" charset="0"/>
              </a:rPr>
              <a:t> et </a:t>
            </a:r>
            <a:r>
              <a:rPr lang="en-GB" sz="1400" b="0" i="0" err="1">
                <a:solidFill>
                  <a:srgbClr val="1C1C19"/>
                </a:solidFill>
                <a:effectLst/>
                <a:latin typeface="Arial" panose="020B0604020202020204" pitchFamily="34" charset="0"/>
                <a:cs typeface="Arial" panose="020B0604020202020204" pitchFamily="34" charset="0"/>
              </a:rPr>
              <a:t>iusto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odio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accumsan</a:t>
            </a:r>
            <a:r>
              <a:rPr lang="en-GB" sz="1400" b="0" i="0">
                <a:solidFill>
                  <a:srgbClr val="1C1C19"/>
                </a:solidFill>
                <a:effectLst/>
                <a:latin typeface="Arial" panose="020B0604020202020204" pitchFamily="34" charset="0"/>
                <a:cs typeface="Arial" panose="020B0604020202020204" pitchFamily="34" charset="0"/>
              </a:rPr>
              <a:t> et </a:t>
            </a:r>
            <a:r>
              <a:rPr lang="en-GB" sz="1400" b="0" i="0" err="1">
                <a:solidFill>
                  <a:srgbClr val="1C1C19"/>
                </a:solidFill>
                <a:effectLst/>
                <a:latin typeface="Arial" panose="020B0604020202020204" pitchFamily="34" charset="0"/>
                <a:cs typeface="Arial" panose="020B0604020202020204" pitchFamily="34" charset="0"/>
              </a:rPr>
              <a:t>iusto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odio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dignissim</a:t>
            </a:r>
            <a:r>
              <a:rPr lang="en-GB" sz="1400" b="0" i="0">
                <a:solidFill>
                  <a:srgbClr val="1C1C19"/>
                </a:solidFill>
                <a:effectLst/>
                <a:latin typeface="Arial" panose="020B0604020202020204" pitchFamily="34" charset="0"/>
                <a:cs typeface="Arial" panose="020B0604020202020204" pitchFamily="34" charset="0"/>
              </a:rPr>
              <a:t> qui </a:t>
            </a:r>
            <a:r>
              <a:rPr lang="en-GB" sz="1400" b="0" i="0" err="1">
                <a:solidFill>
                  <a:srgbClr val="1C1C19"/>
                </a:solidFill>
                <a:effectLst/>
                <a:latin typeface="Arial" panose="020B0604020202020204" pitchFamily="34" charset="0"/>
                <a:cs typeface="Arial" panose="020B0604020202020204" pitchFamily="34" charset="0"/>
              </a:rPr>
              <a:t>blandit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praesent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luptatum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zzril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delenit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augue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duis</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feugait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a:t>
            </a:r>
            <a:r>
              <a:rPr lang="en-GB" sz="1400" b="0" i="0">
                <a:solidFill>
                  <a:srgbClr val="1C1C19"/>
                </a:solidFill>
                <a:effectLst/>
                <a:latin typeface="Arial" panose="020B0604020202020204" pitchFamily="34" charset="0"/>
                <a:cs typeface="Arial" panose="020B0604020202020204" pitchFamily="34" charset="0"/>
              </a:rPr>
              <a:t>. </a:t>
            </a:r>
            <a:endParaRPr lang="en-GB" sz="1400" b="0" i="0">
              <a:latin typeface="Arial" panose="020B0604020202020204" pitchFamily="34" charset="0"/>
              <a:cs typeface="Arial" panose="020B0604020202020204" pitchFamily="34" charset="0"/>
            </a:endParaRPr>
          </a:p>
          <a:p>
            <a:pPr lvl="0"/>
            <a:endParaRPr lang="en-LT"/>
          </a:p>
        </p:txBody>
      </p:sp>
      <p:sp>
        <p:nvSpPr>
          <p:cNvPr id="13" name="Text Placeholder 9">
            <a:extLst>
              <a:ext uri="{FF2B5EF4-FFF2-40B4-BE49-F238E27FC236}">
                <a16:creationId xmlns:a16="http://schemas.microsoft.com/office/drawing/2014/main" id="{D1912BB9-582E-F34F-811E-AAFB56F94429}"/>
              </a:ext>
            </a:extLst>
          </p:cNvPr>
          <p:cNvSpPr>
            <a:spLocks noGrp="1"/>
          </p:cNvSpPr>
          <p:nvPr>
            <p:ph type="body" sz="quarter" idx="13" hasCustomPrompt="1"/>
          </p:nvPr>
        </p:nvSpPr>
        <p:spPr>
          <a:xfrm>
            <a:off x="501788" y="4290528"/>
            <a:ext cx="5080057" cy="110350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tx2"/>
                </a:solidFill>
                <a:latin typeface="+mn-lt"/>
              </a:defRPr>
            </a:lvl1pPr>
            <a:lvl2pPr marL="457200" indent="0">
              <a:buNone/>
              <a:defRPr sz="1400">
                <a:solidFill>
                  <a:schemeClr val="tx2"/>
                </a:solidFill>
                <a:latin typeface="+mn-lt"/>
              </a:defRPr>
            </a:lvl2pPr>
            <a:lvl3pPr marL="914400" indent="0">
              <a:buNone/>
              <a:defRPr sz="1400">
                <a:solidFill>
                  <a:schemeClr val="tx2"/>
                </a:solidFill>
                <a:latin typeface="+mn-lt"/>
              </a:defRPr>
            </a:lvl3pPr>
            <a:lvl4pPr marL="1371600" indent="0">
              <a:buNone/>
              <a:defRPr sz="1400">
                <a:solidFill>
                  <a:schemeClr val="tx2"/>
                </a:solidFill>
                <a:latin typeface="+mn-lt"/>
              </a:defRPr>
            </a:lvl4pPr>
            <a:lvl5pPr marL="1828800" indent="0">
              <a:buNone/>
              <a:defRPr sz="1400">
                <a:solidFill>
                  <a:schemeClr val="tx2"/>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sed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nonummy</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nibh</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euismod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tincidunt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laoreet</a:t>
            </a:r>
            <a:r>
              <a:rPr lang="en-GB" sz="1400" b="0" i="0">
                <a:solidFill>
                  <a:srgbClr val="1C1C19"/>
                </a:solidFill>
                <a:effectLst/>
                <a:latin typeface="Arial" panose="020B0604020202020204" pitchFamily="34" charset="0"/>
                <a:cs typeface="Arial" panose="020B0604020202020204" pitchFamily="34" charset="0"/>
              </a:rPr>
              <a:t> dolore magna </a:t>
            </a:r>
            <a:r>
              <a:rPr lang="en-GB" sz="1400" b="0" i="0" err="1">
                <a:solidFill>
                  <a:srgbClr val="1C1C19"/>
                </a:solidFill>
                <a:effectLst/>
                <a:latin typeface="Arial" panose="020B0604020202020204" pitchFamily="34" charset="0"/>
                <a:cs typeface="Arial" panose="020B0604020202020204" pitchFamily="34" charset="0"/>
              </a:rPr>
              <a:t>aliquam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erat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volutpat</a:t>
            </a:r>
            <a:r>
              <a:rPr lang="en-GB" sz="1400" b="0" i="0">
                <a:solidFill>
                  <a:srgbClr val="1C1C19"/>
                </a:solidFill>
                <a:effectLst/>
                <a:latin typeface="Arial" panose="020B0604020202020204" pitchFamily="34" charset="0"/>
                <a:cs typeface="Arial" panose="020B0604020202020204" pitchFamily="34" charset="0"/>
              </a:rPr>
              <a:t>. Ut </a:t>
            </a:r>
            <a:r>
              <a:rPr lang="en-GB" sz="1400" b="0" i="0" err="1">
                <a:solidFill>
                  <a:srgbClr val="1C1C19"/>
                </a:solidFill>
                <a:effectLst/>
                <a:latin typeface="Arial" panose="020B0604020202020204" pitchFamily="34" charset="0"/>
                <a:cs typeface="Arial" panose="020B0604020202020204" pitchFamily="34" charset="0"/>
              </a:rPr>
              <a:t>wisi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enim</a:t>
            </a:r>
            <a:r>
              <a:rPr lang="en-GB" sz="1400" b="0" i="0">
                <a:solidFill>
                  <a:srgbClr val="1C1C19"/>
                </a:solidFill>
                <a:effectLst/>
                <a:latin typeface="Arial" panose="020B0604020202020204" pitchFamily="34" charset="0"/>
                <a:cs typeface="Arial" panose="020B0604020202020204" pitchFamily="34" charset="0"/>
              </a:rPr>
              <a:t> ad minim </a:t>
            </a:r>
            <a:r>
              <a:rPr lang="en-GB" sz="1400" b="0" i="0" err="1">
                <a:solidFill>
                  <a:srgbClr val="1C1C19"/>
                </a:solidFill>
                <a:effectLst/>
                <a:latin typeface="Arial" panose="020B0604020202020204" pitchFamily="34" charset="0"/>
                <a:cs typeface="Arial" panose="020B0604020202020204" pitchFamily="34" charset="0"/>
              </a:rPr>
              <a:t>veniam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quis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nostrud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exerci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tation</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ullamcorper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suscipit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lobortis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nisl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aliquip</a:t>
            </a:r>
            <a:r>
              <a:rPr lang="en-GB" sz="1400" b="0" i="0">
                <a:solidFill>
                  <a:srgbClr val="1C1C19"/>
                </a:solidFill>
                <a:effectLst/>
                <a:latin typeface="Arial" panose="020B0604020202020204" pitchFamily="34" charset="0"/>
                <a:cs typeface="Arial" panose="020B0604020202020204" pitchFamily="34" charset="0"/>
              </a:rPr>
              <a:t> ex </a:t>
            </a:r>
            <a:r>
              <a:rPr lang="en-GB" sz="1400" b="0" i="0" err="1">
                <a:solidFill>
                  <a:srgbClr val="1C1C19"/>
                </a:solidFill>
                <a:effectLst/>
                <a:latin typeface="Arial" panose="020B0604020202020204" pitchFamily="34" charset="0"/>
                <a:cs typeface="Arial" panose="020B0604020202020204" pitchFamily="34" charset="0"/>
              </a:rPr>
              <a:t>ea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commodo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endParaRPr lang="en-LT"/>
          </a:p>
        </p:txBody>
      </p:sp>
      <p:sp>
        <p:nvSpPr>
          <p:cNvPr id="14" name="Text Placeholder 5">
            <a:extLst>
              <a:ext uri="{FF2B5EF4-FFF2-40B4-BE49-F238E27FC236}">
                <a16:creationId xmlns:a16="http://schemas.microsoft.com/office/drawing/2014/main" id="{EA1BEF3D-D524-8945-B018-C2004917A914}"/>
              </a:ext>
            </a:extLst>
          </p:cNvPr>
          <p:cNvSpPr>
            <a:spLocks noGrp="1"/>
          </p:cNvSpPr>
          <p:nvPr>
            <p:ph type="body" sz="quarter" idx="21" hasCustomPrompt="1"/>
          </p:nvPr>
        </p:nvSpPr>
        <p:spPr>
          <a:xfrm>
            <a:off x="7513118" y="5282926"/>
            <a:ext cx="2491138" cy="436562"/>
          </a:xfrm>
          <a:prstGeom prst="rect">
            <a:avLst/>
          </a:prstGeom>
        </p:spPr>
        <p:txBody>
          <a:bodyPr/>
          <a:lstStyle>
            <a:lvl1pPr marL="0" indent="0" algn="ctr">
              <a:buNone/>
              <a:defRPr sz="1200">
                <a:solidFill>
                  <a:schemeClr val="tx2"/>
                </a:solidFill>
                <a:latin typeface="+mn-lt"/>
              </a:defRPr>
            </a:lvl1pPr>
          </a:lstStyle>
          <a:p>
            <a:pPr lvl="0"/>
            <a:r>
              <a:rPr lang="en-GB" err="1"/>
              <a:t>Į</a:t>
            </a:r>
            <a:r>
              <a:rPr lang="en-LT"/>
              <a:t>kelkite nespalvotą nuotrauką/ikoną</a:t>
            </a:r>
          </a:p>
        </p:txBody>
      </p:sp>
      <p:pic>
        <p:nvPicPr>
          <p:cNvPr id="17" name="Picture 16">
            <a:extLst>
              <a:ext uri="{FF2B5EF4-FFF2-40B4-BE49-F238E27FC236}">
                <a16:creationId xmlns:a16="http://schemas.microsoft.com/office/drawing/2014/main" id="{AF58BD18-5BB0-8A44-8067-E9C7F72C05D3}"/>
              </a:ext>
            </a:extLst>
          </p:cNvPr>
          <p:cNvPicPr>
            <a:picLocks noChangeAspect="1"/>
          </p:cNvPicPr>
          <p:nvPr userDrawn="1"/>
        </p:nvPicPr>
        <p:blipFill>
          <a:blip r:embed="rId2"/>
          <a:stretch>
            <a:fillRect/>
          </a:stretch>
        </p:blipFill>
        <p:spPr>
          <a:xfrm>
            <a:off x="325458" y="5394030"/>
            <a:ext cx="1332854" cy="1332854"/>
          </a:xfrm>
          <a:prstGeom prst="rect">
            <a:avLst/>
          </a:prstGeom>
        </p:spPr>
      </p:pic>
      <p:sp>
        <p:nvSpPr>
          <p:cNvPr id="2" name="Slide Number Placeholder 1">
            <a:extLst>
              <a:ext uri="{FF2B5EF4-FFF2-40B4-BE49-F238E27FC236}">
                <a16:creationId xmlns:a16="http://schemas.microsoft.com/office/drawing/2014/main" id="{7549E1D4-573F-3B47-8C16-19C88C5BF7B7}"/>
              </a:ext>
            </a:extLst>
          </p:cNvPr>
          <p:cNvSpPr>
            <a:spLocks noGrp="1"/>
          </p:cNvSpPr>
          <p:nvPr>
            <p:ph type="sldNum" sz="quarter" idx="22"/>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246093647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ekstas + iliustracija">
    <p:spTree>
      <p:nvGrpSpPr>
        <p:cNvPr id="1" name=""/>
        <p:cNvGrpSpPr/>
        <p:nvPr/>
      </p:nvGrpSpPr>
      <p:grpSpPr>
        <a:xfrm>
          <a:off x="0" y="0"/>
          <a:ext cx="0" cy="0"/>
          <a:chOff x="0" y="0"/>
          <a:chExt cx="0" cy="0"/>
        </a:xfrm>
      </p:grpSpPr>
      <p:sp>
        <p:nvSpPr>
          <p:cNvPr id="6" name="object 10">
            <a:extLst>
              <a:ext uri="{FF2B5EF4-FFF2-40B4-BE49-F238E27FC236}">
                <a16:creationId xmlns:a16="http://schemas.microsoft.com/office/drawing/2014/main" id="{5EFF834A-A3C5-664F-BFDF-657CF66505E5}"/>
              </a:ext>
            </a:extLst>
          </p:cNvPr>
          <p:cNvSpPr txBox="1">
            <a:spLocks noGrp="1"/>
          </p:cNvSpPr>
          <p:nvPr>
            <p:ph type="title" hasCustomPrompt="1"/>
          </p:nvPr>
        </p:nvSpPr>
        <p:spPr>
          <a:xfrm>
            <a:off x="575362" y="342037"/>
            <a:ext cx="6615852"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TEKSTAS + ILIUSTRACIJA</a:t>
            </a:r>
            <a:r>
              <a:rPr sz="2400">
                <a:solidFill>
                  <a:srgbClr val="1D1D1B"/>
                </a:solidFill>
              </a:rPr>
              <a:t> </a:t>
            </a:r>
            <a:r>
              <a:rPr lang="en-GB" sz="2400">
                <a:solidFill>
                  <a:srgbClr val="1D1D1B"/>
                </a:solidFill>
              </a:rPr>
              <a:t>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sp>
        <p:nvSpPr>
          <p:cNvPr id="9" name="Text Placeholder 9">
            <a:extLst>
              <a:ext uri="{FF2B5EF4-FFF2-40B4-BE49-F238E27FC236}">
                <a16:creationId xmlns:a16="http://schemas.microsoft.com/office/drawing/2014/main" id="{B67E023A-B580-9749-937D-40D224041321}"/>
              </a:ext>
            </a:extLst>
          </p:cNvPr>
          <p:cNvSpPr>
            <a:spLocks noGrp="1"/>
          </p:cNvSpPr>
          <p:nvPr>
            <p:ph type="body" sz="quarter" idx="12" hasCustomPrompt="1"/>
          </p:nvPr>
        </p:nvSpPr>
        <p:spPr>
          <a:xfrm>
            <a:off x="498019" y="1918708"/>
            <a:ext cx="5080000" cy="322305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tx2"/>
                </a:solidFill>
                <a:latin typeface="+mn-lt"/>
              </a:defRPr>
            </a:lvl1pPr>
            <a:lvl2pPr marL="457200" indent="0">
              <a:buNone/>
              <a:defRPr sz="1400">
                <a:solidFill>
                  <a:schemeClr val="tx2"/>
                </a:solidFill>
                <a:latin typeface="+mn-lt"/>
              </a:defRPr>
            </a:lvl2pPr>
            <a:lvl3pPr marL="914400" indent="0">
              <a:buNone/>
              <a:defRPr sz="1400">
                <a:solidFill>
                  <a:schemeClr val="tx2"/>
                </a:solidFill>
                <a:latin typeface="+mn-lt"/>
              </a:defRPr>
            </a:lvl3pPr>
            <a:lvl4pPr marL="1371600" indent="0">
              <a:buNone/>
              <a:defRPr sz="1400">
                <a:solidFill>
                  <a:schemeClr val="tx2"/>
                </a:solidFill>
                <a:latin typeface="+mn-lt"/>
              </a:defRPr>
            </a:lvl4pPr>
            <a:lvl5pPr marL="1828800" indent="0">
              <a:buNone/>
              <a:defRPr sz="1400">
                <a:solidFill>
                  <a:schemeClr val="tx2"/>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C1C19"/>
                </a:solidFill>
                <a:effectLst/>
                <a:latin typeface="Arial" panose="020B0604020202020204" pitchFamily="34" charset="0"/>
                <a:cs typeface="Arial" panose="020B0604020202020204" pitchFamily="34" charset="0"/>
              </a:rPr>
              <a:t>Tekstas</a:t>
            </a:r>
            <a:r>
              <a:rPr lang="en-GB" sz="1400" b="0" i="0">
                <a:solidFill>
                  <a:srgbClr val="1C1C19"/>
                </a:solidFill>
                <a:effectLst/>
                <a:latin typeface="Arial" panose="020B0604020202020204" pitchFamily="34" charset="0"/>
                <a:cs typeface="Arial" panose="020B0604020202020204" pitchFamily="34" charset="0"/>
              </a:rPr>
              <a:t> Arial regular 14 pt. Lorem ipsum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sit </a:t>
            </a:r>
            <a:r>
              <a:rPr lang="en-GB" sz="1400" b="0" i="0" err="1">
                <a:solidFill>
                  <a:srgbClr val="1C1C19"/>
                </a:solidFill>
                <a:effectLst/>
                <a:latin typeface="Arial" panose="020B0604020202020204" pitchFamily="34" charset="0"/>
                <a:cs typeface="Arial" panose="020B0604020202020204" pitchFamily="34" charset="0"/>
              </a:rPr>
              <a:t>amet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consectetuer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adipiscing</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sed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nonummy</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nibh</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euismod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tincidunt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laoreet</a:t>
            </a:r>
            <a:r>
              <a:rPr lang="en-GB" sz="1400" b="0" i="0">
                <a:solidFill>
                  <a:srgbClr val="1C1C19"/>
                </a:solidFill>
                <a:effectLst/>
                <a:latin typeface="Arial" panose="020B0604020202020204" pitchFamily="34" charset="0"/>
                <a:cs typeface="Arial" panose="020B0604020202020204" pitchFamily="34" charset="0"/>
              </a:rPr>
              <a:t> dolore magna </a:t>
            </a:r>
            <a:r>
              <a:rPr lang="en-GB" sz="1400" b="0" i="0" err="1">
                <a:solidFill>
                  <a:srgbClr val="1C1C19"/>
                </a:solidFill>
                <a:effectLst/>
                <a:latin typeface="Arial" panose="020B0604020202020204" pitchFamily="34" charset="0"/>
                <a:cs typeface="Arial" panose="020B0604020202020204" pitchFamily="34" charset="0"/>
              </a:rPr>
              <a:t>aliquam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erat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volutpat</a:t>
            </a:r>
            <a:r>
              <a:rPr lang="en-GB" sz="1400" b="0" i="0">
                <a:solidFill>
                  <a:srgbClr val="1C1C19"/>
                </a:solidFill>
                <a:effectLst/>
                <a:latin typeface="Arial" panose="020B0604020202020204" pitchFamily="34" charset="0"/>
                <a:cs typeface="Arial" panose="020B0604020202020204" pitchFamily="34" charset="0"/>
              </a:rPr>
              <a:t>. Ut </a:t>
            </a:r>
            <a:r>
              <a:rPr lang="en-GB" sz="1400" b="0" i="0" err="1">
                <a:solidFill>
                  <a:srgbClr val="1C1C19"/>
                </a:solidFill>
                <a:effectLst/>
                <a:latin typeface="Arial" panose="020B0604020202020204" pitchFamily="34" charset="0"/>
                <a:cs typeface="Arial" panose="020B0604020202020204" pitchFamily="34" charset="0"/>
              </a:rPr>
              <a:t>wisi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enim</a:t>
            </a:r>
            <a:r>
              <a:rPr lang="en-GB" sz="1400" b="0" i="0">
                <a:solidFill>
                  <a:srgbClr val="1C1C19"/>
                </a:solidFill>
                <a:effectLst/>
                <a:latin typeface="Arial" panose="020B0604020202020204" pitchFamily="34" charset="0"/>
                <a:cs typeface="Arial" panose="020B0604020202020204" pitchFamily="34" charset="0"/>
              </a:rPr>
              <a:t> ad minim </a:t>
            </a:r>
            <a:r>
              <a:rPr lang="en-GB" sz="1400" b="0" i="0" err="1">
                <a:solidFill>
                  <a:srgbClr val="1C1C19"/>
                </a:solidFill>
                <a:effectLst/>
                <a:latin typeface="Arial" panose="020B0604020202020204" pitchFamily="34" charset="0"/>
                <a:cs typeface="Arial" panose="020B0604020202020204" pitchFamily="34" charset="0"/>
              </a:rPr>
              <a:t>veniam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quis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nostrud</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exerci</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tation</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ullamcorper</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suscipit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lobortis</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nisl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ut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aliquip</a:t>
            </a:r>
            <a:r>
              <a:rPr lang="en-GB" sz="1400" b="0" i="0">
                <a:solidFill>
                  <a:srgbClr val="1C1C19"/>
                </a:solidFill>
                <a:effectLst/>
                <a:latin typeface="Arial" panose="020B0604020202020204" pitchFamily="34" charset="0"/>
                <a:cs typeface="Arial" panose="020B0604020202020204" pitchFamily="34" charset="0"/>
              </a:rPr>
              <a:t> ex </a:t>
            </a:r>
            <a:r>
              <a:rPr lang="en-GB" sz="1400" b="0" i="0" err="1">
                <a:solidFill>
                  <a:srgbClr val="1C1C19"/>
                </a:solidFill>
                <a:effectLst/>
                <a:latin typeface="Arial" panose="020B0604020202020204" pitchFamily="34" charset="0"/>
                <a:cs typeface="Arial" panose="020B0604020202020204" pitchFamily="34" charset="0"/>
              </a:rPr>
              <a:t>ea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commodo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 </a:t>
            </a:r>
            <a:r>
              <a:rPr lang="en-GB" sz="1400" b="0" i="0" err="1">
                <a:solidFill>
                  <a:srgbClr val="1C1C19"/>
                </a:solidFill>
                <a:effectLst/>
                <a:latin typeface="Arial" panose="020B0604020202020204" pitchFamily="34" charset="0"/>
                <a:cs typeface="Arial" panose="020B0604020202020204" pitchFamily="34" charset="0"/>
              </a:rPr>
              <a:t>accumsan</a:t>
            </a:r>
            <a:r>
              <a:rPr lang="en-GB" sz="1400" b="0" i="0">
                <a:solidFill>
                  <a:srgbClr val="1C1C19"/>
                </a:solidFill>
                <a:effectLst/>
                <a:latin typeface="Arial" panose="020B0604020202020204" pitchFamily="34" charset="0"/>
                <a:cs typeface="Arial" panose="020B0604020202020204" pitchFamily="34" charset="0"/>
              </a:rPr>
              <a:t> et </a:t>
            </a:r>
            <a:r>
              <a:rPr lang="en-GB" sz="1400" b="0" i="0" err="1">
                <a:solidFill>
                  <a:srgbClr val="1C1C19"/>
                </a:solidFill>
                <a:effectLst/>
                <a:latin typeface="Arial" panose="020B0604020202020204" pitchFamily="34" charset="0"/>
                <a:cs typeface="Arial" panose="020B0604020202020204" pitchFamily="34" charset="0"/>
              </a:rPr>
              <a:t>iusto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odio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dignissim</a:t>
            </a:r>
            <a:r>
              <a:rPr lang="en-GB" sz="1400" b="0" i="0">
                <a:solidFill>
                  <a:srgbClr val="1C1C19"/>
                </a:solidFill>
                <a:effectLst/>
                <a:latin typeface="Arial" panose="020B0604020202020204" pitchFamily="34" charset="0"/>
                <a:cs typeface="Arial" panose="020B0604020202020204" pitchFamily="34" charset="0"/>
              </a:rPr>
              <a:t> qui </a:t>
            </a:r>
            <a:r>
              <a:rPr lang="en-GB" sz="1400" b="0" i="0" err="1">
                <a:solidFill>
                  <a:srgbClr val="1C1C19"/>
                </a:solidFill>
                <a:effectLst/>
                <a:latin typeface="Arial" panose="020B0604020202020204" pitchFamily="34" charset="0"/>
                <a:cs typeface="Arial" panose="020B0604020202020204" pitchFamily="34" charset="0"/>
              </a:rPr>
              <a:t>blandit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praesent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luptatum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zzril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delenit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augue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duis</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feugait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a:t>
            </a:r>
            <a:r>
              <a:rPr lang="en-GB" sz="1400" b="0" i="0">
                <a:solidFill>
                  <a:srgbClr val="1C1C19"/>
                </a:solidFill>
                <a:effectLst/>
                <a:latin typeface="Arial" panose="020B0604020202020204" pitchFamily="34" charset="0"/>
                <a:cs typeface="Arial" panose="020B0604020202020204" pitchFamily="34" charset="0"/>
              </a:rPr>
              <a:t>. Duis </a:t>
            </a:r>
            <a:r>
              <a:rPr lang="en-GB" sz="1400" b="0" i="0" err="1">
                <a:solidFill>
                  <a:srgbClr val="1C1C19"/>
                </a:solidFill>
                <a:effectLst/>
                <a:latin typeface="Arial" panose="020B0604020202020204" pitchFamily="34" charset="0"/>
                <a:cs typeface="Arial" panose="020B0604020202020204" pitchFamily="34" charset="0"/>
              </a:rPr>
              <a:t>autem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iriure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dolor</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hendrerit</a:t>
            </a:r>
            <a:r>
              <a:rPr lang="en-GB" sz="1400" b="0" i="0">
                <a:solidFill>
                  <a:srgbClr val="1C1C19"/>
                </a:solidFill>
                <a:effectLst/>
                <a:latin typeface="Arial" panose="020B0604020202020204" pitchFamily="34" charset="0"/>
                <a:cs typeface="Arial" panose="020B0604020202020204" pitchFamily="34" charset="0"/>
              </a:rPr>
              <a:t> in </a:t>
            </a:r>
            <a:r>
              <a:rPr lang="en-GB" sz="1400" b="0" i="0" err="1">
                <a:solidFill>
                  <a:srgbClr val="1C1C19"/>
                </a:solidFill>
                <a:effectLst/>
                <a:latin typeface="Arial" panose="020B0604020202020204" pitchFamily="34" charset="0"/>
                <a:cs typeface="Arial" panose="020B0604020202020204" pitchFamily="34" charset="0"/>
              </a:rPr>
              <a:t>vulputate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esse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molestie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consequat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vel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illum</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eu</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feugiat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facilisis</a:t>
            </a:r>
            <a:r>
              <a:rPr lang="en-GB" sz="1400" b="0" i="0">
                <a:solidFill>
                  <a:srgbClr val="1C1C19"/>
                </a:solidFill>
                <a:effectLst/>
                <a:latin typeface="Arial" panose="020B0604020202020204" pitchFamily="34" charset="0"/>
                <a:cs typeface="Arial" panose="020B0604020202020204" pitchFamily="34" charset="0"/>
              </a:rPr>
              <a:t> at </a:t>
            </a:r>
            <a:r>
              <a:rPr lang="en-GB" sz="1400" b="0" i="0" err="1">
                <a:solidFill>
                  <a:srgbClr val="1C1C19"/>
                </a:solidFill>
                <a:effectLst/>
                <a:latin typeface="Arial" panose="020B0604020202020204" pitchFamily="34" charset="0"/>
                <a:cs typeface="Arial" panose="020B0604020202020204" pitchFamily="34" charset="0"/>
              </a:rPr>
              <a:t>vero</a:t>
            </a:r>
            <a:r>
              <a:rPr lang="en-GB" sz="1400" b="0" i="0">
                <a:solidFill>
                  <a:srgbClr val="1C1C19"/>
                </a:solidFill>
                <a:effectLst/>
                <a:latin typeface="Arial" panose="020B0604020202020204" pitchFamily="34" charset="0"/>
                <a:cs typeface="Arial" panose="020B0604020202020204" pitchFamily="34" charset="0"/>
              </a:rPr>
              <a:t> eros et </a:t>
            </a:r>
            <a:r>
              <a:rPr lang="en-GB" sz="1400" b="0" i="0" err="1">
                <a:solidFill>
                  <a:srgbClr val="1C1C19"/>
                </a:solidFill>
                <a:effectLst/>
                <a:latin typeface="Arial" panose="020B0604020202020204" pitchFamily="34" charset="0"/>
                <a:cs typeface="Arial" panose="020B0604020202020204" pitchFamily="34" charset="0"/>
              </a:rPr>
              <a:t>accumsan</a:t>
            </a:r>
            <a:r>
              <a:rPr lang="en-GB" sz="1400" b="0" i="0">
                <a:solidFill>
                  <a:srgbClr val="1C1C19"/>
                </a:solidFill>
                <a:effectLst/>
                <a:latin typeface="Arial" panose="020B0604020202020204" pitchFamily="34" charset="0"/>
                <a:cs typeface="Arial" panose="020B0604020202020204" pitchFamily="34" charset="0"/>
              </a:rPr>
              <a:t> et </a:t>
            </a:r>
            <a:r>
              <a:rPr lang="en-GB" sz="1400" b="0" i="0" err="1">
                <a:solidFill>
                  <a:srgbClr val="1C1C19"/>
                </a:solidFill>
                <a:effectLst/>
                <a:latin typeface="Arial" panose="020B0604020202020204" pitchFamily="34" charset="0"/>
                <a:cs typeface="Arial" panose="020B0604020202020204" pitchFamily="34" charset="0"/>
              </a:rPr>
              <a:t>iusto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odio</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dignissim</a:t>
            </a:r>
            <a:r>
              <a:rPr lang="en-GB" sz="1400" b="0" i="0">
                <a:solidFill>
                  <a:srgbClr val="1C1C19"/>
                </a:solidFill>
                <a:effectLst/>
                <a:latin typeface="Arial" panose="020B0604020202020204" pitchFamily="34" charset="0"/>
                <a:cs typeface="Arial" panose="020B0604020202020204" pitchFamily="34" charset="0"/>
              </a:rPr>
              <a:t> qui </a:t>
            </a:r>
            <a:r>
              <a:rPr lang="en-GB" sz="1400" b="0" i="0" err="1">
                <a:solidFill>
                  <a:srgbClr val="1C1C19"/>
                </a:solidFill>
                <a:effectLst/>
                <a:latin typeface="Arial" panose="020B0604020202020204" pitchFamily="34" charset="0"/>
                <a:cs typeface="Arial" panose="020B0604020202020204" pitchFamily="34" charset="0"/>
              </a:rPr>
              <a:t>blandit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praesent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luptatum</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zzril</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delenit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augue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duis</a:t>
            </a:r>
            <a:r>
              <a:rPr lang="en-GB" sz="1400" b="0" i="0">
                <a:solidFill>
                  <a:srgbClr val="1C1C19"/>
                </a:solidFill>
                <a:effectLst/>
                <a:latin typeface="Arial" panose="020B0604020202020204" pitchFamily="34" charset="0"/>
                <a:cs typeface="Arial" panose="020B0604020202020204" pitchFamily="34" charset="0"/>
              </a:rPr>
              <a:t> dolore </a:t>
            </a:r>
            <a:r>
              <a:rPr lang="en-GB" sz="1400" b="0" i="0" err="1">
                <a:solidFill>
                  <a:srgbClr val="1C1C19"/>
                </a:solidFill>
                <a:effectLst/>
                <a:latin typeface="Arial" panose="020B0604020202020204" pitchFamily="34" charset="0"/>
                <a:cs typeface="Arial" panose="020B0604020202020204" pitchFamily="34" charset="0"/>
              </a:rPr>
              <a:t>te</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feugait</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nulla</a:t>
            </a:r>
            <a:r>
              <a:rPr lang="en-GB" sz="1400" b="0" i="0">
                <a:solidFill>
                  <a:srgbClr val="1C1C19"/>
                </a:solidFill>
                <a:effectLst/>
                <a:latin typeface="Arial" panose="020B0604020202020204" pitchFamily="34" charset="0"/>
                <a:cs typeface="Arial" panose="020B0604020202020204" pitchFamily="34" charset="0"/>
              </a:rPr>
              <a:t> </a:t>
            </a:r>
            <a:r>
              <a:rPr lang="en-GB" sz="1400" b="0" i="0" err="1">
                <a:solidFill>
                  <a:srgbClr val="1C1C19"/>
                </a:solidFill>
                <a:effectLst/>
                <a:latin typeface="Arial" panose="020B0604020202020204" pitchFamily="34" charset="0"/>
                <a:cs typeface="Arial" panose="020B0604020202020204" pitchFamily="34" charset="0"/>
              </a:rPr>
              <a:t>facilisi</a:t>
            </a:r>
            <a:r>
              <a:rPr lang="en-GB" sz="1400" b="0" i="0">
                <a:solidFill>
                  <a:srgbClr val="1C1C19"/>
                </a:solidFill>
                <a:effectLst/>
                <a:latin typeface="Arial" panose="020B0604020202020204" pitchFamily="34" charset="0"/>
                <a:cs typeface="Arial" panose="020B0604020202020204" pitchFamily="34" charset="0"/>
              </a:rPr>
              <a:t>. </a:t>
            </a:r>
            <a:endParaRPr lang="en-GB" sz="1400" b="0" i="0">
              <a:latin typeface="Arial" panose="020B0604020202020204" pitchFamily="34" charset="0"/>
              <a:cs typeface="Arial" panose="020B0604020202020204" pitchFamily="34" charset="0"/>
            </a:endParaRPr>
          </a:p>
          <a:p>
            <a:pPr lvl="0"/>
            <a:endParaRPr lang="en-LT"/>
          </a:p>
        </p:txBody>
      </p:sp>
      <p:sp>
        <p:nvSpPr>
          <p:cNvPr id="14" name="Text Placeholder 2">
            <a:extLst>
              <a:ext uri="{FF2B5EF4-FFF2-40B4-BE49-F238E27FC236}">
                <a16:creationId xmlns:a16="http://schemas.microsoft.com/office/drawing/2014/main" id="{272C0B51-8D94-5648-A936-CF2436074343}"/>
              </a:ext>
            </a:extLst>
          </p:cNvPr>
          <p:cNvSpPr>
            <a:spLocks noGrp="1"/>
          </p:cNvSpPr>
          <p:nvPr>
            <p:ph type="body" sz="quarter" idx="13" hasCustomPrompt="1"/>
          </p:nvPr>
        </p:nvSpPr>
        <p:spPr>
          <a:xfrm>
            <a:off x="6622473" y="5624445"/>
            <a:ext cx="4623684" cy="276024"/>
          </a:xfrm>
          <a:prstGeom prst="rect">
            <a:avLst/>
          </a:prstGeom>
        </p:spPr>
        <p:txBody>
          <a:bodyPr/>
          <a:lstStyle>
            <a:lvl1pPr marL="0" indent="0" algn="ctr">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15" name="Text Placeholder 2">
            <a:extLst>
              <a:ext uri="{FF2B5EF4-FFF2-40B4-BE49-F238E27FC236}">
                <a16:creationId xmlns:a16="http://schemas.microsoft.com/office/drawing/2014/main" id="{17C9E299-5631-F240-9ADE-C0C8D3146F6B}"/>
              </a:ext>
            </a:extLst>
          </p:cNvPr>
          <p:cNvSpPr>
            <a:spLocks noGrp="1"/>
          </p:cNvSpPr>
          <p:nvPr>
            <p:ph type="body" sz="quarter" idx="14" hasCustomPrompt="1"/>
          </p:nvPr>
        </p:nvSpPr>
        <p:spPr>
          <a:xfrm>
            <a:off x="6459682" y="1940272"/>
            <a:ext cx="1788438" cy="748666"/>
          </a:xfrm>
          <a:prstGeom prst="rect">
            <a:avLst/>
          </a:prstGeom>
        </p:spPr>
        <p:txBody>
          <a:bodyPr/>
          <a:lstStyle>
            <a:lvl1pPr marL="0" indent="0" algn="ctr">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17" name="Text Placeholder 2">
            <a:extLst>
              <a:ext uri="{FF2B5EF4-FFF2-40B4-BE49-F238E27FC236}">
                <a16:creationId xmlns:a16="http://schemas.microsoft.com/office/drawing/2014/main" id="{DFF0446C-CB44-424B-B37A-977A373F69B5}"/>
              </a:ext>
            </a:extLst>
          </p:cNvPr>
          <p:cNvSpPr>
            <a:spLocks noGrp="1"/>
          </p:cNvSpPr>
          <p:nvPr>
            <p:ph type="body" sz="quarter" idx="15" hasCustomPrompt="1"/>
          </p:nvPr>
        </p:nvSpPr>
        <p:spPr>
          <a:xfrm>
            <a:off x="9624244" y="1924774"/>
            <a:ext cx="1788438" cy="748666"/>
          </a:xfrm>
          <a:prstGeom prst="rect">
            <a:avLst/>
          </a:prstGeom>
        </p:spPr>
        <p:txBody>
          <a:bodyPr/>
          <a:lstStyle>
            <a:lvl1pPr marL="0" indent="0" algn="ctr">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pic>
        <p:nvPicPr>
          <p:cNvPr id="20" name="Picture 19">
            <a:extLst>
              <a:ext uri="{FF2B5EF4-FFF2-40B4-BE49-F238E27FC236}">
                <a16:creationId xmlns:a16="http://schemas.microsoft.com/office/drawing/2014/main" id="{8815F7D3-B934-FE44-A6CB-8BAB731B2BD9}"/>
              </a:ext>
            </a:extLst>
          </p:cNvPr>
          <p:cNvPicPr>
            <a:picLocks noChangeAspect="1"/>
          </p:cNvPicPr>
          <p:nvPr userDrawn="1"/>
        </p:nvPicPr>
        <p:blipFill>
          <a:blip r:embed="rId2"/>
          <a:stretch>
            <a:fillRect/>
          </a:stretch>
        </p:blipFill>
        <p:spPr>
          <a:xfrm>
            <a:off x="325458" y="5394030"/>
            <a:ext cx="1332854" cy="1332854"/>
          </a:xfrm>
          <a:prstGeom prst="rect">
            <a:avLst/>
          </a:prstGeom>
        </p:spPr>
      </p:pic>
      <p:pic>
        <p:nvPicPr>
          <p:cNvPr id="3" name="Picture 2">
            <a:extLst>
              <a:ext uri="{FF2B5EF4-FFF2-40B4-BE49-F238E27FC236}">
                <a16:creationId xmlns:a16="http://schemas.microsoft.com/office/drawing/2014/main" id="{A501C198-C4DE-474F-9E5F-739A58CB3BE8}"/>
              </a:ext>
            </a:extLst>
          </p:cNvPr>
          <p:cNvPicPr>
            <a:picLocks noChangeAspect="1"/>
          </p:cNvPicPr>
          <p:nvPr userDrawn="1"/>
        </p:nvPicPr>
        <p:blipFill>
          <a:blip r:embed="rId3"/>
          <a:stretch>
            <a:fillRect/>
          </a:stretch>
        </p:blipFill>
        <p:spPr>
          <a:xfrm>
            <a:off x="6489565" y="2730080"/>
            <a:ext cx="4889500" cy="2628900"/>
          </a:xfrm>
          <a:prstGeom prst="rect">
            <a:avLst/>
          </a:prstGeom>
        </p:spPr>
      </p:pic>
      <p:sp>
        <p:nvSpPr>
          <p:cNvPr id="5" name="Picture Placeholder 4">
            <a:extLst>
              <a:ext uri="{FF2B5EF4-FFF2-40B4-BE49-F238E27FC236}">
                <a16:creationId xmlns:a16="http://schemas.microsoft.com/office/drawing/2014/main" id="{EB0099D1-1AC4-9B4D-8311-85596741A4B1}"/>
              </a:ext>
            </a:extLst>
          </p:cNvPr>
          <p:cNvSpPr>
            <a:spLocks noGrp="1"/>
          </p:cNvSpPr>
          <p:nvPr>
            <p:ph type="pic" sz="quarter" idx="16"/>
          </p:nvPr>
        </p:nvSpPr>
        <p:spPr>
          <a:xfrm>
            <a:off x="7015343" y="3519229"/>
            <a:ext cx="1114425" cy="1079178"/>
          </a:xfrm>
          <a:prstGeom prst="ellipse">
            <a:avLst/>
          </a:prstGeom>
        </p:spPr>
        <p:txBody>
          <a:bodyPr/>
          <a:lstStyle>
            <a:lvl1pPr marL="0" indent="0">
              <a:buFont typeface="Arial" panose="020B0604020202020204" pitchFamily="34" charset="0"/>
              <a:buNone/>
              <a:defRPr sz="1100">
                <a:solidFill>
                  <a:schemeClr val="tx2"/>
                </a:solidFill>
              </a:defRPr>
            </a:lvl1pPr>
          </a:lstStyle>
          <a:p>
            <a:endParaRPr lang="en-LT"/>
          </a:p>
        </p:txBody>
      </p:sp>
      <p:sp>
        <p:nvSpPr>
          <p:cNvPr id="13" name="Picture Placeholder 4">
            <a:extLst>
              <a:ext uri="{FF2B5EF4-FFF2-40B4-BE49-F238E27FC236}">
                <a16:creationId xmlns:a16="http://schemas.microsoft.com/office/drawing/2014/main" id="{70B862A4-56E0-C346-86A5-5CC190F8BF25}"/>
              </a:ext>
            </a:extLst>
          </p:cNvPr>
          <p:cNvSpPr>
            <a:spLocks noGrp="1"/>
          </p:cNvSpPr>
          <p:nvPr>
            <p:ph type="pic" sz="quarter" idx="17"/>
          </p:nvPr>
        </p:nvSpPr>
        <p:spPr>
          <a:xfrm>
            <a:off x="8377102" y="3515948"/>
            <a:ext cx="1114425" cy="1079178"/>
          </a:xfrm>
          <a:prstGeom prst="ellipse">
            <a:avLst/>
          </a:prstGeom>
        </p:spPr>
        <p:txBody>
          <a:bodyPr/>
          <a:lstStyle>
            <a:lvl1pPr marL="0" indent="0">
              <a:buFont typeface="Arial" panose="020B0604020202020204" pitchFamily="34" charset="0"/>
              <a:buNone/>
              <a:defRPr sz="1100">
                <a:solidFill>
                  <a:schemeClr val="tx2"/>
                </a:solidFill>
              </a:defRPr>
            </a:lvl1pPr>
          </a:lstStyle>
          <a:p>
            <a:endParaRPr lang="en-LT"/>
          </a:p>
        </p:txBody>
      </p:sp>
      <p:sp>
        <p:nvSpPr>
          <p:cNvPr id="16" name="Picture Placeholder 4">
            <a:extLst>
              <a:ext uri="{FF2B5EF4-FFF2-40B4-BE49-F238E27FC236}">
                <a16:creationId xmlns:a16="http://schemas.microsoft.com/office/drawing/2014/main" id="{53F9049B-F0D0-C548-91CF-BC879954A15D}"/>
              </a:ext>
            </a:extLst>
          </p:cNvPr>
          <p:cNvSpPr>
            <a:spLocks noGrp="1"/>
          </p:cNvSpPr>
          <p:nvPr>
            <p:ph type="pic" sz="quarter" idx="18"/>
          </p:nvPr>
        </p:nvSpPr>
        <p:spPr>
          <a:xfrm>
            <a:off x="9738861" y="3504941"/>
            <a:ext cx="1114425" cy="1079178"/>
          </a:xfrm>
          <a:prstGeom prst="ellipse">
            <a:avLst/>
          </a:prstGeom>
        </p:spPr>
        <p:txBody>
          <a:bodyPr/>
          <a:lstStyle>
            <a:lvl1pPr marL="0" indent="0">
              <a:buFont typeface="Arial" panose="020B0604020202020204" pitchFamily="34" charset="0"/>
              <a:buNone/>
              <a:defRPr sz="1100">
                <a:solidFill>
                  <a:schemeClr val="tx2"/>
                </a:solidFill>
              </a:defRPr>
            </a:lvl1pPr>
          </a:lstStyle>
          <a:p>
            <a:endParaRPr lang="en-LT"/>
          </a:p>
        </p:txBody>
      </p:sp>
      <p:sp>
        <p:nvSpPr>
          <p:cNvPr id="7" name="Slide Number Placeholder 6">
            <a:extLst>
              <a:ext uri="{FF2B5EF4-FFF2-40B4-BE49-F238E27FC236}">
                <a16:creationId xmlns:a16="http://schemas.microsoft.com/office/drawing/2014/main" id="{08A5257B-5BC7-EA4D-A41E-5080B316F206}"/>
              </a:ext>
            </a:extLst>
          </p:cNvPr>
          <p:cNvSpPr>
            <a:spLocks noGrp="1"/>
          </p:cNvSpPr>
          <p:nvPr>
            <p:ph type="sldNum" sz="quarter" idx="19"/>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421616814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Laiko juosta">
    <p:spTree>
      <p:nvGrpSpPr>
        <p:cNvPr id="1" name=""/>
        <p:cNvGrpSpPr/>
        <p:nvPr/>
      </p:nvGrpSpPr>
      <p:grpSpPr>
        <a:xfrm>
          <a:off x="0" y="0"/>
          <a:ext cx="0" cy="0"/>
          <a:chOff x="0" y="0"/>
          <a:chExt cx="0" cy="0"/>
        </a:xfrm>
      </p:grpSpPr>
      <p:sp>
        <p:nvSpPr>
          <p:cNvPr id="6" name="object 10">
            <a:extLst>
              <a:ext uri="{FF2B5EF4-FFF2-40B4-BE49-F238E27FC236}">
                <a16:creationId xmlns:a16="http://schemas.microsoft.com/office/drawing/2014/main" id="{FAE7ED82-9F06-F249-8CBB-3CCAD17F936B}"/>
              </a:ext>
            </a:extLst>
          </p:cNvPr>
          <p:cNvSpPr txBox="1">
            <a:spLocks noGrp="1"/>
          </p:cNvSpPr>
          <p:nvPr>
            <p:ph type="title" hasCustomPrompt="1"/>
          </p:nvPr>
        </p:nvSpPr>
        <p:spPr>
          <a:xfrm>
            <a:off x="590860" y="342037"/>
            <a:ext cx="6602591"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TIMELINE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cxnSp>
        <p:nvCxnSpPr>
          <p:cNvPr id="9" name="Straight Connector 8">
            <a:extLst>
              <a:ext uri="{FF2B5EF4-FFF2-40B4-BE49-F238E27FC236}">
                <a16:creationId xmlns:a16="http://schemas.microsoft.com/office/drawing/2014/main" id="{638DF30B-77B7-A645-B5A9-CA9CA975D167}"/>
              </a:ext>
            </a:extLst>
          </p:cNvPr>
          <p:cNvCxnSpPr/>
          <p:nvPr userDrawn="1"/>
        </p:nvCxnSpPr>
        <p:spPr>
          <a:xfrm>
            <a:off x="0" y="3810000"/>
            <a:ext cx="12192000" cy="0"/>
          </a:xfrm>
          <a:prstGeom prst="line">
            <a:avLst/>
          </a:prstGeom>
          <a:ln w="698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D65E37AB-FF46-7B4F-A6B2-2B479E4A92D2}"/>
              </a:ext>
            </a:extLst>
          </p:cNvPr>
          <p:cNvPicPr>
            <a:picLocks noChangeAspect="1"/>
          </p:cNvPicPr>
          <p:nvPr userDrawn="1"/>
        </p:nvPicPr>
        <p:blipFill>
          <a:blip r:embed="rId2"/>
          <a:stretch>
            <a:fillRect/>
          </a:stretch>
        </p:blipFill>
        <p:spPr>
          <a:xfrm>
            <a:off x="530495" y="3665108"/>
            <a:ext cx="1333500" cy="1384300"/>
          </a:xfrm>
          <a:prstGeom prst="rect">
            <a:avLst/>
          </a:prstGeom>
        </p:spPr>
      </p:pic>
      <p:pic>
        <p:nvPicPr>
          <p:cNvPr id="13" name="Picture 12">
            <a:extLst>
              <a:ext uri="{FF2B5EF4-FFF2-40B4-BE49-F238E27FC236}">
                <a16:creationId xmlns:a16="http://schemas.microsoft.com/office/drawing/2014/main" id="{F5FDEDF7-83E6-4D4A-9003-0D62305D082C}"/>
              </a:ext>
            </a:extLst>
          </p:cNvPr>
          <p:cNvPicPr>
            <a:picLocks noChangeAspect="1"/>
          </p:cNvPicPr>
          <p:nvPr userDrawn="1"/>
        </p:nvPicPr>
        <p:blipFill>
          <a:blip r:embed="rId3"/>
          <a:stretch>
            <a:fillRect/>
          </a:stretch>
        </p:blipFill>
        <p:spPr>
          <a:xfrm>
            <a:off x="2101645" y="2584445"/>
            <a:ext cx="1333500" cy="1384300"/>
          </a:xfrm>
          <a:prstGeom prst="rect">
            <a:avLst/>
          </a:prstGeom>
        </p:spPr>
      </p:pic>
      <p:pic>
        <p:nvPicPr>
          <p:cNvPr id="14" name="Picture 13">
            <a:extLst>
              <a:ext uri="{FF2B5EF4-FFF2-40B4-BE49-F238E27FC236}">
                <a16:creationId xmlns:a16="http://schemas.microsoft.com/office/drawing/2014/main" id="{311A2EE1-732D-6347-89E9-4C1B2BC5DEB6}"/>
              </a:ext>
            </a:extLst>
          </p:cNvPr>
          <p:cNvPicPr>
            <a:picLocks noChangeAspect="1"/>
          </p:cNvPicPr>
          <p:nvPr userDrawn="1"/>
        </p:nvPicPr>
        <p:blipFill>
          <a:blip r:embed="rId2"/>
          <a:stretch>
            <a:fillRect/>
          </a:stretch>
        </p:blipFill>
        <p:spPr>
          <a:xfrm>
            <a:off x="4118822" y="3651262"/>
            <a:ext cx="1333500" cy="1384300"/>
          </a:xfrm>
          <a:prstGeom prst="rect">
            <a:avLst/>
          </a:prstGeom>
        </p:spPr>
      </p:pic>
      <p:pic>
        <p:nvPicPr>
          <p:cNvPr id="15" name="Picture 14">
            <a:extLst>
              <a:ext uri="{FF2B5EF4-FFF2-40B4-BE49-F238E27FC236}">
                <a16:creationId xmlns:a16="http://schemas.microsoft.com/office/drawing/2014/main" id="{A09C5D13-C15E-714E-8B8E-075627D963D5}"/>
              </a:ext>
            </a:extLst>
          </p:cNvPr>
          <p:cNvPicPr>
            <a:picLocks noChangeAspect="1"/>
          </p:cNvPicPr>
          <p:nvPr userDrawn="1"/>
        </p:nvPicPr>
        <p:blipFill>
          <a:blip r:embed="rId3"/>
          <a:stretch>
            <a:fillRect/>
          </a:stretch>
        </p:blipFill>
        <p:spPr>
          <a:xfrm>
            <a:off x="5859951" y="2570594"/>
            <a:ext cx="1333500" cy="1384300"/>
          </a:xfrm>
          <a:prstGeom prst="rect">
            <a:avLst/>
          </a:prstGeom>
        </p:spPr>
      </p:pic>
      <p:pic>
        <p:nvPicPr>
          <p:cNvPr id="16" name="Picture 15">
            <a:extLst>
              <a:ext uri="{FF2B5EF4-FFF2-40B4-BE49-F238E27FC236}">
                <a16:creationId xmlns:a16="http://schemas.microsoft.com/office/drawing/2014/main" id="{F4068C0A-30AC-554B-8518-B3B634D3437A}"/>
              </a:ext>
            </a:extLst>
          </p:cNvPr>
          <p:cNvPicPr>
            <a:picLocks noChangeAspect="1"/>
          </p:cNvPicPr>
          <p:nvPr userDrawn="1"/>
        </p:nvPicPr>
        <p:blipFill>
          <a:blip r:embed="rId2"/>
          <a:stretch>
            <a:fillRect/>
          </a:stretch>
        </p:blipFill>
        <p:spPr>
          <a:xfrm>
            <a:off x="7707149" y="3665126"/>
            <a:ext cx="1333500" cy="1384300"/>
          </a:xfrm>
          <a:prstGeom prst="rect">
            <a:avLst/>
          </a:prstGeom>
        </p:spPr>
      </p:pic>
      <p:pic>
        <p:nvPicPr>
          <p:cNvPr id="18" name="Picture 17">
            <a:extLst>
              <a:ext uri="{FF2B5EF4-FFF2-40B4-BE49-F238E27FC236}">
                <a16:creationId xmlns:a16="http://schemas.microsoft.com/office/drawing/2014/main" id="{8EAE5B85-F6C3-2941-9A65-2CA1136CF23B}"/>
              </a:ext>
            </a:extLst>
          </p:cNvPr>
          <p:cNvPicPr>
            <a:picLocks noChangeAspect="1"/>
          </p:cNvPicPr>
          <p:nvPr userDrawn="1"/>
        </p:nvPicPr>
        <p:blipFill>
          <a:blip r:embed="rId3"/>
          <a:stretch>
            <a:fillRect/>
          </a:stretch>
        </p:blipFill>
        <p:spPr>
          <a:xfrm>
            <a:off x="9689232" y="2584445"/>
            <a:ext cx="1333500" cy="1384300"/>
          </a:xfrm>
          <a:prstGeom prst="rect">
            <a:avLst/>
          </a:prstGeom>
        </p:spPr>
      </p:pic>
      <p:sp>
        <p:nvSpPr>
          <p:cNvPr id="3" name="Text Placeholder 2">
            <a:extLst>
              <a:ext uri="{FF2B5EF4-FFF2-40B4-BE49-F238E27FC236}">
                <a16:creationId xmlns:a16="http://schemas.microsoft.com/office/drawing/2014/main" id="{D521D300-13E4-2E43-BC2F-985DA32AC1F7}"/>
              </a:ext>
            </a:extLst>
          </p:cNvPr>
          <p:cNvSpPr>
            <a:spLocks noGrp="1"/>
          </p:cNvSpPr>
          <p:nvPr>
            <p:ph type="body" sz="quarter" idx="10" hasCustomPrompt="1"/>
          </p:nvPr>
        </p:nvSpPr>
        <p:spPr>
          <a:xfrm>
            <a:off x="2201201" y="2989260"/>
            <a:ext cx="1138172" cy="273474"/>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1" i="0">
                <a:solidFill>
                  <a:schemeClr val="tx2"/>
                </a:solidFill>
                <a:latin typeface="Arial" panose="020B0604020202020204" pitchFamily="34" charset="0"/>
                <a:cs typeface="Arial" panose="020B0604020202020204" pitchFamily="34" charset="0"/>
              </a:defRPr>
            </a:lvl1pPr>
            <a:lvl2pPr marL="457200" indent="0" algn="ctr">
              <a:buNone/>
              <a:defRPr sz="1400" b="1" i="0">
                <a:solidFill>
                  <a:schemeClr val="tx2"/>
                </a:solidFill>
                <a:latin typeface="Arial" panose="020B0604020202020204" pitchFamily="34" charset="0"/>
                <a:cs typeface="Arial" panose="020B0604020202020204" pitchFamily="34" charset="0"/>
              </a:defRPr>
            </a:lvl2pPr>
            <a:lvl3pPr marL="914400" indent="0" algn="ctr">
              <a:buNone/>
              <a:defRPr sz="1400" b="1" i="0">
                <a:solidFill>
                  <a:schemeClr val="tx2"/>
                </a:solidFill>
                <a:latin typeface="Arial" panose="020B0604020202020204" pitchFamily="34" charset="0"/>
                <a:cs typeface="Arial" panose="020B0604020202020204" pitchFamily="34" charset="0"/>
              </a:defRPr>
            </a:lvl3pPr>
            <a:lvl4pPr marL="1371600" indent="0" algn="ctr">
              <a:buNone/>
              <a:defRPr sz="1400" b="1" i="0">
                <a:solidFill>
                  <a:schemeClr val="tx2"/>
                </a:solidFill>
                <a:latin typeface="Arial" panose="020B0604020202020204" pitchFamily="34" charset="0"/>
                <a:cs typeface="Arial" panose="020B0604020202020204" pitchFamily="34" charset="0"/>
              </a:defRPr>
            </a:lvl4pPr>
            <a:lvl5pPr marL="1828800" indent="0" algn="ctr">
              <a:buNone/>
              <a:defRPr sz="1400" b="1" i="0">
                <a:solidFill>
                  <a:schemeClr val="tx2"/>
                </a:solidFill>
                <a:latin typeface="Arial" panose="020B0604020202020204" pitchFamily="34" charset="0"/>
                <a:cs typeface="Arial" panose="020B0604020202020204" pitchFamily="34" charset="0"/>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1" i="0">
                <a:solidFill>
                  <a:srgbClr val="1D1D1B"/>
                </a:solidFill>
                <a:latin typeface="Arial" panose="020B0604020202020204" pitchFamily="34" charset="0"/>
                <a:cs typeface="Arial" panose="020B0604020202020204" pitchFamily="34" charset="0"/>
              </a:rPr>
              <a:t>Data</a:t>
            </a:r>
            <a:r>
              <a:rPr lang="en-GB" sz="1400" b="1" i="0" spc="-85">
                <a:solidFill>
                  <a:srgbClr val="1D1D1B"/>
                </a:solidFill>
                <a:latin typeface="Arial" panose="020B0604020202020204" pitchFamily="34" charset="0"/>
                <a:cs typeface="Arial" panose="020B0604020202020204" pitchFamily="34" charset="0"/>
              </a:rPr>
              <a:t> </a:t>
            </a:r>
            <a:r>
              <a:rPr lang="en-GB" sz="1400" b="1" i="0">
                <a:solidFill>
                  <a:srgbClr val="1D1D1B"/>
                </a:solidFill>
                <a:latin typeface="Arial" panose="020B0604020202020204" pitchFamily="34" charset="0"/>
                <a:cs typeface="Arial" panose="020B0604020202020204" pitchFamily="34" charset="0"/>
              </a:rPr>
              <a:t>14pt.</a:t>
            </a:r>
            <a:endParaRPr lang="en-GB" sz="1400" b="1" i="0">
              <a:latin typeface="Arial" panose="020B0604020202020204" pitchFamily="34" charset="0"/>
              <a:cs typeface="Arial" panose="020B0604020202020204" pitchFamily="34" charset="0"/>
            </a:endParaRPr>
          </a:p>
          <a:p>
            <a:pPr lvl="0"/>
            <a:endParaRPr lang="en-LT"/>
          </a:p>
        </p:txBody>
      </p:sp>
      <p:sp>
        <p:nvSpPr>
          <p:cNvPr id="37" name="Text Placeholder 2">
            <a:extLst>
              <a:ext uri="{FF2B5EF4-FFF2-40B4-BE49-F238E27FC236}">
                <a16:creationId xmlns:a16="http://schemas.microsoft.com/office/drawing/2014/main" id="{274516D6-9DE6-614F-8C02-43F4B959FA5E}"/>
              </a:ext>
            </a:extLst>
          </p:cNvPr>
          <p:cNvSpPr>
            <a:spLocks noGrp="1"/>
          </p:cNvSpPr>
          <p:nvPr>
            <p:ph type="body" sz="quarter" idx="11" hasCustomPrompt="1"/>
          </p:nvPr>
        </p:nvSpPr>
        <p:spPr>
          <a:xfrm>
            <a:off x="5929357" y="2989031"/>
            <a:ext cx="1138172" cy="273474"/>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1" i="0">
                <a:solidFill>
                  <a:schemeClr val="tx2"/>
                </a:solidFill>
                <a:latin typeface="Arial" panose="020B0604020202020204" pitchFamily="34" charset="0"/>
                <a:cs typeface="Arial" panose="020B0604020202020204" pitchFamily="34" charset="0"/>
              </a:defRPr>
            </a:lvl1pPr>
            <a:lvl2pPr marL="457200" indent="0" algn="ctr">
              <a:buNone/>
              <a:defRPr sz="1400" b="1" i="0">
                <a:solidFill>
                  <a:schemeClr val="tx2"/>
                </a:solidFill>
                <a:latin typeface="Arial" panose="020B0604020202020204" pitchFamily="34" charset="0"/>
                <a:cs typeface="Arial" panose="020B0604020202020204" pitchFamily="34" charset="0"/>
              </a:defRPr>
            </a:lvl2pPr>
            <a:lvl3pPr marL="914400" indent="0" algn="ctr">
              <a:buNone/>
              <a:defRPr sz="1400" b="1" i="0">
                <a:solidFill>
                  <a:schemeClr val="tx2"/>
                </a:solidFill>
                <a:latin typeface="Arial" panose="020B0604020202020204" pitchFamily="34" charset="0"/>
                <a:cs typeface="Arial" panose="020B0604020202020204" pitchFamily="34" charset="0"/>
              </a:defRPr>
            </a:lvl3pPr>
            <a:lvl4pPr marL="1371600" indent="0" algn="ctr">
              <a:buNone/>
              <a:defRPr sz="1400" b="1" i="0">
                <a:solidFill>
                  <a:schemeClr val="tx2"/>
                </a:solidFill>
                <a:latin typeface="Arial" panose="020B0604020202020204" pitchFamily="34" charset="0"/>
                <a:cs typeface="Arial" panose="020B0604020202020204" pitchFamily="34" charset="0"/>
              </a:defRPr>
            </a:lvl4pPr>
            <a:lvl5pPr marL="1828800" indent="0" algn="ctr">
              <a:buNone/>
              <a:defRPr sz="1400" b="1" i="0">
                <a:solidFill>
                  <a:schemeClr val="tx2"/>
                </a:solidFill>
                <a:latin typeface="Arial" panose="020B0604020202020204" pitchFamily="34" charset="0"/>
                <a:cs typeface="Arial" panose="020B0604020202020204" pitchFamily="34" charset="0"/>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1" i="0">
                <a:solidFill>
                  <a:srgbClr val="1D1D1B"/>
                </a:solidFill>
                <a:latin typeface="Arial" panose="020B0604020202020204" pitchFamily="34" charset="0"/>
                <a:cs typeface="Arial" panose="020B0604020202020204" pitchFamily="34" charset="0"/>
              </a:rPr>
              <a:t>Data</a:t>
            </a:r>
            <a:r>
              <a:rPr lang="en-GB" sz="1400" b="1" i="0" spc="-85">
                <a:solidFill>
                  <a:srgbClr val="1D1D1B"/>
                </a:solidFill>
                <a:latin typeface="Arial" panose="020B0604020202020204" pitchFamily="34" charset="0"/>
                <a:cs typeface="Arial" panose="020B0604020202020204" pitchFamily="34" charset="0"/>
              </a:rPr>
              <a:t> </a:t>
            </a:r>
            <a:r>
              <a:rPr lang="en-GB" sz="1400" b="1" i="0">
                <a:solidFill>
                  <a:srgbClr val="1D1D1B"/>
                </a:solidFill>
                <a:latin typeface="Arial" panose="020B0604020202020204" pitchFamily="34" charset="0"/>
                <a:cs typeface="Arial" panose="020B0604020202020204" pitchFamily="34" charset="0"/>
              </a:rPr>
              <a:t>14pt.</a:t>
            </a:r>
            <a:endParaRPr lang="en-GB" sz="1400" b="1" i="0">
              <a:latin typeface="Arial" panose="020B0604020202020204" pitchFamily="34" charset="0"/>
              <a:cs typeface="Arial" panose="020B0604020202020204" pitchFamily="34" charset="0"/>
            </a:endParaRPr>
          </a:p>
          <a:p>
            <a:pPr lvl="0"/>
            <a:endParaRPr lang="en-LT"/>
          </a:p>
        </p:txBody>
      </p:sp>
      <p:sp>
        <p:nvSpPr>
          <p:cNvPr id="38" name="Text Placeholder 2">
            <a:extLst>
              <a:ext uri="{FF2B5EF4-FFF2-40B4-BE49-F238E27FC236}">
                <a16:creationId xmlns:a16="http://schemas.microsoft.com/office/drawing/2014/main" id="{B244239C-65B1-7E4E-AB74-F764FFF251A9}"/>
              </a:ext>
            </a:extLst>
          </p:cNvPr>
          <p:cNvSpPr>
            <a:spLocks noGrp="1"/>
          </p:cNvSpPr>
          <p:nvPr>
            <p:ph type="body" sz="quarter" idx="12" hasCustomPrompt="1"/>
          </p:nvPr>
        </p:nvSpPr>
        <p:spPr>
          <a:xfrm>
            <a:off x="9786896" y="2989031"/>
            <a:ext cx="1138172" cy="273474"/>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1" i="0">
                <a:solidFill>
                  <a:schemeClr val="tx2"/>
                </a:solidFill>
                <a:latin typeface="Arial" panose="020B0604020202020204" pitchFamily="34" charset="0"/>
                <a:cs typeface="Arial" panose="020B0604020202020204" pitchFamily="34" charset="0"/>
              </a:defRPr>
            </a:lvl1pPr>
            <a:lvl2pPr marL="457200" indent="0" algn="ctr">
              <a:buNone/>
              <a:defRPr sz="1400" b="1" i="0">
                <a:solidFill>
                  <a:schemeClr val="tx2"/>
                </a:solidFill>
                <a:latin typeface="Arial" panose="020B0604020202020204" pitchFamily="34" charset="0"/>
                <a:cs typeface="Arial" panose="020B0604020202020204" pitchFamily="34" charset="0"/>
              </a:defRPr>
            </a:lvl2pPr>
            <a:lvl3pPr marL="914400" indent="0" algn="ctr">
              <a:buNone/>
              <a:defRPr sz="1400" b="1" i="0">
                <a:solidFill>
                  <a:schemeClr val="tx2"/>
                </a:solidFill>
                <a:latin typeface="Arial" panose="020B0604020202020204" pitchFamily="34" charset="0"/>
                <a:cs typeface="Arial" panose="020B0604020202020204" pitchFamily="34" charset="0"/>
              </a:defRPr>
            </a:lvl3pPr>
            <a:lvl4pPr marL="1371600" indent="0" algn="ctr">
              <a:buNone/>
              <a:defRPr sz="1400" b="1" i="0">
                <a:solidFill>
                  <a:schemeClr val="tx2"/>
                </a:solidFill>
                <a:latin typeface="Arial" panose="020B0604020202020204" pitchFamily="34" charset="0"/>
                <a:cs typeface="Arial" panose="020B0604020202020204" pitchFamily="34" charset="0"/>
              </a:defRPr>
            </a:lvl4pPr>
            <a:lvl5pPr marL="1828800" indent="0" algn="ctr">
              <a:buNone/>
              <a:defRPr sz="1400" b="1" i="0">
                <a:solidFill>
                  <a:schemeClr val="tx2"/>
                </a:solidFill>
                <a:latin typeface="Arial" panose="020B0604020202020204" pitchFamily="34" charset="0"/>
                <a:cs typeface="Arial" panose="020B0604020202020204" pitchFamily="34" charset="0"/>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1" i="0">
                <a:solidFill>
                  <a:srgbClr val="1D1D1B"/>
                </a:solidFill>
                <a:latin typeface="Arial" panose="020B0604020202020204" pitchFamily="34" charset="0"/>
                <a:cs typeface="Arial" panose="020B0604020202020204" pitchFamily="34" charset="0"/>
              </a:rPr>
              <a:t>Data</a:t>
            </a:r>
            <a:r>
              <a:rPr lang="en-GB" sz="1400" b="1" i="0" spc="-85">
                <a:solidFill>
                  <a:srgbClr val="1D1D1B"/>
                </a:solidFill>
                <a:latin typeface="Arial" panose="020B0604020202020204" pitchFamily="34" charset="0"/>
                <a:cs typeface="Arial" panose="020B0604020202020204" pitchFamily="34" charset="0"/>
              </a:rPr>
              <a:t> </a:t>
            </a:r>
            <a:r>
              <a:rPr lang="en-GB" sz="1400" b="1" i="0">
                <a:solidFill>
                  <a:srgbClr val="1D1D1B"/>
                </a:solidFill>
                <a:latin typeface="Arial" panose="020B0604020202020204" pitchFamily="34" charset="0"/>
                <a:cs typeface="Arial" panose="020B0604020202020204" pitchFamily="34" charset="0"/>
              </a:rPr>
              <a:t>14pt.</a:t>
            </a:r>
            <a:endParaRPr lang="en-GB" sz="1400" b="1" i="0">
              <a:latin typeface="Arial" panose="020B0604020202020204" pitchFamily="34" charset="0"/>
              <a:cs typeface="Arial" panose="020B0604020202020204" pitchFamily="34" charset="0"/>
            </a:endParaRPr>
          </a:p>
          <a:p>
            <a:pPr lvl="0"/>
            <a:endParaRPr lang="en-LT"/>
          </a:p>
        </p:txBody>
      </p:sp>
      <p:sp>
        <p:nvSpPr>
          <p:cNvPr id="5" name="Text Placeholder 4">
            <a:extLst>
              <a:ext uri="{FF2B5EF4-FFF2-40B4-BE49-F238E27FC236}">
                <a16:creationId xmlns:a16="http://schemas.microsoft.com/office/drawing/2014/main" id="{F65870BF-3118-9448-96BF-E036300A056F}"/>
              </a:ext>
            </a:extLst>
          </p:cNvPr>
          <p:cNvSpPr>
            <a:spLocks noGrp="1"/>
          </p:cNvSpPr>
          <p:nvPr>
            <p:ph type="body" sz="quarter" idx="13" hasCustomPrompt="1"/>
          </p:nvPr>
        </p:nvSpPr>
        <p:spPr>
          <a:xfrm>
            <a:off x="491819" y="2621186"/>
            <a:ext cx="1583786" cy="89902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defRPr>
            </a:lvl1pPr>
          </a:lstStyle>
          <a:p>
            <a:pPr lvl="0"/>
            <a:r>
              <a:rPr lang="en-GB" err="1"/>
              <a:t>Tekstas</a:t>
            </a:r>
            <a:r>
              <a:rPr lang="en-GB"/>
              <a:t> Arial regular 12 pt.  Lorem ipsum  </a:t>
            </a:r>
            <a:r>
              <a:rPr lang="en-GB" err="1"/>
              <a:t>dolor</a:t>
            </a:r>
            <a:r>
              <a:rPr lang="en-GB"/>
              <a:t> sit.</a:t>
            </a:r>
          </a:p>
          <a:p>
            <a:pPr lvl="0"/>
            <a:endParaRPr lang="en-LT"/>
          </a:p>
        </p:txBody>
      </p:sp>
      <p:sp>
        <p:nvSpPr>
          <p:cNvPr id="40" name="Text Placeholder 4">
            <a:extLst>
              <a:ext uri="{FF2B5EF4-FFF2-40B4-BE49-F238E27FC236}">
                <a16:creationId xmlns:a16="http://schemas.microsoft.com/office/drawing/2014/main" id="{D835E7E5-A06A-2740-9CB0-DB18CD1FD757}"/>
              </a:ext>
            </a:extLst>
          </p:cNvPr>
          <p:cNvSpPr>
            <a:spLocks noGrp="1"/>
          </p:cNvSpPr>
          <p:nvPr>
            <p:ph type="body" sz="quarter" idx="15" hasCustomPrompt="1"/>
          </p:nvPr>
        </p:nvSpPr>
        <p:spPr>
          <a:xfrm>
            <a:off x="3999459" y="2632902"/>
            <a:ext cx="1583786" cy="91175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defRPr>
            </a:lvl1pPr>
          </a:lstStyle>
          <a:p>
            <a:pPr lvl="0"/>
            <a:r>
              <a:rPr lang="en-GB" err="1"/>
              <a:t>Tekstas</a:t>
            </a:r>
            <a:r>
              <a:rPr lang="en-GB"/>
              <a:t> Arial regular 12 pt.  Lorem ipsum  </a:t>
            </a:r>
            <a:r>
              <a:rPr lang="en-GB" err="1"/>
              <a:t>dolor</a:t>
            </a:r>
            <a:r>
              <a:rPr lang="en-GB"/>
              <a:t> sit.</a:t>
            </a:r>
          </a:p>
          <a:p>
            <a:pPr lvl="0"/>
            <a:endParaRPr lang="en-LT"/>
          </a:p>
        </p:txBody>
      </p:sp>
      <p:sp>
        <p:nvSpPr>
          <p:cNvPr id="42" name="Text Placeholder 4">
            <a:extLst>
              <a:ext uri="{FF2B5EF4-FFF2-40B4-BE49-F238E27FC236}">
                <a16:creationId xmlns:a16="http://schemas.microsoft.com/office/drawing/2014/main" id="{FDEB8C61-000B-3D47-8B17-1DD93163BACE}"/>
              </a:ext>
            </a:extLst>
          </p:cNvPr>
          <p:cNvSpPr>
            <a:spLocks noGrp="1"/>
          </p:cNvSpPr>
          <p:nvPr>
            <p:ph type="body" sz="quarter" idx="17" hasCustomPrompt="1"/>
          </p:nvPr>
        </p:nvSpPr>
        <p:spPr>
          <a:xfrm>
            <a:off x="7578828" y="2621186"/>
            <a:ext cx="1583786" cy="92347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defRPr>
            </a:lvl1pPr>
          </a:lstStyle>
          <a:p>
            <a:pPr lvl="0"/>
            <a:r>
              <a:rPr lang="en-GB" err="1"/>
              <a:t>Tekstas</a:t>
            </a:r>
            <a:r>
              <a:rPr lang="en-GB"/>
              <a:t> Arial regular 12 pt.  Lorem ipsum  </a:t>
            </a:r>
            <a:r>
              <a:rPr lang="en-GB" err="1"/>
              <a:t>dolor</a:t>
            </a:r>
            <a:r>
              <a:rPr lang="en-GB"/>
              <a:t> sit.</a:t>
            </a:r>
          </a:p>
          <a:p>
            <a:pPr lvl="0"/>
            <a:endParaRPr lang="en-LT"/>
          </a:p>
        </p:txBody>
      </p:sp>
      <p:sp>
        <p:nvSpPr>
          <p:cNvPr id="10" name="Text Placeholder 9">
            <a:extLst>
              <a:ext uri="{FF2B5EF4-FFF2-40B4-BE49-F238E27FC236}">
                <a16:creationId xmlns:a16="http://schemas.microsoft.com/office/drawing/2014/main" id="{C7DA3A6A-96FE-5349-82A4-36811F762A25}"/>
              </a:ext>
            </a:extLst>
          </p:cNvPr>
          <p:cNvSpPr>
            <a:spLocks noGrp="1"/>
          </p:cNvSpPr>
          <p:nvPr>
            <p:ph type="body" sz="quarter" idx="19" hasCustomPrompt="1"/>
          </p:nvPr>
        </p:nvSpPr>
        <p:spPr>
          <a:xfrm>
            <a:off x="501126" y="1944366"/>
            <a:ext cx="1392237" cy="515938"/>
          </a:xfrm>
          <a:prstGeom prst="rect">
            <a:avLst/>
          </a:prstGeom>
        </p:spPr>
        <p:txBody>
          <a:bodyPr/>
          <a:lstStyle>
            <a:lvl1pPr marL="0" indent="0">
              <a:buNone/>
              <a:defRPr sz="1400">
                <a:solidFill>
                  <a:schemeClr val="tx2"/>
                </a:solidFill>
                <a:latin typeface="+mj-lt"/>
              </a:defRPr>
            </a:lvl1pPr>
            <a:lvl2pPr>
              <a:defRPr sz="1400">
                <a:solidFill>
                  <a:schemeClr val="tx2"/>
                </a:solidFill>
                <a:latin typeface="+mj-lt"/>
              </a:defRPr>
            </a:lvl2pPr>
            <a:lvl3pPr>
              <a:defRPr sz="1400">
                <a:solidFill>
                  <a:schemeClr val="tx2"/>
                </a:solidFill>
                <a:latin typeface="+mj-lt"/>
              </a:defRPr>
            </a:lvl3pPr>
            <a:lvl4pPr>
              <a:defRPr sz="1400">
                <a:solidFill>
                  <a:schemeClr val="tx2"/>
                </a:solidFill>
                <a:latin typeface="+mj-lt"/>
              </a:defRPr>
            </a:lvl4pPr>
            <a:lvl5pPr>
              <a:defRPr sz="1400">
                <a:solidFill>
                  <a:schemeClr val="tx2"/>
                </a:solidFill>
                <a:latin typeface="+mj-lt"/>
              </a:defRPr>
            </a:lvl5pPr>
          </a:lstStyle>
          <a:p>
            <a:pPr marL="300990" marR="5080" indent="-273685" algn="ctr">
              <a:lnSpc>
                <a:spcPts val="1530"/>
              </a:lnSpc>
              <a:spcBef>
                <a:spcPts val="275"/>
              </a:spcBef>
            </a:pPr>
            <a:r>
              <a:rPr lang="en-GB" sz="1400" b="1" i="0">
                <a:solidFill>
                  <a:srgbClr val="1D1D1B"/>
                </a:solidFill>
                <a:latin typeface="Arial Black" panose="020B0604020202020204" pitchFamily="34" charset="0"/>
                <a:cs typeface="Arial Black" panose="020B0604020202020204" pitchFamily="34" charset="0"/>
              </a:rPr>
              <a:t>Arial</a:t>
            </a:r>
            <a:r>
              <a:rPr lang="en-GB" sz="1400" b="1" i="0" spc="-100">
                <a:solidFill>
                  <a:srgbClr val="1D1D1B"/>
                </a:solidFill>
                <a:latin typeface="Arial Black" panose="020B0604020202020204" pitchFamily="34" charset="0"/>
                <a:cs typeface="Arial Black" panose="020B0604020202020204" pitchFamily="34" charset="0"/>
              </a:rPr>
              <a:t> </a:t>
            </a:r>
            <a:r>
              <a:rPr lang="en-GB" sz="1400" b="1" i="0">
                <a:solidFill>
                  <a:srgbClr val="1D1D1B"/>
                </a:solidFill>
                <a:latin typeface="Arial Black" panose="020B0604020202020204" pitchFamily="34" charset="0"/>
                <a:cs typeface="Arial Black" panose="020B0604020202020204" pitchFamily="34" charset="0"/>
              </a:rPr>
              <a:t>Black</a:t>
            </a:r>
          </a:p>
          <a:p>
            <a:pPr marL="300990" marR="5080" indent="-273685" algn="ctr">
              <a:lnSpc>
                <a:spcPts val="1530"/>
              </a:lnSpc>
              <a:spcBef>
                <a:spcPts val="275"/>
              </a:spcBef>
            </a:pPr>
            <a:r>
              <a:rPr lang="en-GB" sz="1400" b="1" i="0">
                <a:solidFill>
                  <a:srgbClr val="1D1D1B"/>
                </a:solidFill>
                <a:latin typeface="Arial Black" panose="020B0604020202020204" pitchFamily="34" charset="0"/>
                <a:cs typeface="Arial Black" panose="020B0604020202020204" pitchFamily="34" charset="0"/>
              </a:rPr>
              <a:t>14</a:t>
            </a:r>
            <a:r>
              <a:rPr lang="en-GB" sz="1400" b="1" i="0" spc="-20">
                <a:solidFill>
                  <a:srgbClr val="1D1D1B"/>
                </a:solidFill>
                <a:latin typeface="Arial Black" panose="020B0604020202020204" pitchFamily="34" charset="0"/>
                <a:cs typeface="Arial Black" panose="020B0604020202020204" pitchFamily="34" charset="0"/>
              </a:rPr>
              <a:t> </a:t>
            </a:r>
            <a:r>
              <a:rPr lang="en-GB" sz="1400" b="1" i="0">
                <a:solidFill>
                  <a:srgbClr val="1D1D1B"/>
                </a:solidFill>
                <a:latin typeface="Arial Black" panose="020B0604020202020204" pitchFamily="34" charset="0"/>
                <a:cs typeface="Arial Black" panose="020B0604020202020204" pitchFamily="34" charset="0"/>
              </a:rPr>
              <a:t>pt.</a:t>
            </a:r>
            <a:endParaRPr lang="en-GB" sz="1400" b="1" i="0">
              <a:latin typeface="Arial Black" panose="020B0604020202020204" pitchFamily="34" charset="0"/>
              <a:cs typeface="Arial Black" panose="020B0604020202020204" pitchFamily="34" charset="0"/>
            </a:endParaRPr>
          </a:p>
          <a:p>
            <a:pPr lvl="0"/>
            <a:endParaRPr lang="en-LT"/>
          </a:p>
        </p:txBody>
      </p:sp>
      <p:sp>
        <p:nvSpPr>
          <p:cNvPr id="44" name="Text Placeholder 9">
            <a:extLst>
              <a:ext uri="{FF2B5EF4-FFF2-40B4-BE49-F238E27FC236}">
                <a16:creationId xmlns:a16="http://schemas.microsoft.com/office/drawing/2014/main" id="{2C5B3BD9-ED23-DE4A-8370-7960D3F87B5F}"/>
              </a:ext>
            </a:extLst>
          </p:cNvPr>
          <p:cNvSpPr>
            <a:spLocks noGrp="1"/>
          </p:cNvSpPr>
          <p:nvPr>
            <p:ph type="body" sz="quarter" idx="20" hasCustomPrompt="1"/>
          </p:nvPr>
        </p:nvSpPr>
        <p:spPr>
          <a:xfrm>
            <a:off x="4077338" y="1939342"/>
            <a:ext cx="1392237" cy="515938"/>
          </a:xfrm>
          <a:prstGeom prst="rect">
            <a:avLst/>
          </a:prstGeom>
        </p:spPr>
        <p:txBody>
          <a:bodyPr/>
          <a:lstStyle>
            <a:lvl1pPr marL="0" indent="0">
              <a:buNone/>
              <a:defRPr sz="1400">
                <a:solidFill>
                  <a:schemeClr val="tx2"/>
                </a:solidFill>
                <a:latin typeface="+mj-lt"/>
              </a:defRPr>
            </a:lvl1pPr>
            <a:lvl2pPr>
              <a:defRPr sz="1400">
                <a:solidFill>
                  <a:schemeClr val="tx2"/>
                </a:solidFill>
                <a:latin typeface="+mj-lt"/>
              </a:defRPr>
            </a:lvl2pPr>
            <a:lvl3pPr>
              <a:defRPr sz="1400">
                <a:solidFill>
                  <a:schemeClr val="tx2"/>
                </a:solidFill>
                <a:latin typeface="+mj-lt"/>
              </a:defRPr>
            </a:lvl3pPr>
            <a:lvl4pPr>
              <a:defRPr sz="1400">
                <a:solidFill>
                  <a:schemeClr val="tx2"/>
                </a:solidFill>
                <a:latin typeface="+mj-lt"/>
              </a:defRPr>
            </a:lvl4pPr>
            <a:lvl5pPr>
              <a:defRPr sz="1400">
                <a:solidFill>
                  <a:schemeClr val="tx2"/>
                </a:solidFill>
                <a:latin typeface="+mj-lt"/>
              </a:defRPr>
            </a:lvl5pPr>
          </a:lstStyle>
          <a:p>
            <a:pPr marL="300990" marR="5080" indent="-273685" algn="ctr">
              <a:lnSpc>
                <a:spcPts val="1530"/>
              </a:lnSpc>
              <a:spcBef>
                <a:spcPts val="275"/>
              </a:spcBef>
            </a:pPr>
            <a:r>
              <a:rPr lang="en-GB" sz="1400" b="1" i="0">
                <a:solidFill>
                  <a:srgbClr val="1D1D1B"/>
                </a:solidFill>
                <a:latin typeface="Arial Black" panose="020B0604020202020204" pitchFamily="34" charset="0"/>
                <a:cs typeface="Arial Black" panose="020B0604020202020204" pitchFamily="34" charset="0"/>
              </a:rPr>
              <a:t>Arial</a:t>
            </a:r>
            <a:r>
              <a:rPr lang="en-GB" sz="1400" b="1" i="0" spc="-100">
                <a:solidFill>
                  <a:srgbClr val="1D1D1B"/>
                </a:solidFill>
                <a:latin typeface="Arial Black" panose="020B0604020202020204" pitchFamily="34" charset="0"/>
                <a:cs typeface="Arial Black" panose="020B0604020202020204" pitchFamily="34" charset="0"/>
              </a:rPr>
              <a:t> </a:t>
            </a:r>
            <a:r>
              <a:rPr lang="en-GB" sz="1400" b="1" i="0">
                <a:solidFill>
                  <a:srgbClr val="1D1D1B"/>
                </a:solidFill>
                <a:latin typeface="Arial Black" panose="020B0604020202020204" pitchFamily="34" charset="0"/>
                <a:cs typeface="Arial Black" panose="020B0604020202020204" pitchFamily="34" charset="0"/>
              </a:rPr>
              <a:t>Black</a:t>
            </a:r>
          </a:p>
          <a:p>
            <a:pPr marL="300990" marR="5080" indent="-273685" algn="ctr">
              <a:lnSpc>
                <a:spcPts val="1530"/>
              </a:lnSpc>
              <a:spcBef>
                <a:spcPts val="275"/>
              </a:spcBef>
            </a:pPr>
            <a:r>
              <a:rPr lang="en-GB" sz="1400" b="1" i="0">
                <a:solidFill>
                  <a:srgbClr val="1D1D1B"/>
                </a:solidFill>
                <a:latin typeface="Arial Black" panose="020B0604020202020204" pitchFamily="34" charset="0"/>
                <a:cs typeface="Arial Black" panose="020B0604020202020204" pitchFamily="34" charset="0"/>
              </a:rPr>
              <a:t>14</a:t>
            </a:r>
            <a:r>
              <a:rPr lang="en-GB" sz="1400" b="1" i="0" spc="-20">
                <a:solidFill>
                  <a:srgbClr val="1D1D1B"/>
                </a:solidFill>
                <a:latin typeface="Arial Black" panose="020B0604020202020204" pitchFamily="34" charset="0"/>
                <a:cs typeface="Arial Black" panose="020B0604020202020204" pitchFamily="34" charset="0"/>
              </a:rPr>
              <a:t> </a:t>
            </a:r>
            <a:r>
              <a:rPr lang="en-GB" sz="1400" b="1" i="0">
                <a:solidFill>
                  <a:srgbClr val="1D1D1B"/>
                </a:solidFill>
                <a:latin typeface="Arial Black" panose="020B0604020202020204" pitchFamily="34" charset="0"/>
                <a:cs typeface="Arial Black" panose="020B0604020202020204" pitchFamily="34" charset="0"/>
              </a:rPr>
              <a:t>pt.</a:t>
            </a:r>
            <a:endParaRPr lang="en-GB" sz="1400" b="1" i="0">
              <a:latin typeface="Arial Black" panose="020B0604020202020204" pitchFamily="34" charset="0"/>
              <a:cs typeface="Arial Black" panose="020B0604020202020204" pitchFamily="34" charset="0"/>
            </a:endParaRPr>
          </a:p>
          <a:p>
            <a:pPr lvl="0"/>
            <a:endParaRPr lang="en-LT"/>
          </a:p>
        </p:txBody>
      </p:sp>
      <p:sp>
        <p:nvSpPr>
          <p:cNvPr id="45" name="Text Placeholder 9">
            <a:extLst>
              <a:ext uri="{FF2B5EF4-FFF2-40B4-BE49-F238E27FC236}">
                <a16:creationId xmlns:a16="http://schemas.microsoft.com/office/drawing/2014/main" id="{E30DFC85-497C-CD40-809E-A74EA7120C62}"/>
              </a:ext>
            </a:extLst>
          </p:cNvPr>
          <p:cNvSpPr>
            <a:spLocks noGrp="1"/>
          </p:cNvSpPr>
          <p:nvPr>
            <p:ph type="body" sz="quarter" idx="21" hasCustomPrompt="1"/>
          </p:nvPr>
        </p:nvSpPr>
        <p:spPr>
          <a:xfrm>
            <a:off x="7732552" y="1933626"/>
            <a:ext cx="1392237" cy="515938"/>
          </a:xfrm>
          <a:prstGeom prst="rect">
            <a:avLst/>
          </a:prstGeom>
        </p:spPr>
        <p:txBody>
          <a:bodyPr/>
          <a:lstStyle>
            <a:lvl1pPr marL="0" indent="0">
              <a:buNone/>
              <a:defRPr sz="1400">
                <a:solidFill>
                  <a:schemeClr val="tx2"/>
                </a:solidFill>
                <a:latin typeface="+mj-lt"/>
              </a:defRPr>
            </a:lvl1pPr>
            <a:lvl2pPr>
              <a:defRPr sz="1400">
                <a:solidFill>
                  <a:schemeClr val="tx2"/>
                </a:solidFill>
                <a:latin typeface="+mj-lt"/>
              </a:defRPr>
            </a:lvl2pPr>
            <a:lvl3pPr>
              <a:defRPr sz="1400">
                <a:solidFill>
                  <a:schemeClr val="tx2"/>
                </a:solidFill>
                <a:latin typeface="+mj-lt"/>
              </a:defRPr>
            </a:lvl3pPr>
            <a:lvl4pPr>
              <a:defRPr sz="1400">
                <a:solidFill>
                  <a:schemeClr val="tx2"/>
                </a:solidFill>
                <a:latin typeface="+mj-lt"/>
              </a:defRPr>
            </a:lvl4pPr>
            <a:lvl5pPr>
              <a:defRPr sz="1400">
                <a:solidFill>
                  <a:schemeClr val="tx2"/>
                </a:solidFill>
                <a:latin typeface="+mj-lt"/>
              </a:defRPr>
            </a:lvl5pPr>
          </a:lstStyle>
          <a:p>
            <a:pPr marL="300990" marR="5080" indent="-273685" algn="ctr">
              <a:lnSpc>
                <a:spcPts val="1530"/>
              </a:lnSpc>
              <a:spcBef>
                <a:spcPts val="275"/>
              </a:spcBef>
            </a:pPr>
            <a:r>
              <a:rPr lang="en-GB" sz="1400" b="1" i="0">
                <a:solidFill>
                  <a:srgbClr val="1D1D1B"/>
                </a:solidFill>
                <a:latin typeface="Arial Black" panose="020B0604020202020204" pitchFamily="34" charset="0"/>
                <a:cs typeface="Arial Black" panose="020B0604020202020204" pitchFamily="34" charset="0"/>
              </a:rPr>
              <a:t>Arial</a:t>
            </a:r>
            <a:r>
              <a:rPr lang="en-GB" sz="1400" b="1" i="0" spc="-100">
                <a:solidFill>
                  <a:srgbClr val="1D1D1B"/>
                </a:solidFill>
                <a:latin typeface="Arial Black" panose="020B0604020202020204" pitchFamily="34" charset="0"/>
                <a:cs typeface="Arial Black" panose="020B0604020202020204" pitchFamily="34" charset="0"/>
              </a:rPr>
              <a:t> </a:t>
            </a:r>
            <a:r>
              <a:rPr lang="en-GB" sz="1400" b="1" i="0">
                <a:solidFill>
                  <a:srgbClr val="1D1D1B"/>
                </a:solidFill>
                <a:latin typeface="Arial Black" panose="020B0604020202020204" pitchFamily="34" charset="0"/>
                <a:cs typeface="Arial Black" panose="020B0604020202020204" pitchFamily="34" charset="0"/>
              </a:rPr>
              <a:t>Black</a:t>
            </a:r>
          </a:p>
          <a:p>
            <a:pPr marL="300990" marR="5080" indent="-273685" algn="ctr">
              <a:lnSpc>
                <a:spcPts val="1530"/>
              </a:lnSpc>
              <a:spcBef>
                <a:spcPts val="275"/>
              </a:spcBef>
            </a:pPr>
            <a:r>
              <a:rPr lang="en-GB" sz="1400" b="1" i="0">
                <a:solidFill>
                  <a:srgbClr val="1D1D1B"/>
                </a:solidFill>
                <a:latin typeface="Arial Black" panose="020B0604020202020204" pitchFamily="34" charset="0"/>
                <a:cs typeface="Arial Black" panose="020B0604020202020204" pitchFamily="34" charset="0"/>
              </a:rPr>
              <a:t>14</a:t>
            </a:r>
            <a:r>
              <a:rPr lang="en-GB" sz="1400" b="1" i="0" spc="-20">
                <a:solidFill>
                  <a:srgbClr val="1D1D1B"/>
                </a:solidFill>
                <a:latin typeface="Arial Black" panose="020B0604020202020204" pitchFamily="34" charset="0"/>
                <a:cs typeface="Arial Black" panose="020B0604020202020204" pitchFamily="34" charset="0"/>
              </a:rPr>
              <a:t> </a:t>
            </a:r>
            <a:r>
              <a:rPr lang="en-GB" sz="1400" b="1" i="0">
                <a:solidFill>
                  <a:srgbClr val="1D1D1B"/>
                </a:solidFill>
                <a:latin typeface="Arial Black" panose="020B0604020202020204" pitchFamily="34" charset="0"/>
                <a:cs typeface="Arial Black" panose="020B0604020202020204" pitchFamily="34" charset="0"/>
              </a:rPr>
              <a:t>pt.</a:t>
            </a:r>
            <a:endParaRPr lang="en-GB" sz="1400" b="1" i="0">
              <a:latin typeface="Arial Black" panose="020B0604020202020204" pitchFamily="34" charset="0"/>
              <a:cs typeface="Arial Black" panose="020B0604020202020204" pitchFamily="34" charset="0"/>
            </a:endParaRPr>
          </a:p>
          <a:p>
            <a:pPr lvl="0"/>
            <a:endParaRPr lang="en-LT"/>
          </a:p>
        </p:txBody>
      </p:sp>
      <p:sp>
        <p:nvSpPr>
          <p:cNvPr id="47" name="Text Placeholder 4">
            <a:extLst>
              <a:ext uri="{FF2B5EF4-FFF2-40B4-BE49-F238E27FC236}">
                <a16:creationId xmlns:a16="http://schemas.microsoft.com/office/drawing/2014/main" id="{36D094A7-E1C3-F44B-8952-C786EF4AD1C3}"/>
              </a:ext>
            </a:extLst>
          </p:cNvPr>
          <p:cNvSpPr>
            <a:spLocks noGrp="1"/>
          </p:cNvSpPr>
          <p:nvPr>
            <p:ph type="body" sz="quarter" idx="23" hasCustomPrompt="1"/>
          </p:nvPr>
        </p:nvSpPr>
        <p:spPr>
          <a:xfrm>
            <a:off x="5788855" y="4767485"/>
            <a:ext cx="1583786" cy="763264"/>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defRPr>
            </a:lvl1pPr>
          </a:lstStyle>
          <a:p>
            <a:pPr lvl="0"/>
            <a:r>
              <a:rPr lang="en-GB" err="1"/>
              <a:t>Tekstas</a:t>
            </a:r>
            <a:r>
              <a:rPr lang="en-GB"/>
              <a:t> Arial regular 12 pt.  Lorem ipsum  </a:t>
            </a:r>
            <a:r>
              <a:rPr lang="en-GB" err="1"/>
              <a:t>dolor</a:t>
            </a:r>
            <a:r>
              <a:rPr lang="en-GB"/>
              <a:t> sit.</a:t>
            </a:r>
          </a:p>
          <a:p>
            <a:pPr lvl="0"/>
            <a:endParaRPr lang="en-LT"/>
          </a:p>
        </p:txBody>
      </p:sp>
      <p:sp>
        <p:nvSpPr>
          <p:cNvPr id="48" name="Text Placeholder 9">
            <a:extLst>
              <a:ext uri="{FF2B5EF4-FFF2-40B4-BE49-F238E27FC236}">
                <a16:creationId xmlns:a16="http://schemas.microsoft.com/office/drawing/2014/main" id="{9982C530-C32C-BE4B-8C1A-A13AC020EAC2}"/>
              </a:ext>
            </a:extLst>
          </p:cNvPr>
          <p:cNvSpPr>
            <a:spLocks noGrp="1"/>
          </p:cNvSpPr>
          <p:nvPr>
            <p:ph type="body" sz="quarter" idx="24" hasCustomPrompt="1"/>
          </p:nvPr>
        </p:nvSpPr>
        <p:spPr>
          <a:xfrm>
            <a:off x="5866734" y="4073924"/>
            <a:ext cx="1392237" cy="515938"/>
          </a:xfrm>
          <a:prstGeom prst="rect">
            <a:avLst/>
          </a:prstGeom>
        </p:spPr>
        <p:txBody>
          <a:bodyPr/>
          <a:lstStyle>
            <a:lvl1pPr marL="0" indent="0">
              <a:buNone/>
              <a:defRPr sz="1400">
                <a:solidFill>
                  <a:schemeClr val="tx2"/>
                </a:solidFill>
                <a:latin typeface="+mj-lt"/>
              </a:defRPr>
            </a:lvl1pPr>
            <a:lvl2pPr>
              <a:defRPr sz="1400">
                <a:solidFill>
                  <a:schemeClr val="tx2"/>
                </a:solidFill>
                <a:latin typeface="+mj-lt"/>
              </a:defRPr>
            </a:lvl2pPr>
            <a:lvl3pPr>
              <a:defRPr sz="1400">
                <a:solidFill>
                  <a:schemeClr val="tx2"/>
                </a:solidFill>
                <a:latin typeface="+mj-lt"/>
              </a:defRPr>
            </a:lvl3pPr>
            <a:lvl4pPr>
              <a:defRPr sz="1400">
                <a:solidFill>
                  <a:schemeClr val="tx2"/>
                </a:solidFill>
                <a:latin typeface="+mj-lt"/>
              </a:defRPr>
            </a:lvl4pPr>
            <a:lvl5pPr>
              <a:defRPr sz="1400">
                <a:solidFill>
                  <a:schemeClr val="tx2"/>
                </a:solidFill>
                <a:latin typeface="+mj-lt"/>
              </a:defRPr>
            </a:lvl5pPr>
          </a:lstStyle>
          <a:p>
            <a:pPr marL="300990" marR="5080" indent="-273685" algn="ctr">
              <a:lnSpc>
                <a:spcPts val="1530"/>
              </a:lnSpc>
              <a:spcBef>
                <a:spcPts val="275"/>
              </a:spcBef>
            </a:pPr>
            <a:r>
              <a:rPr lang="en-GB" sz="1400" b="1" i="0">
                <a:solidFill>
                  <a:srgbClr val="1D1D1B"/>
                </a:solidFill>
                <a:latin typeface="Arial Black" panose="020B0604020202020204" pitchFamily="34" charset="0"/>
                <a:cs typeface="Arial Black" panose="020B0604020202020204" pitchFamily="34" charset="0"/>
              </a:rPr>
              <a:t>Arial</a:t>
            </a:r>
            <a:r>
              <a:rPr lang="en-GB" sz="1400" b="1" i="0" spc="-100">
                <a:solidFill>
                  <a:srgbClr val="1D1D1B"/>
                </a:solidFill>
                <a:latin typeface="Arial Black" panose="020B0604020202020204" pitchFamily="34" charset="0"/>
                <a:cs typeface="Arial Black" panose="020B0604020202020204" pitchFamily="34" charset="0"/>
              </a:rPr>
              <a:t> </a:t>
            </a:r>
            <a:r>
              <a:rPr lang="en-GB" sz="1400" b="1" i="0">
                <a:solidFill>
                  <a:srgbClr val="1D1D1B"/>
                </a:solidFill>
                <a:latin typeface="Arial Black" panose="020B0604020202020204" pitchFamily="34" charset="0"/>
                <a:cs typeface="Arial Black" panose="020B0604020202020204" pitchFamily="34" charset="0"/>
              </a:rPr>
              <a:t>Black</a:t>
            </a:r>
          </a:p>
          <a:p>
            <a:pPr marL="300990" marR="5080" indent="-273685" algn="ctr">
              <a:lnSpc>
                <a:spcPts val="1530"/>
              </a:lnSpc>
              <a:spcBef>
                <a:spcPts val="275"/>
              </a:spcBef>
            </a:pPr>
            <a:r>
              <a:rPr lang="en-GB" sz="1400" b="1" i="0">
                <a:solidFill>
                  <a:srgbClr val="1D1D1B"/>
                </a:solidFill>
                <a:latin typeface="Arial Black" panose="020B0604020202020204" pitchFamily="34" charset="0"/>
                <a:cs typeface="Arial Black" panose="020B0604020202020204" pitchFamily="34" charset="0"/>
              </a:rPr>
              <a:t>14</a:t>
            </a:r>
            <a:r>
              <a:rPr lang="en-GB" sz="1400" b="1" i="0" spc="-20">
                <a:solidFill>
                  <a:srgbClr val="1D1D1B"/>
                </a:solidFill>
                <a:latin typeface="Arial Black" panose="020B0604020202020204" pitchFamily="34" charset="0"/>
                <a:cs typeface="Arial Black" panose="020B0604020202020204" pitchFamily="34" charset="0"/>
              </a:rPr>
              <a:t> </a:t>
            </a:r>
            <a:r>
              <a:rPr lang="en-GB" sz="1400" b="1" i="0">
                <a:solidFill>
                  <a:srgbClr val="1D1D1B"/>
                </a:solidFill>
                <a:latin typeface="Arial Black" panose="020B0604020202020204" pitchFamily="34" charset="0"/>
                <a:cs typeface="Arial Black" panose="020B0604020202020204" pitchFamily="34" charset="0"/>
              </a:rPr>
              <a:t>pt.</a:t>
            </a:r>
            <a:endParaRPr lang="en-GB" sz="1400" b="1" i="0">
              <a:latin typeface="Arial Black" panose="020B0604020202020204" pitchFamily="34" charset="0"/>
              <a:cs typeface="Arial Black" panose="020B0604020202020204" pitchFamily="34" charset="0"/>
            </a:endParaRPr>
          </a:p>
          <a:p>
            <a:pPr lvl="0"/>
            <a:endParaRPr lang="en-LT"/>
          </a:p>
        </p:txBody>
      </p:sp>
      <p:sp>
        <p:nvSpPr>
          <p:cNvPr id="49" name="Text Placeholder 4">
            <a:extLst>
              <a:ext uri="{FF2B5EF4-FFF2-40B4-BE49-F238E27FC236}">
                <a16:creationId xmlns:a16="http://schemas.microsoft.com/office/drawing/2014/main" id="{F3ECF6CF-6925-6743-A8DB-CE9AA9089598}"/>
              </a:ext>
            </a:extLst>
          </p:cNvPr>
          <p:cNvSpPr>
            <a:spLocks noGrp="1"/>
          </p:cNvSpPr>
          <p:nvPr>
            <p:ph type="body" sz="quarter" idx="25" hasCustomPrompt="1"/>
          </p:nvPr>
        </p:nvSpPr>
        <p:spPr>
          <a:xfrm>
            <a:off x="9613596" y="4768899"/>
            <a:ext cx="1583786" cy="763264"/>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defRPr>
            </a:lvl1pPr>
          </a:lstStyle>
          <a:p>
            <a:pPr lvl="0"/>
            <a:r>
              <a:rPr lang="en-GB" err="1"/>
              <a:t>Tekstas</a:t>
            </a:r>
            <a:r>
              <a:rPr lang="en-GB"/>
              <a:t> Arial regular 12 pt.  Lorem ipsum  </a:t>
            </a:r>
            <a:r>
              <a:rPr lang="en-GB" err="1"/>
              <a:t>dolor</a:t>
            </a:r>
            <a:r>
              <a:rPr lang="en-GB"/>
              <a:t> sit.</a:t>
            </a:r>
          </a:p>
          <a:p>
            <a:pPr lvl="0"/>
            <a:endParaRPr lang="en-LT"/>
          </a:p>
        </p:txBody>
      </p:sp>
      <p:sp>
        <p:nvSpPr>
          <p:cNvPr id="50" name="Text Placeholder 9">
            <a:extLst>
              <a:ext uri="{FF2B5EF4-FFF2-40B4-BE49-F238E27FC236}">
                <a16:creationId xmlns:a16="http://schemas.microsoft.com/office/drawing/2014/main" id="{B147412A-5483-6646-8B5B-C1B563A000D2}"/>
              </a:ext>
            </a:extLst>
          </p:cNvPr>
          <p:cNvSpPr>
            <a:spLocks noGrp="1"/>
          </p:cNvSpPr>
          <p:nvPr>
            <p:ph type="body" sz="quarter" idx="26" hasCustomPrompt="1"/>
          </p:nvPr>
        </p:nvSpPr>
        <p:spPr>
          <a:xfrm>
            <a:off x="9691475" y="4075338"/>
            <a:ext cx="1392237" cy="515938"/>
          </a:xfrm>
          <a:prstGeom prst="rect">
            <a:avLst/>
          </a:prstGeom>
        </p:spPr>
        <p:txBody>
          <a:bodyPr/>
          <a:lstStyle>
            <a:lvl1pPr marL="0" indent="0">
              <a:buNone/>
              <a:defRPr sz="1400">
                <a:solidFill>
                  <a:schemeClr val="tx2"/>
                </a:solidFill>
                <a:latin typeface="+mj-lt"/>
              </a:defRPr>
            </a:lvl1pPr>
            <a:lvl2pPr>
              <a:defRPr sz="1400">
                <a:solidFill>
                  <a:schemeClr val="tx2"/>
                </a:solidFill>
                <a:latin typeface="+mj-lt"/>
              </a:defRPr>
            </a:lvl2pPr>
            <a:lvl3pPr>
              <a:defRPr sz="1400">
                <a:solidFill>
                  <a:schemeClr val="tx2"/>
                </a:solidFill>
                <a:latin typeface="+mj-lt"/>
              </a:defRPr>
            </a:lvl3pPr>
            <a:lvl4pPr>
              <a:defRPr sz="1400">
                <a:solidFill>
                  <a:schemeClr val="tx2"/>
                </a:solidFill>
                <a:latin typeface="+mj-lt"/>
              </a:defRPr>
            </a:lvl4pPr>
            <a:lvl5pPr>
              <a:defRPr sz="1400">
                <a:solidFill>
                  <a:schemeClr val="tx2"/>
                </a:solidFill>
                <a:latin typeface="+mj-lt"/>
              </a:defRPr>
            </a:lvl5pPr>
          </a:lstStyle>
          <a:p>
            <a:pPr marL="300990" marR="5080" indent="-273685" algn="ctr">
              <a:lnSpc>
                <a:spcPts val="1530"/>
              </a:lnSpc>
              <a:spcBef>
                <a:spcPts val="275"/>
              </a:spcBef>
            </a:pPr>
            <a:r>
              <a:rPr lang="en-GB" sz="1400" b="1" i="0">
                <a:solidFill>
                  <a:srgbClr val="1D1D1B"/>
                </a:solidFill>
                <a:latin typeface="Arial Black" panose="020B0604020202020204" pitchFamily="34" charset="0"/>
                <a:cs typeface="Arial Black" panose="020B0604020202020204" pitchFamily="34" charset="0"/>
              </a:rPr>
              <a:t>Arial</a:t>
            </a:r>
            <a:r>
              <a:rPr lang="en-GB" sz="1400" b="1" i="0" spc="-100">
                <a:solidFill>
                  <a:srgbClr val="1D1D1B"/>
                </a:solidFill>
                <a:latin typeface="Arial Black" panose="020B0604020202020204" pitchFamily="34" charset="0"/>
                <a:cs typeface="Arial Black" panose="020B0604020202020204" pitchFamily="34" charset="0"/>
              </a:rPr>
              <a:t> </a:t>
            </a:r>
            <a:r>
              <a:rPr lang="en-GB" sz="1400" b="1" i="0">
                <a:solidFill>
                  <a:srgbClr val="1D1D1B"/>
                </a:solidFill>
                <a:latin typeface="Arial Black" panose="020B0604020202020204" pitchFamily="34" charset="0"/>
                <a:cs typeface="Arial Black" panose="020B0604020202020204" pitchFamily="34" charset="0"/>
              </a:rPr>
              <a:t>Black</a:t>
            </a:r>
          </a:p>
          <a:p>
            <a:pPr marL="300990" marR="5080" indent="-273685" algn="ctr">
              <a:lnSpc>
                <a:spcPts val="1530"/>
              </a:lnSpc>
              <a:spcBef>
                <a:spcPts val="275"/>
              </a:spcBef>
            </a:pPr>
            <a:r>
              <a:rPr lang="en-GB" sz="1400" b="1" i="0">
                <a:solidFill>
                  <a:srgbClr val="1D1D1B"/>
                </a:solidFill>
                <a:latin typeface="Arial Black" panose="020B0604020202020204" pitchFamily="34" charset="0"/>
                <a:cs typeface="Arial Black" panose="020B0604020202020204" pitchFamily="34" charset="0"/>
              </a:rPr>
              <a:t>14</a:t>
            </a:r>
            <a:r>
              <a:rPr lang="en-GB" sz="1400" b="1" i="0" spc="-20">
                <a:solidFill>
                  <a:srgbClr val="1D1D1B"/>
                </a:solidFill>
                <a:latin typeface="Arial Black" panose="020B0604020202020204" pitchFamily="34" charset="0"/>
                <a:cs typeface="Arial Black" panose="020B0604020202020204" pitchFamily="34" charset="0"/>
              </a:rPr>
              <a:t> </a:t>
            </a:r>
            <a:r>
              <a:rPr lang="en-GB" sz="1400" b="1" i="0">
                <a:solidFill>
                  <a:srgbClr val="1D1D1B"/>
                </a:solidFill>
                <a:latin typeface="Arial Black" panose="020B0604020202020204" pitchFamily="34" charset="0"/>
                <a:cs typeface="Arial Black" panose="020B0604020202020204" pitchFamily="34" charset="0"/>
              </a:rPr>
              <a:t>pt.</a:t>
            </a:r>
            <a:endParaRPr lang="en-GB" sz="1400" b="1" i="0">
              <a:latin typeface="Arial Black" panose="020B0604020202020204" pitchFamily="34" charset="0"/>
              <a:cs typeface="Arial Black" panose="020B0604020202020204" pitchFamily="34" charset="0"/>
            </a:endParaRPr>
          </a:p>
          <a:p>
            <a:pPr lvl="0"/>
            <a:endParaRPr lang="en-LT"/>
          </a:p>
        </p:txBody>
      </p:sp>
      <p:sp>
        <p:nvSpPr>
          <p:cNvPr id="52" name="Text Placeholder 9">
            <a:extLst>
              <a:ext uri="{FF2B5EF4-FFF2-40B4-BE49-F238E27FC236}">
                <a16:creationId xmlns:a16="http://schemas.microsoft.com/office/drawing/2014/main" id="{E8D69D18-461F-194F-AE28-C868BEE1BF2B}"/>
              </a:ext>
            </a:extLst>
          </p:cNvPr>
          <p:cNvSpPr>
            <a:spLocks noGrp="1"/>
          </p:cNvSpPr>
          <p:nvPr>
            <p:ph type="body" sz="quarter" idx="28" hasCustomPrompt="1"/>
          </p:nvPr>
        </p:nvSpPr>
        <p:spPr>
          <a:xfrm>
            <a:off x="2057061" y="4073924"/>
            <a:ext cx="1392237" cy="515938"/>
          </a:xfrm>
          <a:prstGeom prst="rect">
            <a:avLst/>
          </a:prstGeom>
        </p:spPr>
        <p:txBody>
          <a:bodyPr/>
          <a:lstStyle>
            <a:lvl1pPr marL="0" indent="0">
              <a:buNone/>
              <a:defRPr sz="1400">
                <a:solidFill>
                  <a:schemeClr val="tx2"/>
                </a:solidFill>
                <a:latin typeface="+mj-lt"/>
              </a:defRPr>
            </a:lvl1pPr>
            <a:lvl2pPr>
              <a:defRPr sz="1400">
                <a:solidFill>
                  <a:schemeClr val="tx2"/>
                </a:solidFill>
                <a:latin typeface="+mj-lt"/>
              </a:defRPr>
            </a:lvl2pPr>
            <a:lvl3pPr>
              <a:defRPr sz="1400">
                <a:solidFill>
                  <a:schemeClr val="tx2"/>
                </a:solidFill>
                <a:latin typeface="+mj-lt"/>
              </a:defRPr>
            </a:lvl3pPr>
            <a:lvl4pPr>
              <a:defRPr sz="1400">
                <a:solidFill>
                  <a:schemeClr val="tx2"/>
                </a:solidFill>
                <a:latin typeface="+mj-lt"/>
              </a:defRPr>
            </a:lvl4pPr>
            <a:lvl5pPr>
              <a:defRPr sz="1400">
                <a:solidFill>
                  <a:schemeClr val="tx2"/>
                </a:solidFill>
                <a:latin typeface="+mj-lt"/>
              </a:defRPr>
            </a:lvl5pPr>
          </a:lstStyle>
          <a:p>
            <a:pPr marL="300990" marR="5080" indent="-273685" algn="ctr">
              <a:lnSpc>
                <a:spcPts val="1530"/>
              </a:lnSpc>
              <a:spcBef>
                <a:spcPts val="275"/>
              </a:spcBef>
            </a:pPr>
            <a:r>
              <a:rPr lang="en-GB" sz="1400" b="1" i="0">
                <a:solidFill>
                  <a:srgbClr val="1D1D1B"/>
                </a:solidFill>
                <a:latin typeface="Arial Black" panose="020B0604020202020204" pitchFamily="34" charset="0"/>
                <a:cs typeface="Arial Black" panose="020B0604020202020204" pitchFamily="34" charset="0"/>
              </a:rPr>
              <a:t>Arial</a:t>
            </a:r>
            <a:r>
              <a:rPr lang="en-GB" sz="1400" b="1" i="0" spc="-100">
                <a:solidFill>
                  <a:srgbClr val="1D1D1B"/>
                </a:solidFill>
                <a:latin typeface="Arial Black" panose="020B0604020202020204" pitchFamily="34" charset="0"/>
                <a:cs typeface="Arial Black" panose="020B0604020202020204" pitchFamily="34" charset="0"/>
              </a:rPr>
              <a:t> </a:t>
            </a:r>
            <a:r>
              <a:rPr lang="en-GB" sz="1400" b="1" i="0">
                <a:solidFill>
                  <a:srgbClr val="1D1D1B"/>
                </a:solidFill>
                <a:latin typeface="Arial Black" panose="020B0604020202020204" pitchFamily="34" charset="0"/>
                <a:cs typeface="Arial Black" panose="020B0604020202020204" pitchFamily="34" charset="0"/>
              </a:rPr>
              <a:t>Black</a:t>
            </a:r>
          </a:p>
          <a:p>
            <a:pPr marL="300990" marR="5080" indent="-273685" algn="ctr">
              <a:lnSpc>
                <a:spcPts val="1530"/>
              </a:lnSpc>
              <a:spcBef>
                <a:spcPts val="275"/>
              </a:spcBef>
            </a:pPr>
            <a:r>
              <a:rPr lang="en-GB" sz="1400" b="1" i="0">
                <a:solidFill>
                  <a:srgbClr val="1D1D1B"/>
                </a:solidFill>
                <a:latin typeface="Arial Black" panose="020B0604020202020204" pitchFamily="34" charset="0"/>
                <a:cs typeface="Arial Black" panose="020B0604020202020204" pitchFamily="34" charset="0"/>
              </a:rPr>
              <a:t>14</a:t>
            </a:r>
            <a:r>
              <a:rPr lang="en-GB" sz="1400" b="1" i="0" spc="-20">
                <a:solidFill>
                  <a:srgbClr val="1D1D1B"/>
                </a:solidFill>
                <a:latin typeface="Arial Black" panose="020B0604020202020204" pitchFamily="34" charset="0"/>
                <a:cs typeface="Arial Black" panose="020B0604020202020204" pitchFamily="34" charset="0"/>
              </a:rPr>
              <a:t> </a:t>
            </a:r>
            <a:r>
              <a:rPr lang="en-GB" sz="1400" b="1" i="0">
                <a:solidFill>
                  <a:srgbClr val="1D1D1B"/>
                </a:solidFill>
                <a:latin typeface="Arial Black" panose="020B0604020202020204" pitchFamily="34" charset="0"/>
                <a:cs typeface="Arial Black" panose="020B0604020202020204" pitchFamily="34" charset="0"/>
              </a:rPr>
              <a:t>pt.</a:t>
            </a:r>
            <a:endParaRPr lang="en-GB" sz="1400" b="1" i="0">
              <a:latin typeface="Arial Black" panose="020B0604020202020204" pitchFamily="34" charset="0"/>
              <a:cs typeface="Arial Black" panose="020B0604020202020204" pitchFamily="34" charset="0"/>
            </a:endParaRPr>
          </a:p>
          <a:p>
            <a:pPr lvl="0"/>
            <a:endParaRPr lang="en-LT"/>
          </a:p>
        </p:txBody>
      </p:sp>
      <p:sp>
        <p:nvSpPr>
          <p:cNvPr id="53" name="Text Placeholder 2">
            <a:extLst>
              <a:ext uri="{FF2B5EF4-FFF2-40B4-BE49-F238E27FC236}">
                <a16:creationId xmlns:a16="http://schemas.microsoft.com/office/drawing/2014/main" id="{FD2D3FED-810A-864C-BD46-C72E71F6BDDC}"/>
              </a:ext>
            </a:extLst>
          </p:cNvPr>
          <p:cNvSpPr>
            <a:spLocks noGrp="1"/>
          </p:cNvSpPr>
          <p:nvPr>
            <p:ph type="body" sz="quarter" idx="29" hasCustomPrompt="1"/>
          </p:nvPr>
        </p:nvSpPr>
        <p:spPr>
          <a:xfrm>
            <a:off x="628158" y="4347169"/>
            <a:ext cx="1138172" cy="273474"/>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1" i="0">
                <a:solidFill>
                  <a:schemeClr val="tx2"/>
                </a:solidFill>
                <a:latin typeface="Arial" panose="020B0604020202020204" pitchFamily="34" charset="0"/>
                <a:cs typeface="Arial" panose="020B0604020202020204" pitchFamily="34" charset="0"/>
              </a:defRPr>
            </a:lvl1pPr>
            <a:lvl2pPr marL="457200" indent="0" algn="ctr">
              <a:buNone/>
              <a:defRPr sz="1400" b="1" i="0">
                <a:solidFill>
                  <a:schemeClr val="tx2"/>
                </a:solidFill>
                <a:latin typeface="Arial" panose="020B0604020202020204" pitchFamily="34" charset="0"/>
                <a:cs typeface="Arial" panose="020B0604020202020204" pitchFamily="34" charset="0"/>
              </a:defRPr>
            </a:lvl2pPr>
            <a:lvl3pPr marL="914400" indent="0" algn="ctr">
              <a:buNone/>
              <a:defRPr sz="1400" b="1" i="0">
                <a:solidFill>
                  <a:schemeClr val="tx2"/>
                </a:solidFill>
                <a:latin typeface="Arial" panose="020B0604020202020204" pitchFamily="34" charset="0"/>
                <a:cs typeface="Arial" panose="020B0604020202020204" pitchFamily="34" charset="0"/>
              </a:defRPr>
            </a:lvl3pPr>
            <a:lvl4pPr marL="1371600" indent="0" algn="ctr">
              <a:buNone/>
              <a:defRPr sz="1400" b="1" i="0">
                <a:solidFill>
                  <a:schemeClr val="tx2"/>
                </a:solidFill>
                <a:latin typeface="Arial" panose="020B0604020202020204" pitchFamily="34" charset="0"/>
                <a:cs typeface="Arial" panose="020B0604020202020204" pitchFamily="34" charset="0"/>
              </a:defRPr>
            </a:lvl4pPr>
            <a:lvl5pPr marL="1828800" indent="0" algn="ctr">
              <a:buNone/>
              <a:defRPr sz="1400" b="1" i="0">
                <a:solidFill>
                  <a:schemeClr val="tx2"/>
                </a:solidFill>
                <a:latin typeface="Arial" panose="020B0604020202020204" pitchFamily="34" charset="0"/>
                <a:cs typeface="Arial" panose="020B0604020202020204" pitchFamily="34" charset="0"/>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1" i="0">
                <a:solidFill>
                  <a:srgbClr val="1D1D1B"/>
                </a:solidFill>
                <a:latin typeface="Arial" panose="020B0604020202020204" pitchFamily="34" charset="0"/>
                <a:cs typeface="Arial" panose="020B0604020202020204" pitchFamily="34" charset="0"/>
              </a:rPr>
              <a:t>Data</a:t>
            </a:r>
            <a:r>
              <a:rPr lang="en-GB" sz="1400" b="1" i="0" spc="-85">
                <a:solidFill>
                  <a:srgbClr val="1D1D1B"/>
                </a:solidFill>
                <a:latin typeface="Arial" panose="020B0604020202020204" pitchFamily="34" charset="0"/>
                <a:cs typeface="Arial" panose="020B0604020202020204" pitchFamily="34" charset="0"/>
              </a:rPr>
              <a:t> </a:t>
            </a:r>
            <a:r>
              <a:rPr lang="en-GB" sz="1400" b="1" i="0">
                <a:solidFill>
                  <a:srgbClr val="1D1D1B"/>
                </a:solidFill>
                <a:latin typeface="Arial" panose="020B0604020202020204" pitchFamily="34" charset="0"/>
                <a:cs typeface="Arial" panose="020B0604020202020204" pitchFamily="34" charset="0"/>
              </a:rPr>
              <a:t>14pt.</a:t>
            </a:r>
            <a:endParaRPr lang="en-GB" sz="1400" b="1" i="0">
              <a:latin typeface="Arial" panose="020B0604020202020204" pitchFamily="34" charset="0"/>
              <a:cs typeface="Arial" panose="020B0604020202020204" pitchFamily="34" charset="0"/>
            </a:endParaRPr>
          </a:p>
          <a:p>
            <a:pPr lvl="0"/>
            <a:endParaRPr lang="en-LT"/>
          </a:p>
        </p:txBody>
      </p:sp>
      <p:sp>
        <p:nvSpPr>
          <p:cNvPr id="54" name="Text Placeholder 2">
            <a:extLst>
              <a:ext uri="{FF2B5EF4-FFF2-40B4-BE49-F238E27FC236}">
                <a16:creationId xmlns:a16="http://schemas.microsoft.com/office/drawing/2014/main" id="{E85D1710-BB6D-1941-A1C4-3CF91AAB2B9E}"/>
              </a:ext>
            </a:extLst>
          </p:cNvPr>
          <p:cNvSpPr>
            <a:spLocks noGrp="1"/>
          </p:cNvSpPr>
          <p:nvPr>
            <p:ph type="body" sz="quarter" idx="30" hasCustomPrompt="1"/>
          </p:nvPr>
        </p:nvSpPr>
        <p:spPr>
          <a:xfrm>
            <a:off x="4216486" y="4328456"/>
            <a:ext cx="1138172" cy="273474"/>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1" i="0">
                <a:solidFill>
                  <a:schemeClr val="tx2"/>
                </a:solidFill>
                <a:latin typeface="Arial" panose="020B0604020202020204" pitchFamily="34" charset="0"/>
                <a:cs typeface="Arial" panose="020B0604020202020204" pitchFamily="34" charset="0"/>
              </a:defRPr>
            </a:lvl1pPr>
            <a:lvl2pPr marL="457200" indent="0" algn="ctr">
              <a:buNone/>
              <a:defRPr sz="1400" b="1" i="0">
                <a:solidFill>
                  <a:schemeClr val="tx2"/>
                </a:solidFill>
                <a:latin typeface="Arial" panose="020B0604020202020204" pitchFamily="34" charset="0"/>
                <a:cs typeface="Arial" panose="020B0604020202020204" pitchFamily="34" charset="0"/>
              </a:defRPr>
            </a:lvl2pPr>
            <a:lvl3pPr marL="914400" indent="0" algn="ctr">
              <a:buNone/>
              <a:defRPr sz="1400" b="1" i="0">
                <a:solidFill>
                  <a:schemeClr val="tx2"/>
                </a:solidFill>
                <a:latin typeface="Arial" panose="020B0604020202020204" pitchFamily="34" charset="0"/>
                <a:cs typeface="Arial" panose="020B0604020202020204" pitchFamily="34" charset="0"/>
              </a:defRPr>
            </a:lvl3pPr>
            <a:lvl4pPr marL="1371600" indent="0" algn="ctr">
              <a:buNone/>
              <a:defRPr sz="1400" b="1" i="0">
                <a:solidFill>
                  <a:schemeClr val="tx2"/>
                </a:solidFill>
                <a:latin typeface="Arial" panose="020B0604020202020204" pitchFamily="34" charset="0"/>
                <a:cs typeface="Arial" panose="020B0604020202020204" pitchFamily="34" charset="0"/>
              </a:defRPr>
            </a:lvl4pPr>
            <a:lvl5pPr marL="1828800" indent="0" algn="ctr">
              <a:buNone/>
              <a:defRPr sz="1400" b="1" i="0">
                <a:solidFill>
                  <a:schemeClr val="tx2"/>
                </a:solidFill>
                <a:latin typeface="Arial" panose="020B0604020202020204" pitchFamily="34" charset="0"/>
                <a:cs typeface="Arial" panose="020B0604020202020204" pitchFamily="34" charset="0"/>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1" i="0">
                <a:solidFill>
                  <a:srgbClr val="1D1D1B"/>
                </a:solidFill>
                <a:latin typeface="Arial" panose="020B0604020202020204" pitchFamily="34" charset="0"/>
                <a:cs typeface="Arial" panose="020B0604020202020204" pitchFamily="34" charset="0"/>
              </a:rPr>
              <a:t>Data</a:t>
            </a:r>
            <a:r>
              <a:rPr lang="en-GB" sz="1400" b="1" i="0" spc="-85">
                <a:solidFill>
                  <a:srgbClr val="1D1D1B"/>
                </a:solidFill>
                <a:latin typeface="Arial" panose="020B0604020202020204" pitchFamily="34" charset="0"/>
                <a:cs typeface="Arial" panose="020B0604020202020204" pitchFamily="34" charset="0"/>
              </a:rPr>
              <a:t> </a:t>
            </a:r>
            <a:r>
              <a:rPr lang="en-GB" sz="1400" b="1" i="0">
                <a:solidFill>
                  <a:srgbClr val="1D1D1B"/>
                </a:solidFill>
                <a:latin typeface="Arial" panose="020B0604020202020204" pitchFamily="34" charset="0"/>
                <a:cs typeface="Arial" panose="020B0604020202020204" pitchFamily="34" charset="0"/>
              </a:rPr>
              <a:t>14pt.</a:t>
            </a:r>
            <a:endParaRPr lang="en-GB" sz="1400" b="1" i="0">
              <a:latin typeface="Arial" panose="020B0604020202020204" pitchFamily="34" charset="0"/>
              <a:cs typeface="Arial" panose="020B0604020202020204" pitchFamily="34" charset="0"/>
            </a:endParaRPr>
          </a:p>
          <a:p>
            <a:pPr lvl="0"/>
            <a:endParaRPr lang="en-LT"/>
          </a:p>
        </p:txBody>
      </p:sp>
      <p:sp>
        <p:nvSpPr>
          <p:cNvPr id="55" name="Text Placeholder 2">
            <a:extLst>
              <a:ext uri="{FF2B5EF4-FFF2-40B4-BE49-F238E27FC236}">
                <a16:creationId xmlns:a16="http://schemas.microsoft.com/office/drawing/2014/main" id="{5DDAE7F5-8F18-6C46-8432-72CB82AF602D}"/>
              </a:ext>
            </a:extLst>
          </p:cNvPr>
          <p:cNvSpPr>
            <a:spLocks noGrp="1"/>
          </p:cNvSpPr>
          <p:nvPr>
            <p:ph type="body" sz="quarter" idx="31" hasCustomPrompt="1"/>
          </p:nvPr>
        </p:nvSpPr>
        <p:spPr>
          <a:xfrm>
            <a:off x="7801635" y="4328456"/>
            <a:ext cx="1138172" cy="273474"/>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1" i="0">
                <a:solidFill>
                  <a:schemeClr val="tx2"/>
                </a:solidFill>
                <a:latin typeface="Arial" panose="020B0604020202020204" pitchFamily="34" charset="0"/>
                <a:cs typeface="Arial" panose="020B0604020202020204" pitchFamily="34" charset="0"/>
              </a:defRPr>
            </a:lvl1pPr>
            <a:lvl2pPr marL="457200" indent="0" algn="ctr">
              <a:buNone/>
              <a:defRPr sz="1400" b="1" i="0">
                <a:solidFill>
                  <a:schemeClr val="tx2"/>
                </a:solidFill>
                <a:latin typeface="Arial" panose="020B0604020202020204" pitchFamily="34" charset="0"/>
                <a:cs typeface="Arial" panose="020B0604020202020204" pitchFamily="34" charset="0"/>
              </a:defRPr>
            </a:lvl2pPr>
            <a:lvl3pPr marL="914400" indent="0" algn="ctr">
              <a:buNone/>
              <a:defRPr sz="1400" b="1" i="0">
                <a:solidFill>
                  <a:schemeClr val="tx2"/>
                </a:solidFill>
                <a:latin typeface="Arial" panose="020B0604020202020204" pitchFamily="34" charset="0"/>
                <a:cs typeface="Arial" panose="020B0604020202020204" pitchFamily="34" charset="0"/>
              </a:defRPr>
            </a:lvl3pPr>
            <a:lvl4pPr marL="1371600" indent="0" algn="ctr">
              <a:buNone/>
              <a:defRPr sz="1400" b="1" i="0">
                <a:solidFill>
                  <a:schemeClr val="tx2"/>
                </a:solidFill>
                <a:latin typeface="Arial" panose="020B0604020202020204" pitchFamily="34" charset="0"/>
                <a:cs typeface="Arial" panose="020B0604020202020204" pitchFamily="34" charset="0"/>
              </a:defRPr>
            </a:lvl4pPr>
            <a:lvl5pPr marL="1828800" indent="0" algn="ctr">
              <a:buNone/>
              <a:defRPr sz="1400" b="1" i="0">
                <a:solidFill>
                  <a:schemeClr val="tx2"/>
                </a:solidFill>
                <a:latin typeface="Arial" panose="020B0604020202020204" pitchFamily="34" charset="0"/>
                <a:cs typeface="Arial" panose="020B0604020202020204" pitchFamily="34" charset="0"/>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1" i="0">
                <a:solidFill>
                  <a:srgbClr val="1D1D1B"/>
                </a:solidFill>
                <a:latin typeface="Arial" panose="020B0604020202020204" pitchFamily="34" charset="0"/>
                <a:cs typeface="Arial" panose="020B0604020202020204" pitchFamily="34" charset="0"/>
              </a:rPr>
              <a:t>Data</a:t>
            </a:r>
            <a:r>
              <a:rPr lang="en-GB" sz="1400" b="1" i="0" spc="-85">
                <a:solidFill>
                  <a:srgbClr val="1D1D1B"/>
                </a:solidFill>
                <a:latin typeface="Arial" panose="020B0604020202020204" pitchFamily="34" charset="0"/>
                <a:cs typeface="Arial" panose="020B0604020202020204" pitchFamily="34" charset="0"/>
              </a:rPr>
              <a:t> </a:t>
            </a:r>
            <a:r>
              <a:rPr lang="en-GB" sz="1400" b="1" i="0">
                <a:solidFill>
                  <a:srgbClr val="1D1D1B"/>
                </a:solidFill>
                <a:latin typeface="Arial" panose="020B0604020202020204" pitchFamily="34" charset="0"/>
                <a:cs typeface="Arial" panose="020B0604020202020204" pitchFamily="34" charset="0"/>
              </a:rPr>
              <a:t>14pt.</a:t>
            </a:r>
            <a:endParaRPr lang="en-GB" sz="1400" b="1" i="0">
              <a:latin typeface="Arial" panose="020B0604020202020204" pitchFamily="34" charset="0"/>
              <a:cs typeface="Arial" panose="020B0604020202020204" pitchFamily="34" charset="0"/>
            </a:endParaRPr>
          </a:p>
          <a:p>
            <a:pPr lvl="0"/>
            <a:endParaRPr lang="en-LT"/>
          </a:p>
        </p:txBody>
      </p:sp>
      <p:pic>
        <p:nvPicPr>
          <p:cNvPr id="58" name="Picture 57">
            <a:extLst>
              <a:ext uri="{FF2B5EF4-FFF2-40B4-BE49-F238E27FC236}">
                <a16:creationId xmlns:a16="http://schemas.microsoft.com/office/drawing/2014/main" id="{9427BD58-0726-3D41-9DB2-836B89AF9E11}"/>
              </a:ext>
            </a:extLst>
          </p:cNvPr>
          <p:cNvPicPr>
            <a:picLocks noChangeAspect="1"/>
          </p:cNvPicPr>
          <p:nvPr userDrawn="1"/>
        </p:nvPicPr>
        <p:blipFill>
          <a:blip r:embed="rId4"/>
          <a:stretch>
            <a:fillRect/>
          </a:stretch>
        </p:blipFill>
        <p:spPr>
          <a:xfrm>
            <a:off x="325458" y="5394030"/>
            <a:ext cx="1332854" cy="1332854"/>
          </a:xfrm>
          <a:prstGeom prst="rect">
            <a:avLst/>
          </a:prstGeom>
        </p:spPr>
      </p:pic>
      <p:sp>
        <p:nvSpPr>
          <p:cNvPr id="61" name="Text Placeholder 4">
            <a:extLst>
              <a:ext uri="{FF2B5EF4-FFF2-40B4-BE49-F238E27FC236}">
                <a16:creationId xmlns:a16="http://schemas.microsoft.com/office/drawing/2014/main" id="{974407A4-E07D-004B-A9F4-44735494D1C4}"/>
              </a:ext>
            </a:extLst>
          </p:cNvPr>
          <p:cNvSpPr>
            <a:spLocks noGrp="1"/>
          </p:cNvSpPr>
          <p:nvPr>
            <p:ph type="body" sz="quarter" idx="32" hasCustomPrompt="1"/>
          </p:nvPr>
        </p:nvSpPr>
        <p:spPr>
          <a:xfrm>
            <a:off x="1976502" y="4762755"/>
            <a:ext cx="1583786" cy="763264"/>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defRPr>
            </a:lvl1pPr>
          </a:lstStyle>
          <a:p>
            <a:pPr lvl="0"/>
            <a:r>
              <a:rPr lang="en-GB" err="1"/>
              <a:t>Tekstas</a:t>
            </a:r>
            <a:r>
              <a:rPr lang="en-GB"/>
              <a:t> Arial regular 12 pt.  Lorem ipsum  </a:t>
            </a:r>
            <a:r>
              <a:rPr lang="en-GB" err="1"/>
              <a:t>dolor</a:t>
            </a:r>
            <a:r>
              <a:rPr lang="en-GB"/>
              <a:t> sit.</a:t>
            </a:r>
          </a:p>
          <a:p>
            <a:pPr lvl="0"/>
            <a:endParaRPr lang="en-LT"/>
          </a:p>
        </p:txBody>
      </p:sp>
      <p:sp>
        <p:nvSpPr>
          <p:cNvPr id="2" name="Slide Number Placeholder 1">
            <a:extLst>
              <a:ext uri="{FF2B5EF4-FFF2-40B4-BE49-F238E27FC236}">
                <a16:creationId xmlns:a16="http://schemas.microsoft.com/office/drawing/2014/main" id="{697D02FD-7E2A-414D-984B-2B9141BD42A8}"/>
              </a:ext>
            </a:extLst>
          </p:cNvPr>
          <p:cNvSpPr>
            <a:spLocks noGrp="1"/>
          </p:cNvSpPr>
          <p:nvPr>
            <p:ph type="sldNum" sz="quarter" idx="33"/>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34584135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Laiko juosta 2">
    <p:spTree>
      <p:nvGrpSpPr>
        <p:cNvPr id="1" name=""/>
        <p:cNvGrpSpPr/>
        <p:nvPr/>
      </p:nvGrpSpPr>
      <p:grpSpPr>
        <a:xfrm>
          <a:off x="0" y="0"/>
          <a:ext cx="0" cy="0"/>
          <a:chOff x="0" y="0"/>
          <a:chExt cx="0" cy="0"/>
        </a:xfrm>
      </p:grpSpPr>
      <p:sp>
        <p:nvSpPr>
          <p:cNvPr id="6" name="object 10">
            <a:extLst>
              <a:ext uri="{FF2B5EF4-FFF2-40B4-BE49-F238E27FC236}">
                <a16:creationId xmlns:a16="http://schemas.microsoft.com/office/drawing/2014/main" id="{57A768D2-6687-6F4F-9B60-D5C6AE6BCB63}"/>
              </a:ext>
            </a:extLst>
          </p:cNvPr>
          <p:cNvSpPr txBox="1">
            <a:spLocks noGrp="1"/>
          </p:cNvSpPr>
          <p:nvPr>
            <p:ph type="title" hasCustomPrompt="1"/>
          </p:nvPr>
        </p:nvSpPr>
        <p:spPr>
          <a:xfrm>
            <a:off x="590860" y="342037"/>
            <a:ext cx="6589929"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TIMELINE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cxnSp>
        <p:nvCxnSpPr>
          <p:cNvPr id="7" name="Straight Connector 6">
            <a:extLst>
              <a:ext uri="{FF2B5EF4-FFF2-40B4-BE49-F238E27FC236}">
                <a16:creationId xmlns:a16="http://schemas.microsoft.com/office/drawing/2014/main" id="{06577155-8C26-9241-9F69-63F89C9FBD03}"/>
              </a:ext>
            </a:extLst>
          </p:cNvPr>
          <p:cNvCxnSpPr/>
          <p:nvPr userDrawn="1"/>
        </p:nvCxnSpPr>
        <p:spPr>
          <a:xfrm>
            <a:off x="0" y="3810000"/>
            <a:ext cx="121920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43201233-928B-9841-8D35-8AC8BF5923FE}"/>
              </a:ext>
            </a:extLst>
          </p:cNvPr>
          <p:cNvPicPr>
            <a:picLocks noChangeAspect="1"/>
          </p:cNvPicPr>
          <p:nvPr userDrawn="1"/>
        </p:nvPicPr>
        <p:blipFill>
          <a:blip r:embed="rId2"/>
          <a:stretch>
            <a:fillRect/>
          </a:stretch>
        </p:blipFill>
        <p:spPr>
          <a:xfrm>
            <a:off x="7620508" y="3062435"/>
            <a:ext cx="520700" cy="927100"/>
          </a:xfrm>
          <a:prstGeom prst="rect">
            <a:avLst/>
          </a:prstGeom>
        </p:spPr>
      </p:pic>
      <p:pic>
        <p:nvPicPr>
          <p:cNvPr id="11" name="Picture 10">
            <a:extLst>
              <a:ext uri="{FF2B5EF4-FFF2-40B4-BE49-F238E27FC236}">
                <a16:creationId xmlns:a16="http://schemas.microsoft.com/office/drawing/2014/main" id="{1EFEFC8F-5F42-B746-B6F4-512D9FF075CC}"/>
              </a:ext>
            </a:extLst>
          </p:cNvPr>
          <p:cNvPicPr>
            <a:picLocks noChangeAspect="1"/>
          </p:cNvPicPr>
          <p:nvPr userDrawn="1"/>
        </p:nvPicPr>
        <p:blipFill>
          <a:blip r:embed="rId3"/>
          <a:stretch>
            <a:fillRect/>
          </a:stretch>
        </p:blipFill>
        <p:spPr>
          <a:xfrm>
            <a:off x="4046978" y="3637376"/>
            <a:ext cx="520700" cy="927100"/>
          </a:xfrm>
          <a:prstGeom prst="rect">
            <a:avLst/>
          </a:prstGeom>
        </p:spPr>
      </p:pic>
      <p:pic>
        <p:nvPicPr>
          <p:cNvPr id="12" name="Picture 11">
            <a:extLst>
              <a:ext uri="{FF2B5EF4-FFF2-40B4-BE49-F238E27FC236}">
                <a16:creationId xmlns:a16="http://schemas.microsoft.com/office/drawing/2014/main" id="{4ABA3FB7-340D-114A-A654-C3A9584680A2}"/>
              </a:ext>
            </a:extLst>
          </p:cNvPr>
          <p:cNvPicPr>
            <a:picLocks noChangeAspect="1"/>
          </p:cNvPicPr>
          <p:nvPr userDrawn="1"/>
        </p:nvPicPr>
        <p:blipFill>
          <a:blip r:embed="rId2"/>
          <a:stretch>
            <a:fillRect/>
          </a:stretch>
        </p:blipFill>
        <p:spPr>
          <a:xfrm>
            <a:off x="887246" y="3062435"/>
            <a:ext cx="520700" cy="927100"/>
          </a:xfrm>
          <a:prstGeom prst="rect">
            <a:avLst/>
          </a:prstGeom>
        </p:spPr>
      </p:pic>
      <p:pic>
        <p:nvPicPr>
          <p:cNvPr id="13" name="Picture 12">
            <a:extLst>
              <a:ext uri="{FF2B5EF4-FFF2-40B4-BE49-F238E27FC236}">
                <a16:creationId xmlns:a16="http://schemas.microsoft.com/office/drawing/2014/main" id="{1B3A5BFA-3FA0-014F-A59E-C104BC305C27}"/>
              </a:ext>
            </a:extLst>
          </p:cNvPr>
          <p:cNvPicPr>
            <a:picLocks noChangeAspect="1"/>
          </p:cNvPicPr>
          <p:nvPr userDrawn="1"/>
        </p:nvPicPr>
        <p:blipFill>
          <a:blip r:embed="rId2"/>
          <a:stretch>
            <a:fillRect/>
          </a:stretch>
        </p:blipFill>
        <p:spPr>
          <a:xfrm>
            <a:off x="10153821" y="3062435"/>
            <a:ext cx="520700" cy="927100"/>
          </a:xfrm>
          <a:prstGeom prst="rect">
            <a:avLst/>
          </a:prstGeom>
        </p:spPr>
      </p:pic>
      <p:pic>
        <p:nvPicPr>
          <p:cNvPr id="14" name="Picture 13">
            <a:extLst>
              <a:ext uri="{FF2B5EF4-FFF2-40B4-BE49-F238E27FC236}">
                <a16:creationId xmlns:a16="http://schemas.microsoft.com/office/drawing/2014/main" id="{4017C2D9-1EF3-9246-BBCB-480B015D78AD}"/>
              </a:ext>
            </a:extLst>
          </p:cNvPr>
          <p:cNvPicPr>
            <a:picLocks noChangeAspect="1"/>
          </p:cNvPicPr>
          <p:nvPr userDrawn="1"/>
        </p:nvPicPr>
        <p:blipFill>
          <a:blip r:embed="rId2"/>
          <a:stretch>
            <a:fillRect/>
          </a:stretch>
        </p:blipFill>
        <p:spPr>
          <a:xfrm>
            <a:off x="3092294" y="3062435"/>
            <a:ext cx="520700" cy="927100"/>
          </a:xfrm>
          <a:prstGeom prst="rect">
            <a:avLst/>
          </a:prstGeom>
        </p:spPr>
      </p:pic>
      <p:pic>
        <p:nvPicPr>
          <p:cNvPr id="15" name="Picture 14">
            <a:extLst>
              <a:ext uri="{FF2B5EF4-FFF2-40B4-BE49-F238E27FC236}">
                <a16:creationId xmlns:a16="http://schemas.microsoft.com/office/drawing/2014/main" id="{8B3AF3C7-E63D-2646-9D53-EBF9BBA09424}"/>
              </a:ext>
            </a:extLst>
          </p:cNvPr>
          <p:cNvPicPr>
            <a:picLocks noChangeAspect="1"/>
          </p:cNvPicPr>
          <p:nvPr userDrawn="1"/>
        </p:nvPicPr>
        <p:blipFill>
          <a:blip r:embed="rId2"/>
          <a:stretch>
            <a:fillRect/>
          </a:stretch>
        </p:blipFill>
        <p:spPr>
          <a:xfrm>
            <a:off x="5262836" y="3062435"/>
            <a:ext cx="520700" cy="927100"/>
          </a:xfrm>
          <a:prstGeom prst="rect">
            <a:avLst/>
          </a:prstGeom>
        </p:spPr>
      </p:pic>
      <p:pic>
        <p:nvPicPr>
          <p:cNvPr id="16" name="Picture 15">
            <a:extLst>
              <a:ext uri="{FF2B5EF4-FFF2-40B4-BE49-F238E27FC236}">
                <a16:creationId xmlns:a16="http://schemas.microsoft.com/office/drawing/2014/main" id="{2E4B9721-F0F1-1041-BB2D-5A1A6D51BBA4}"/>
              </a:ext>
            </a:extLst>
          </p:cNvPr>
          <p:cNvPicPr>
            <a:picLocks noChangeAspect="1"/>
          </p:cNvPicPr>
          <p:nvPr userDrawn="1"/>
        </p:nvPicPr>
        <p:blipFill>
          <a:blip r:embed="rId3"/>
          <a:stretch>
            <a:fillRect/>
          </a:stretch>
        </p:blipFill>
        <p:spPr>
          <a:xfrm>
            <a:off x="8629179" y="3637376"/>
            <a:ext cx="520700" cy="927100"/>
          </a:xfrm>
          <a:prstGeom prst="rect">
            <a:avLst/>
          </a:prstGeom>
        </p:spPr>
      </p:pic>
      <p:pic>
        <p:nvPicPr>
          <p:cNvPr id="17" name="Picture 16">
            <a:extLst>
              <a:ext uri="{FF2B5EF4-FFF2-40B4-BE49-F238E27FC236}">
                <a16:creationId xmlns:a16="http://schemas.microsoft.com/office/drawing/2014/main" id="{4D1C0071-1B24-3D49-B278-44DA6114FE31}"/>
              </a:ext>
            </a:extLst>
          </p:cNvPr>
          <p:cNvPicPr>
            <a:picLocks noChangeAspect="1"/>
          </p:cNvPicPr>
          <p:nvPr userDrawn="1"/>
        </p:nvPicPr>
        <p:blipFill>
          <a:blip r:embed="rId3"/>
          <a:stretch>
            <a:fillRect/>
          </a:stretch>
        </p:blipFill>
        <p:spPr>
          <a:xfrm>
            <a:off x="11140205" y="3616604"/>
            <a:ext cx="520700" cy="927100"/>
          </a:xfrm>
          <a:prstGeom prst="rect">
            <a:avLst/>
          </a:prstGeom>
        </p:spPr>
      </p:pic>
      <p:pic>
        <p:nvPicPr>
          <p:cNvPr id="18" name="Picture 17">
            <a:extLst>
              <a:ext uri="{FF2B5EF4-FFF2-40B4-BE49-F238E27FC236}">
                <a16:creationId xmlns:a16="http://schemas.microsoft.com/office/drawing/2014/main" id="{AF2DDBD0-0056-E249-9EDC-D54543D5F73E}"/>
              </a:ext>
            </a:extLst>
          </p:cNvPr>
          <p:cNvPicPr>
            <a:picLocks noChangeAspect="1"/>
          </p:cNvPicPr>
          <p:nvPr userDrawn="1"/>
        </p:nvPicPr>
        <p:blipFill>
          <a:blip r:embed="rId3"/>
          <a:stretch>
            <a:fillRect/>
          </a:stretch>
        </p:blipFill>
        <p:spPr>
          <a:xfrm>
            <a:off x="6187993" y="3616604"/>
            <a:ext cx="520700" cy="927100"/>
          </a:xfrm>
          <a:prstGeom prst="rect">
            <a:avLst/>
          </a:prstGeom>
        </p:spPr>
      </p:pic>
      <p:pic>
        <p:nvPicPr>
          <p:cNvPr id="19" name="Picture 18">
            <a:extLst>
              <a:ext uri="{FF2B5EF4-FFF2-40B4-BE49-F238E27FC236}">
                <a16:creationId xmlns:a16="http://schemas.microsoft.com/office/drawing/2014/main" id="{D0F9AC65-634B-D440-8CFB-CDB6CBC764AC}"/>
              </a:ext>
            </a:extLst>
          </p:cNvPr>
          <p:cNvPicPr>
            <a:picLocks noChangeAspect="1"/>
          </p:cNvPicPr>
          <p:nvPr userDrawn="1"/>
        </p:nvPicPr>
        <p:blipFill>
          <a:blip r:embed="rId3"/>
          <a:stretch>
            <a:fillRect/>
          </a:stretch>
        </p:blipFill>
        <p:spPr>
          <a:xfrm>
            <a:off x="1815055" y="3616604"/>
            <a:ext cx="520700" cy="927100"/>
          </a:xfrm>
          <a:prstGeom prst="rect">
            <a:avLst/>
          </a:prstGeom>
        </p:spPr>
      </p:pic>
      <p:sp>
        <p:nvSpPr>
          <p:cNvPr id="3" name="Text Placeholder 2">
            <a:extLst>
              <a:ext uri="{FF2B5EF4-FFF2-40B4-BE49-F238E27FC236}">
                <a16:creationId xmlns:a16="http://schemas.microsoft.com/office/drawing/2014/main" id="{B522A49B-E716-0A48-8A34-D5A15232ECC7}"/>
              </a:ext>
            </a:extLst>
          </p:cNvPr>
          <p:cNvSpPr>
            <a:spLocks noGrp="1"/>
          </p:cNvSpPr>
          <p:nvPr>
            <p:ph type="body" sz="quarter" idx="10" hasCustomPrompt="1"/>
          </p:nvPr>
        </p:nvSpPr>
        <p:spPr>
          <a:xfrm>
            <a:off x="484711" y="1965943"/>
            <a:ext cx="1756741" cy="25988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1" i="0">
                <a:solidFill>
                  <a:schemeClr val="tx2"/>
                </a:solidFill>
                <a:latin typeface="Arial" panose="020B0604020202020204" pitchFamily="34" charset="0"/>
                <a:cs typeface="Arial" panose="020B0604020202020204" pitchFamily="34" charset="0"/>
              </a:defRPr>
            </a:lvl1pPr>
            <a:lvl2pPr marL="457200" indent="0">
              <a:buNone/>
              <a:defRPr sz="1400" b="1" i="0">
                <a:solidFill>
                  <a:schemeClr val="tx2"/>
                </a:solidFill>
                <a:latin typeface="Arial" panose="020B0604020202020204" pitchFamily="34" charset="0"/>
                <a:cs typeface="Arial" panose="020B0604020202020204" pitchFamily="34" charset="0"/>
              </a:defRPr>
            </a:lvl2pPr>
            <a:lvl3pPr marL="914400" indent="0">
              <a:buNone/>
              <a:defRPr sz="1400" b="1" i="0">
                <a:solidFill>
                  <a:schemeClr val="tx2"/>
                </a:solidFill>
                <a:latin typeface="Arial" panose="020B0604020202020204" pitchFamily="34" charset="0"/>
                <a:cs typeface="Arial" panose="020B0604020202020204" pitchFamily="34" charset="0"/>
              </a:defRPr>
            </a:lvl3pPr>
            <a:lvl4pPr marL="1371600" indent="0">
              <a:buNone/>
              <a:defRPr sz="1400" b="1" i="0">
                <a:solidFill>
                  <a:schemeClr val="tx2"/>
                </a:solidFill>
                <a:latin typeface="Arial" panose="020B0604020202020204" pitchFamily="34" charset="0"/>
                <a:cs typeface="Arial" panose="020B0604020202020204" pitchFamily="34" charset="0"/>
              </a:defRPr>
            </a:lvl4pPr>
            <a:lvl5pPr marL="1828800" indent="0">
              <a:buNone/>
              <a:defRPr sz="1400" b="1" i="0">
                <a:solidFill>
                  <a:schemeClr val="tx2"/>
                </a:solidFill>
                <a:latin typeface="Arial" panose="020B0604020202020204" pitchFamily="34" charset="0"/>
                <a:cs typeface="Arial" panose="020B0604020202020204" pitchFamily="34" charset="0"/>
              </a:defRPr>
            </a:lvl5pPr>
          </a:lstStyle>
          <a:p>
            <a:pPr lvl="0"/>
            <a:r>
              <a:rPr lang="en-GB"/>
              <a:t>Arial bold 14 pt.</a:t>
            </a:r>
          </a:p>
          <a:p>
            <a:pPr lvl="0"/>
            <a:endParaRPr lang="en-LT"/>
          </a:p>
        </p:txBody>
      </p:sp>
      <p:sp>
        <p:nvSpPr>
          <p:cNvPr id="5" name="Text Placeholder 4">
            <a:extLst>
              <a:ext uri="{FF2B5EF4-FFF2-40B4-BE49-F238E27FC236}">
                <a16:creationId xmlns:a16="http://schemas.microsoft.com/office/drawing/2014/main" id="{CA098071-764B-FC4F-A2F3-0E54A91FC697}"/>
              </a:ext>
            </a:extLst>
          </p:cNvPr>
          <p:cNvSpPr>
            <a:spLocks noGrp="1"/>
          </p:cNvSpPr>
          <p:nvPr>
            <p:ph type="body" sz="quarter" idx="11" hasCustomPrompt="1"/>
          </p:nvPr>
        </p:nvSpPr>
        <p:spPr>
          <a:xfrm>
            <a:off x="484711" y="2340479"/>
            <a:ext cx="1801848" cy="61905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solidFill>
                  <a:schemeClr val="tx2"/>
                </a:solidFill>
              </a:defRPr>
            </a:lvl1pPr>
            <a:lvl2pPr marL="457200" indent="0" algn="l">
              <a:buNone/>
              <a:defRPr sz="1000">
                <a:solidFill>
                  <a:schemeClr val="tx2"/>
                </a:solidFill>
              </a:defRPr>
            </a:lvl2pPr>
            <a:lvl3pPr marL="914400" indent="0" algn="l">
              <a:buNone/>
              <a:defRPr sz="1000">
                <a:solidFill>
                  <a:schemeClr val="tx2"/>
                </a:solidFill>
              </a:defRPr>
            </a:lvl3pPr>
            <a:lvl4pPr marL="1371600" indent="0" algn="l">
              <a:buNone/>
              <a:defRPr sz="1000">
                <a:solidFill>
                  <a:schemeClr val="tx2"/>
                </a:solidFill>
              </a:defRPr>
            </a:lvl4pPr>
            <a:lvl5pPr marL="1828800" indent="0" algn="l">
              <a:buNone/>
              <a:defRPr sz="1000">
                <a:solidFill>
                  <a:schemeClr val="tx2"/>
                </a:solidFill>
              </a:defRPr>
            </a:lvl5pPr>
          </a:lstStyle>
          <a:p>
            <a:pPr lvl="0"/>
            <a:r>
              <a:rPr lang="en-GB" err="1"/>
              <a:t>Tekstas</a:t>
            </a:r>
            <a:r>
              <a:rPr lang="en-GB"/>
              <a:t> Arial regular 10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a:t>
            </a:r>
          </a:p>
          <a:p>
            <a:pPr lvl="0"/>
            <a:endParaRPr lang="en-LT"/>
          </a:p>
        </p:txBody>
      </p:sp>
      <p:sp>
        <p:nvSpPr>
          <p:cNvPr id="10" name="Text Placeholder 9">
            <a:extLst>
              <a:ext uri="{FF2B5EF4-FFF2-40B4-BE49-F238E27FC236}">
                <a16:creationId xmlns:a16="http://schemas.microsoft.com/office/drawing/2014/main" id="{7BFEE2A3-7BFF-9247-80B9-DD09F4786B54}"/>
              </a:ext>
            </a:extLst>
          </p:cNvPr>
          <p:cNvSpPr>
            <a:spLocks noGrp="1"/>
          </p:cNvSpPr>
          <p:nvPr>
            <p:ph type="body" sz="quarter" idx="12" hasCustomPrompt="1"/>
          </p:nvPr>
        </p:nvSpPr>
        <p:spPr>
          <a:xfrm>
            <a:off x="635210" y="4039302"/>
            <a:ext cx="993775" cy="2190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b="1" i="0">
                <a:solidFill>
                  <a:schemeClr val="tx2"/>
                </a:solidFill>
                <a:latin typeface="Arial" panose="020B0604020202020204" pitchFamily="34" charset="0"/>
                <a:cs typeface="Arial" panose="020B0604020202020204" pitchFamily="34" charset="0"/>
              </a:defRPr>
            </a:lvl1pPr>
            <a:lvl2pPr marL="457200" indent="0" algn="ctr">
              <a:buNone/>
              <a:defRPr sz="1000" b="1" i="0">
                <a:solidFill>
                  <a:schemeClr val="tx2"/>
                </a:solidFill>
                <a:latin typeface="Arial" panose="020B0604020202020204" pitchFamily="34" charset="0"/>
                <a:cs typeface="Arial" panose="020B0604020202020204" pitchFamily="34" charset="0"/>
              </a:defRPr>
            </a:lvl2pPr>
            <a:lvl3pPr marL="914400" indent="0" algn="ctr">
              <a:buNone/>
              <a:defRPr sz="1000" b="1" i="0">
                <a:solidFill>
                  <a:schemeClr val="tx2"/>
                </a:solidFill>
                <a:latin typeface="Arial" panose="020B0604020202020204" pitchFamily="34" charset="0"/>
                <a:cs typeface="Arial" panose="020B0604020202020204" pitchFamily="34" charset="0"/>
              </a:defRPr>
            </a:lvl3pPr>
            <a:lvl4pPr marL="1371600" indent="0" algn="ctr">
              <a:buNone/>
              <a:defRPr sz="1000" b="1" i="0">
                <a:solidFill>
                  <a:schemeClr val="tx2"/>
                </a:solidFill>
                <a:latin typeface="Arial" panose="020B0604020202020204" pitchFamily="34" charset="0"/>
                <a:cs typeface="Arial" panose="020B0604020202020204" pitchFamily="34" charset="0"/>
              </a:defRPr>
            </a:lvl4pPr>
            <a:lvl5pPr marL="1828800" indent="0" algn="ctr">
              <a:buNone/>
              <a:defRPr sz="1000" b="1" i="0">
                <a:solidFill>
                  <a:schemeClr val="tx2"/>
                </a:solidFill>
                <a:latin typeface="Arial" panose="020B0604020202020204" pitchFamily="34" charset="0"/>
                <a:cs typeface="Arial" panose="020B0604020202020204" pitchFamily="34" charset="0"/>
              </a:defRPr>
            </a:lvl5pPr>
          </a:lstStyle>
          <a:p>
            <a:pPr lvl="0"/>
            <a:r>
              <a:rPr lang="en-GB"/>
              <a:t>Data 10 pt.</a:t>
            </a:r>
          </a:p>
          <a:p>
            <a:pPr lvl="0"/>
            <a:endParaRPr lang="en-LT"/>
          </a:p>
        </p:txBody>
      </p:sp>
      <p:sp>
        <p:nvSpPr>
          <p:cNvPr id="56" name="Text Placeholder 2">
            <a:extLst>
              <a:ext uri="{FF2B5EF4-FFF2-40B4-BE49-F238E27FC236}">
                <a16:creationId xmlns:a16="http://schemas.microsoft.com/office/drawing/2014/main" id="{6660CF93-7BC7-064E-BE18-D386B8A3139B}"/>
              </a:ext>
            </a:extLst>
          </p:cNvPr>
          <p:cNvSpPr>
            <a:spLocks noGrp="1"/>
          </p:cNvSpPr>
          <p:nvPr>
            <p:ph type="body" sz="quarter" idx="13" hasCustomPrompt="1"/>
          </p:nvPr>
        </p:nvSpPr>
        <p:spPr>
          <a:xfrm>
            <a:off x="2661690" y="1973793"/>
            <a:ext cx="1756741" cy="25988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1" i="0">
                <a:solidFill>
                  <a:schemeClr val="tx2"/>
                </a:solidFill>
                <a:latin typeface="Arial" panose="020B0604020202020204" pitchFamily="34" charset="0"/>
                <a:cs typeface="Arial" panose="020B0604020202020204" pitchFamily="34" charset="0"/>
              </a:defRPr>
            </a:lvl1pPr>
            <a:lvl2pPr marL="457200" indent="0">
              <a:buNone/>
              <a:defRPr sz="1400" b="1" i="0">
                <a:solidFill>
                  <a:schemeClr val="tx2"/>
                </a:solidFill>
                <a:latin typeface="Arial" panose="020B0604020202020204" pitchFamily="34" charset="0"/>
                <a:cs typeface="Arial" panose="020B0604020202020204" pitchFamily="34" charset="0"/>
              </a:defRPr>
            </a:lvl2pPr>
            <a:lvl3pPr marL="914400" indent="0">
              <a:buNone/>
              <a:defRPr sz="1400" b="1" i="0">
                <a:solidFill>
                  <a:schemeClr val="tx2"/>
                </a:solidFill>
                <a:latin typeface="Arial" panose="020B0604020202020204" pitchFamily="34" charset="0"/>
                <a:cs typeface="Arial" panose="020B0604020202020204" pitchFamily="34" charset="0"/>
              </a:defRPr>
            </a:lvl3pPr>
            <a:lvl4pPr marL="1371600" indent="0">
              <a:buNone/>
              <a:defRPr sz="1400" b="1" i="0">
                <a:solidFill>
                  <a:schemeClr val="tx2"/>
                </a:solidFill>
                <a:latin typeface="Arial" panose="020B0604020202020204" pitchFamily="34" charset="0"/>
                <a:cs typeface="Arial" panose="020B0604020202020204" pitchFamily="34" charset="0"/>
              </a:defRPr>
            </a:lvl4pPr>
            <a:lvl5pPr marL="1828800" indent="0">
              <a:buNone/>
              <a:defRPr sz="1400" b="1" i="0">
                <a:solidFill>
                  <a:schemeClr val="tx2"/>
                </a:solidFill>
                <a:latin typeface="Arial" panose="020B0604020202020204" pitchFamily="34" charset="0"/>
                <a:cs typeface="Arial" panose="020B0604020202020204" pitchFamily="34" charset="0"/>
              </a:defRPr>
            </a:lvl5pPr>
          </a:lstStyle>
          <a:p>
            <a:pPr lvl="0"/>
            <a:r>
              <a:rPr lang="en-GB"/>
              <a:t>Arial bold 14 pt.</a:t>
            </a:r>
          </a:p>
          <a:p>
            <a:pPr lvl="0"/>
            <a:endParaRPr lang="en-LT"/>
          </a:p>
        </p:txBody>
      </p:sp>
      <p:sp>
        <p:nvSpPr>
          <p:cNvPr id="57" name="Text Placeholder 4">
            <a:extLst>
              <a:ext uri="{FF2B5EF4-FFF2-40B4-BE49-F238E27FC236}">
                <a16:creationId xmlns:a16="http://schemas.microsoft.com/office/drawing/2014/main" id="{61A12938-C6A7-5D4E-88A3-EC507838B6FD}"/>
              </a:ext>
            </a:extLst>
          </p:cNvPr>
          <p:cNvSpPr>
            <a:spLocks noGrp="1"/>
          </p:cNvSpPr>
          <p:nvPr>
            <p:ph type="body" sz="quarter" idx="14" hasCustomPrompt="1"/>
          </p:nvPr>
        </p:nvSpPr>
        <p:spPr>
          <a:xfrm>
            <a:off x="2661690" y="2348329"/>
            <a:ext cx="1801848" cy="61120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solidFill>
                  <a:schemeClr val="tx2"/>
                </a:solidFill>
              </a:defRPr>
            </a:lvl1pPr>
            <a:lvl2pPr marL="457200" indent="0" algn="l">
              <a:buNone/>
              <a:defRPr sz="1000">
                <a:solidFill>
                  <a:schemeClr val="tx2"/>
                </a:solidFill>
              </a:defRPr>
            </a:lvl2pPr>
            <a:lvl3pPr marL="914400" indent="0" algn="l">
              <a:buNone/>
              <a:defRPr sz="1000">
                <a:solidFill>
                  <a:schemeClr val="tx2"/>
                </a:solidFill>
              </a:defRPr>
            </a:lvl3pPr>
            <a:lvl4pPr marL="1371600" indent="0" algn="l">
              <a:buNone/>
              <a:defRPr sz="1000">
                <a:solidFill>
                  <a:schemeClr val="tx2"/>
                </a:solidFill>
              </a:defRPr>
            </a:lvl4pPr>
            <a:lvl5pPr marL="1828800" indent="0" algn="l">
              <a:buNone/>
              <a:defRPr sz="1000">
                <a:solidFill>
                  <a:schemeClr val="tx2"/>
                </a:solidFill>
              </a:defRPr>
            </a:lvl5pPr>
          </a:lstStyle>
          <a:p>
            <a:pPr lvl="0"/>
            <a:r>
              <a:rPr lang="en-GB" err="1"/>
              <a:t>Tekstas</a:t>
            </a:r>
            <a:r>
              <a:rPr lang="en-GB"/>
              <a:t> Arial regular 10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a:t>
            </a:r>
          </a:p>
          <a:p>
            <a:pPr lvl="0"/>
            <a:endParaRPr lang="en-LT"/>
          </a:p>
        </p:txBody>
      </p:sp>
      <p:sp>
        <p:nvSpPr>
          <p:cNvPr id="58" name="Text Placeholder 2">
            <a:extLst>
              <a:ext uri="{FF2B5EF4-FFF2-40B4-BE49-F238E27FC236}">
                <a16:creationId xmlns:a16="http://schemas.microsoft.com/office/drawing/2014/main" id="{1863103B-7A1F-7D4E-BB48-939CD9D8E89E}"/>
              </a:ext>
            </a:extLst>
          </p:cNvPr>
          <p:cNvSpPr>
            <a:spLocks noGrp="1"/>
          </p:cNvSpPr>
          <p:nvPr>
            <p:ph type="body" sz="quarter" idx="15" hasCustomPrompt="1"/>
          </p:nvPr>
        </p:nvSpPr>
        <p:spPr>
          <a:xfrm>
            <a:off x="4826093" y="1994418"/>
            <a:ext cx="1756741" cy="25988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1" i="0">
                <a:solidFill>
                  <a:schemeClr val="tx2"/>
                </a:solidFill>
                <a:latin typeface="Arial" panose="020B0604020202020204" pitchFamily="34" charset="0"/>
                <a:cs typeface="Arial" panose="020B0604020202020204" pitchFamily="34" charset="0"/>
              </a:defRPr>
            </a:lvl1pPr>
            <a:lvl2pPr marL="457200" indent="0">
              <a:buNone/>
              <a:defRPr sz="1400" b="1" i="0">
                <a:solidFill>
                  <a:schemeClr val="tx2"/>
                </a:solidFill>
                <a:latin typeface="Arial" panose="020B0604020202020204" pitchFamily="34" charset="0"/>
                <a:cs typeface="Arial" panose="020B0604020202020204" pitchFamily="34" charset="0"/>
              </a:defRPr>
            </a:lvl2pPr>
            <a:lvl3pPr marL="914400" indent="0">
              <a:buNone/>
              <a:defRPr sz="1400" b="1" i="0">
                <a:solidFill>
                  <a:schemeClr val="tx2"/>
                </a:solidFill>
                <a:latin typeface="Arial" panose="020B0604020202020204" pitchFamily="34" charset="0"/>
                <a:cs typeface="Arial" panose="020B0604020202020204" pitchFamily="34" charset="0"/>
              </a:defRPr>
            </a:lvl3pPr>
            <a:lvl4pPr marL="1371600" indent="0">
              <a:buNone/>
              <a:defRPr sz="1400" b="1" i="0">
                <a:solidFill>
                  <a:schemeClr val="tx2"/>
                </a:solidFill>
                <a:latin typeface="Arial" panose="020B0604020202020204" pitchFamily="34" charset="0"/>
                <a:cs typeface="Arial" panose="020B0604020202020204" pitchFamily="34" charset="0"/>
              </a:defRPr>
            </a:lvl4pPr>
            <a:lvl5pPr marL="1828800" indent="0">
              <a:buNone/>
              <a:defRPr sz="1400" b="1" i="0">
                <a:solidFill>
                  <a:schemeClr val="tx2"/>
                </a:solidFill>
                <a:latin typeface="Arial" panose="020B0604020202020204" pitchFamily="34" charset="0"/>
                <a:cs typeface="Arial" panose="020B0604020202020204" pitchFamily="34" charset="0"/>
              </a:defRPr>
            </a:lvl5pPr>
          </a:lstStyle>
          <a:p>
            <a:pPr lvl="0"/>
            <a:r>
              <a:rPr lang="en-GB"/>
              <a:t>Arial bold 14 pt.</a:t>
            </a:r>
          </a:p>
          <a:p>
            <a:pPr lvl="0"/>
            <a:endParaRPr lang="en-LT"/>
          </a:p>
        </p:txBody>
      </p:sp>
      <p:sp>
        <p:nvSpPr>
          <p:cNvPr id="59" name="Text Placeholder 4">
            <a:extLst>
              <a:ext uri="{FF2B5EF4-FFF2-40B4-BE49-F238E27FC236}">
                <a16:creationId xmlns:a16="http://schemas.microsoft.com/office/drawing/2014/main" id="{C647E186-34CC-0543-917E-75D403555191}"/>
              </a:ext>
            </a:extLst>
          </p:cNvPr>
          <p:cNvSpPr>
            <a:spLocks noGrp="1"/>
          </p:cNvSpPr>
          <p:nvPr>
            <p:ph type="body" sz="quarter" idx="16" hasCustomPrompt="1"/>
          </p:nvPr>
        </p:nvSpPr>
        <p:spPr>
          <a:xfrm>
            <a:off x="4826093" y="2368954"/>
            <a:ext cx="1801848" cy="727968"/>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solidFill>
                  <a:schemeClr val="tx2"/>
                </a:solidFill>
              </a:defRPr>
            </a:lvl1pPr>
            <a:lvl2pPr marL="457200" indent="0" algn="l">
              <a:buNone/>
              <a:defRPr sz="1000">
                <a:solidFill>
                  <a:schemeClr val="tx2"/>
                </a:solidFill>
              </a:defRPr>
            </a:lvl2pPr>
            <a:lvl3pPr marL="914400" indent="0" algn="l">
              <a:buNone/>
              <a:defRPr sz="1000">
                <a:solidFill>
                  <a:schemeClr val="tx2"/>
                </a:solidFill>
              </a:defRPr>
            </a:lvl3pPr>
            <a:lvl4pPr marL="1371600" indent="0" algn="l">
              <a:buNone/>
              <a:defRPr sz="1000">
                <a:solidFill>
                  <a:schemeClr val="tx2"/>
                </a:solidFill>
              </a:defRPr>
            </a:lvl4pPr>
            <a:lvl5pPr marL="1828800" indent="0" algn="l">
              <a:buNone/>
              <a:defRPr sz="1000">
                <a:solidFill>
                  <a:schemeClr val="tx2"/>
                </a:solidFill>
              </a:defRPr>
            </a:lvl5pPr>
          </a:lstStyle>
          <a:p>
            <a:pPr lvl="0"/>
            <a:r>
              <a:rPr lang="en-GB" err="1"/>
              <a:t>Tekstas</a:t>
            </a:r>
            <a:r>
              <a:rPr lang="en-GB"/>
              <a:t> Arial regular 10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a:t>
            </a:r>
          </a:p>
          <a:p>
            <a:pPr lvl="0"/>
            <a:endParaRPr lang="en-LT"/>
          </a:p>
        </p:txBody>
      </p:sp>
      <p:sp>
        <p:nvSpPr>
          <p:cNvPr id="60" name="Text Placeholder 2">
            <a:extLst>
              <a:ext uri="{FF2B5EF4-FFF2-40B4-BE49-F238E27FC236}">
                <a16:creationId xmlns:a16="http://schemas.microsoft.com/office/drawing/2014/main" id="{1BC9C42F-0612-694A-82B8-A9244A07B3D0}"/>
              </a:ext>
            </a:extLst>
          </p:cNvPr>
          <p:cNvSpPr>
            <a:spLocks noGrp="1"/>
          </p:cNvSpPr>
          <p:nvPr>
            <p:ph type="body" sz="quarter" idx="17" hasCustomPrompt="1"/>
          </p:nvPr>
        </p:nvSpPr>
        <p:spPr>
          <a:xfrm>
            <a:off x="7180789" y="1990166"/>
            <a:ext cx="1756741" cy="25988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1" i="0">
                <a:solidFill>
                  <a:schemeClr val="tx2"/>
                </a:solidFill>
                <a:latin typeface="Arial" panose="020B0604020202020204" pitchFamily="34" charset="0"/>
                <a:cs typeface="Arial" panose="020B0604020202020204" pitchFamily="34" charset="0"/>
              </a:defRPr>
            </a:lvl1pPr>
            <a:lvl2pPr marL="457200" indent="0">
              <a:buNone/>
              <a:defRPr sz="1400" b="1" i="0">
                <a:solidFill>
                  <a:schemeClr val="tx2"/>
                </a:solidFill>
                <a:latin typeface="Arial" panose="020B0604020202020204" pitchFamily="34" charset="0"/>
                <a:cs typeface="Arial" panose="020B0604020202020204" pitchFamily="34" charset="0"/>
              </a:defRPr>
            </a:lvl2pPr>
            <a:lvl3pPr marL="914400" indent="0">
              <a:buNone/>
              <a:defRPr sz="1400" b="1" i="0">
                <a:solidFill>
                  <a:schemeClr val="tx2"/>
                </a:solidFill>
                <a:latin typeface="Arial" panose="020B0604020202020204" pitchFamily="34" charset="0"/>
                <a:cs typeface="Arial" panose="020B0604020202020204" pitchFamily="34" charset="0"/>
              </a:defRPr>
            </a:lvl3pPr>
            <a:lvl4pPr marL="1371600" indent="0">
              <a:buNone/>
              <a:defRPr sz="1400" b="1" i="0">
                <a:solidFill>
                  <a:schemeClr val="tx2"/>
                </a:solidFill>
                <a:latin typeface="Arial" panose="020B0604020202020204" pitchFamily="34" charset="0"/>
                <a:cs typeface="Arial" panose="020B0604020202020204" pitchFamily="34" charset="0"/>
              </a:defRPr>
            </a:lvl4pPr>
            <a:lvl5pPr marL="1828800" indent="0">
              <a:buNone/>
              <a:defRPr sz="1400" b="1" i="0">
                <a:solidFill>
                  <a:schemeClr val="tx2"/>
                </a:solidFill>
                <a:latin typeface="Arial" panose="020B0604020202020204" pitchFamily="34" charset="0"/>
                <a:cs typeface="Arial" panose="020B0604020202020204" pitchFamily="34" charset="0"/>
              </a:defRPr>
            </a:lvl5pPr>
          </a:lstStyle>
          <a:p>
            <a:pPr lvl="0"/>
            <a:r>
              <a:rPr lang="en-GB"/>
              <a:t>Arial bold 14 pt.</a:t>
            </a:r>
          </a:p>
          <a:p>
            <a:pPr lvl="0"/>
            <a:endParaRPr lang="en-LT"/>
          </a:p>
        </p:txBody>
      </p:sp>
      <p:sp>
        <p:nvSpPr>
          <p:cNvPr id="61" name="Text Placeholder 4">
            <a:extLst>
              <a:ext uri="{FF2B5EF4-FFF2-40B4-BE49-F238E27FC236}">
                <a16:creationId xmlns:a16="http://schemas.microsoft.com/office/drawing/2014/main" id="{48349944-61B5-C24F-AAA1-4D295DB045C2}"/>
              </a:ext>
            </a:extLst>
          </p:cNvPr>
          <p:cNvSpPr>
            <a:spLocks noGrp="1"/>
          </p:cNvSpPr>
          <p:nvPr>
            <p:ph type="body" sz="quarter" idx="18" hasCustomPrompt="1"/>
          </p:nvPr>
        </p:nvSpPr>
        <p:spPr>
          <a:xfrm>
            <a:off x="7180789" y="2364702"/>
            <a:ext cx="1801848" cy="727968"/>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solidFill>
                  <a:schemeClr val="tx2"/>
                </a:solidFill>
              </a:defRPr>
            </a:lvl1pPr>
            <a:lvl2pPr marL="457200" indent="0" algn="l">
              <a:buNone/>
              <a:defRPr sz="1000">
                <a:solidFill>
                  <a:schemeClr val="tx2"/>
                </a:solidFill>
              </a:defRPr>
            </a:lvl2pPr>
            <a:lvl3pPr marL="914400" indent="0" algn="l">
              <a:buNone/>
              <a:defRPr sz="1000">
                <a:solidFill>
                  <a:schemeClr val="tx2"/>
                </a:solidFill>
              </a:defRPr>
            </a:lvl3pPr>
            <a:lvl4pPr marL="1371600" indent="0" algn="l">
              <a:buNone/>
              <a:defRPr sz="1000">
                <a:solidFill>
                  <a:schemeClr val="tx2"/>
                </a:solidFill>
              </a:defRPr>
            </a:lvl4pPr>
            <a:lvl5pPr marL="1828800" indent="0" algn="l">
              <a:buNone/>
              <a:defRPr sz="1000">
                <a:solidFill>
                  <a:schemeClr val="tx2"/>
                </a:solidFill>
              </a:defRPr>
            </a:lvl5pPr>
          </a:lstStyle>
          <a:p>
            <a:pPr lvl="0"/>
            <a:r>
              <a:rPr lang="en-GB" err="1"/>
              <a:t>Tekstas</a:t>
            </a:r>
            <a:r>
              <a:rPr lang="en-GB"/>
              <a:t> Arial regular 10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a:t>
            </a:r>
          </a:p>
          <a:p>
            <a:pPr lvl="0"/>
            <a:endParaRPr lang="en-LT"/>
          </a:p>
        </p:txBody>
      </p:sp>
      <p:sp>
        <p:nvSpPr>
          <p:cNvPr id="62" name="Text Placeholder 2">
            <a:extLst>
              <a:ext uri="{FF2B5EF4-FFF2-40B4-BE49-F238E27FC236}">
                <a16:creationId xmlns:a16="http://schemas.microsoft.com/office/drawing/2014/main" id="{163B5D8A-7A2B-9F4E-8A73-36D2D806917B}"/>
              </a:ext>
            </a:extLst>
          </p:cNvPr>
          <p:cNvSpPr>
            <a:spLocks noGrp="1"/>
          </p:cNvSpPr>
          <p:nvPr>
            <p:ph type="body" sz="quarter" idx="19" hasCustomPrompt="1"/>
          </p:nvPr>
        </p:nvSpPr>
        <p:spPr>
          <a:xfrm>
            <a:off x="9739007" y="1973793"/>
            <a:ext cx="1756741" cy="25988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1" i="0">
                <a:solidFill>
                  <a:schemeClr val="tx2"/>
                </a:solidFill>
                <a:latin typeface="Arial" panose="020B0604020202020204" pitchFamily="34" charset="0"/>
                <a:cs typeface="Arial" panose="020B0604020202020204" pitchFamily="34" charset="0"/>
              </a:defRPr>
            </a:lvl1pPr>
            <a:lvl2pPr marL="457200" indent="0">
              <a:buNone/>
              <a:defRPr sz="1400" b="1" i="0">
                <a:solidFill>
                  <a:schemeClr val="tx2"/>
                </a:solidFill>
                <a:latin typeface="Arial" panose="020B0604020202020204" pitchFamily="34" charset="0"/>
                <a:cs typeface="Arial" panose="020B0604020202020204" pitchFamily="34" charset="0"/>
              </a:defRPr>
            </a:lvl2pPr>
            <a:lvl3pPr marL="914400" indent="0">
              <a:buNone/>
              <a:defRPr sz="1400" b="1" i="0">
                <a:solidFill>
                  <a:schemeClr val="tx2"/>
                </a:solidFill>
                <a:latin typeface="Arial" panose="020B0604020202020204" pitchFamily="34" charset="0"/>
                <a:cs typeface="Arial" panose="020B0604020202020204" pitchFamily="34" charset="0"/>
              </a:defRPr>
            </a:lvl3pPr>
            <a:lvl4pPr marL="1371600" indent="0">
              <a:buNone/>
              <a:defRPr sz="1400" b="1" i="0">
                <a:solidFill>
                  <a:schemeClr val="tx2"/>
                </a:solidFill>
                <a:latin typeface="Arial" panose="020B0604020202020204" pitchFamily="34" charset="0"/>
                <a:cs typeface="Arial" panose="020B0604020202020204" pitchFamily="34" charset="0"/>
              </a:defRPr>
            </a:lvl4pPr>
            <a:lvl5pPr marL="1828800" indent="0">
              <a:buNone/>
              <a:defRPr sz="1400" b="1" i="0">
                <a:solidFill>
                  <a:schemeClr val="tx2"/>
                </a:solidFill>
                <a:latin typeface="Arial" panose="020B0604020202020204" pitchFamily="34" charset="0"/>
                <a:cs typeface="Arial" panose="020B0604020202020204" pitchFamily="34" charset="0"/>
              </a:defRPr>
            </a:lvl5pPr>
          </a:lstStyle>
          <a:p>
            <a:pPr lvl="0"/>
            <a:r>
              <a:rPr lang="en-GB"/>
              <a:t>Arial bold 14 pt.</a:t>
            </a:r>
          </a:p>
          <a:p>
            <a:pPr lvl="0"/>
            <a:endParaRPr lang="en-LT"/>
          </a:p>
        </p:txBody>
      </p:sp>
      <p:sp>
        <p:nvSpPr>
          <p:cNvPr id="63" name="Text Placeholder 4">
            <a:extLst>
              <a:ext uri="{FF2B5EF4-FFF2-40B4-BE49-F238E27FC236}">
                <a16:creationId xmlns:a16="http://schemas.microsoft.com/office/drawing/2014/main" id="{7937C8F2-87A9-2641-86C4-3B33684EBF60}"/>
              </a:ext>
            </a:extLst>
          </p:cNvPr>
          <p:cNvSpPr>
            <a:spLocks noGrp="1"/>
          </p:cNvSpPr>
          <p:nvPr>
            <p:ph type="body" sz="quarter" idx="20" hasCustomPrompt="1"/>
          </p:nvPr>
        </p:nvSpPr>
        <p:spPr>
          <a:xfrm>
            <a:off x="9739007" y="2348329"/>
            <a:ext cx="1801848" cy="727968"/>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solidFill>
                  <a:schemeClr val="tx2"/>
                </a:solidFill>
              </a:defRPr>
            </a:lvl1pPr>
            <a:lvl2pPr marL="457200" indent="0" algn="l">
              <a:buNone/>
              <a:defRPr sz="1000">
                <a:solidFill>
                  <a:schemeClr val="tx2"/>
                </a:solidFill>
              </a:defRPr>
            </a:lvl2pPr>
            <a:lvl3pPr marL="914400" indent="0" algn="l">
              <a:buNone/>
              <a:defRPr sz="1000">
                <a:solidFill>
                  <a:schemeClr val="tx2"/>
                </a:solidFill>
              </a:defRPr>
            </a:lvl3pPr>
            <a:lvl4pPr marL="1371600" indent="0" algn="l">
              <a:buNone/>
              <a:defRPr sz="1000">
                <a:solidFill>
                  <a:schemeClr val="tx2"/>
                </a:solidFill>
              </a:defRPr>
            </a:lvl4pPr>
            <a:lvl5pPr marL="1828800" indent="0" algn="l">
              <a:buNone/>
              <a:defRPr sz="1000">
                <a:solidFill>
                  <a:schemeClr val="tx2"/>
                </a:solidFill>
              </a:defRPr>
            </a:lvl5pPr>
          </a:lstStyle>
          <a:p>
            <a:pPr lvl="0"/>
            <a:r>
              <a:rPr lang="en-GB" err="1"/>
              <a:t>Tekstas</a:t>
            </a:r>
            <a:r>
              <a:rPr lang="en-GB"/>
              <a:t> Arial regular 10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a:t>
            </a:r>
          </a:p>
          <a:p>
            <a:pPr lvl="0"/>
            <a:endParaRPr lang="en-LT"/>
          </a:p>
        </p:txBody>
      </p:sp>
      <p:sp>
        <p:nvSpPr>
          <p:cNvPr id="64" name="Text Placeholder 2">
            <a:extLst>
              <a:ext uri="{FF2B5EF4-FFF2-40B4-BE49-F238E27FC236}">
                <a16:creationId xmlns:a16="http://schemas.microsoft.com/office/drawing/2014/main" id="{B5D05AFE-FD08-674E-B5AF-D282E13C7199}"/>
              </a:ext>
            </a:extLst>
          </p:cNvPr>
          <p:cNvSpPr>
            <a:spLocks noGrp="1"/>
          </p:cNvSpPr>
          <p:nvPr>
            <p:ph type="body" sz="quarter" idx="21" hasCustomPrompt="1"/>
          </p:nvPr>
        </p:nvSpPr>
        <p:spPr>
          <a:xfrm>
            <a:off x="1066990" y="4596402"/>
            <a:ext cx="1756741" cy="25988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1" i="0">
                <a:solidFill>
                  <a:schemeClr val="tx2"/>
                </a:solidFill>
                <a:latin typeface="Arial" panose="020B0604020202020204" pitchFamily="34" charset="0"/>
                <a:cs typeface="Arial" panose="020B0604020202020204" pitchFamily="34" charset="0"/>
              </a:defRPr>
            </a:lvl1pPr>
            <a:lvl2pPr marL="457200" indent="0">
              <a:buNone/>
              <a:defRPr sz="1400" b="1" i="0">
                <a:solidFill>
                  <a:schemeClr val="tx2"/>
                </a:solidFill>
                <a:latin typeface="Arial" panose="020B0604020202020204" pitchFamily="34" charset="0"/>
                <a:cs typeface="Arial" panose="020B0604020202020204" pitchFamily="34" charset="0"/>
              </a:defRPr>
            </a:lvl2pPr>
            <a:lvl3pPr marL="914400" indent="0">
              <a:buNone/>
              <a:defRPr sz="1400" b="1" i="0">
                <a:solidFill>
                  <a:schemeClr val="tx2"/>
                </a:solidFill>
                <a:latin typeface="Arial" panose="020B0604020202020204" pitchFamily="34" charset="0"/>
                <a:cs typeface="Arial" panose="020B0604020202020204" pitchFamily="34" charset="0"/>
              </a:defRPr>
            </a:lvl3pPr>
            <a:lvl4pPr marL="1371600" indent="0">
              <a:buNone/>
              <a:defRPr sz="1400" b="1" i="0">
                <a:solidFill>
                  <a:schemeClr val="tx2"/>
                </a:solidFill>
                <a:latin typeface="Arial" panose="020B0604020202020204" pitchFamily="34" charset="0"/>
                <a:cs typeface="Arial" panose="020B0604020202020204" pitchFamily="34" charset="0"/>
              </a:defRPr>
            </a:lvl4pPr>
            <a:lvl5pPr marL="1828800" indent="0">
              <a:buNone/>
              <a:defRPr sz="1400" b="1" i="0">
                <a:solidFill>
                  <a:schemeClr val="tx2"/>
                </a:solidFill>
                <a:latin typeface="Arial" panose="020B0604020202020204" pitchFamily="34" charset="0"/>
                <a:cs typeface="Arial" panose="020B0604020202020204" pitchFamily="34" charset="0"/>
              </a:defRPr>
            </a:lvl5pPr>
          </a:lstStyle>
          <a:p>
            <a:pPr lvl="0"/>
            <a:r>
              <a:rPr lang="en-GB"/>
              <a:t>Arial bold 14 pt.</a:t>
            </a:r>
          </a:p>
          <a:p>
            <a:pPr lvl="0"/>
            <a:endParaRPr lang="en-LT"/>
          </a:p>
        </p:txBody>
      </p:sp>
      <p:sp>
        <p:nvSpPr>
          <p:cNvPr id="65" name="Text Placeholder 4">
            <a:extLst>
              <a:ext uri="{FF2B5EF4-FFF2-40B4-BE49-F238E27FC236}">
                <a16:creationId xmlns:a16="http://schemas.microsoft.com/office/drawing/2014/main" id="{816A851E-2F7E-CF4D-96CC-5C9172576B01}"/>
              </a:ext>
            </a:extLst>
          </p:cNvPr>
          <p:cNvSpPr>
            <a:spLocks noGrp="1"/>
          </p:cNvSpPr>
          <p:nvPr>
            <p:ph type="body" sz="quarter" idx="22" hasCustomPrompt="1"/>
          </p:nvPr>
        </p:nvSpPr>
        <p:spPr>
          <a:xfrm>
            <a:off x="1066990" y="4970938"/>
            <a:ext cx="1801848" cy="60276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solidFill>
                  <a:schemeClr val="tx2"/>
                </a:solidFill>
              </a:defRPr>
            </a:lvl1pPr>
            <a:lvl2pPr marL="457200" indent="0" algn="l">
              <a:buNone/>
              <a:defRPr sz="1000">
                <a:solidFill>
                  <a:schemeClr val="tx2"/>
                </a:solidFill>
              </a:defRPr>
            </a:lvl2pPr>
            <a:lvl3pPr marL="914400" indent="0" algn="l">
              <a:buNone/>
              <a:defRPr sz="1000">
                <a:solidFill>
                  <a:schemeClr val="tx2"/>
                </a:solidFill>
              </a:defRPr>
            </a:lvl3pPr>
            <a:lvl4pPr marL="1371600" indent="0" algn="l">
              <a:buNone/>
              <a:defRPr sz="1000">
                <a:solidFill>
                  <a:schemeClr val="tx2"/>
                </a:solidFill>
              </a:defRPr>
            </a:lvl4pPr>
            <a:lvl5pPr marL="1828800" indent="0" algn="l">
              <a:buNone/>
              <a:defRPr sz="1000">
                <a:solidFill>
                  <a:schemeClr val="tx2"/>
                </a:solidFill>
              </a:defRPr>
            </a:lvl5pPr>
          </a:lstStyle>
          <a:p>
            <a:pPr lvl="0"/>
            <a:r>
              <a:rPr lang="en-GB" err="1"/>
              <a:t>Tekstas</a:t>
            </a:r>
            <a:r>
              <a:rPr lang="en-GB"/>
              <a:t> Arial regular 10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a:t>
            </a:r>
          </a:p>
          <a:p>
            <a:pPr lvl="0"/>
            <a:endParaRPr lang="en-LT"/>
          </a:p>
        </p:txBody>
      </p:sp>
      <p:sp>
        <p:nvSpPr>
          <p:cNvPr id="66" name="Text Placeholder 2">
            <a:extLst>
              <a:ext uri="{FF2B5EF4-FFF2-40B4-BE49-F238E27FC236}">
                <a16:creationId xmlns:a16="http://schemas.microsoft.com/office/drawing/2014/main" id="{D7E9B170-71CB-6040-8EC2-95E0A39D94C7}"/>
              </a:ext>
            </a:extLst>
          </p:cNvPr>
          <p:cNvSpPr>
            <a:spLocks noGrp="1"/>
          </p:cNvSpPr>
          <p:nvPr>
            <p:ph type="body" sz="quarter" idx="23" hasCustomPrompt="1"/>
          </p:nvPr>
        </p:nvSpPr>
        <p:spPr>
          <a:xfrm>
            <a:off x="3344920" y="4596402"/>
            <a:ext cx="1756741" cy="25988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1" i="0">
                <a:solidFill>
                  <a:schemeClr val="tx2"/>
                </a:solidFill>
                <a:latin typeface="Arial" panose="020B0604020202020204" pitchFamily="34" charset="0"/>
                <a:cs typeface="Arial" panose="020B0604020202020204" pitchFamily="34" charset="0"/>
              </a:defRPr>
            </a:lvl1pPr>
            <a:lvl2pPr marL="457200" indent="0">
              <a:buNone/>
              <a:defRPr sz="1400" b="1" i="0">
                <a:solidFill>
                  <a:schemeClr val="tx2"/>
                </a:solidFill>
                <a:latin typeface="Arial" panose="020B0604020202020204" pitchFamily="34" charset="0"/>
                <a:cs typeface="Arial" panose="020B0604020202020204" pitchFamily="34" charset="0"/>
              </a:defRPr>
            </a:lvl2pPr>
            <a:lvl3pPr marL="914400" indent="0">
              <a:buNone/>
              <a:defRPr sz="1400" b="1" i="0">
                <a:solidFill>
                  <a:schemeClr val="tx2"/>
                </a:solidFill>
                <a:latin typeface="Arial" panose="020B0604020202020204" pitchFamily="34" charset="0"/>
                <a:cs typeface="Arial" panose="020B0604020202020204" pitchFamily="34" charset="0"/>
              </a:defRPr>
            </a:lvl3pPr>
            <a:lvl4pPr marL="1371600" indent="0">
              <a:buNone/>
              <a:defRPr sz="1400" b="1" i="0">
                <a:solidFill>
                  <a:schemeClr val="tx2"/>
                </a:solidFill>
                <a:latin typeface="Arial" panose="020B0604020202020204" pitchFamily="34" charset="0"/>
                <a:cs typeface="Arial" panose="020B0604020202020204" pitchFamily="34" charset="0"/>
              </a:defRPr>
            </a:lvl4pPr>
            <a:lvl5pPr marL="1828800" indent="0">
              <a:buNone/>
              <a:defRPr sz="1400" b="1" i="0">
                <a:solidFill>
                  <a:schemeClr val="tx2"/>
                </a:solidFill>
                <a:latin typeface="Arial" panose="020B0604020202020204" pitchFamily="34" charset="0"/>
                <a:cs typeface="Arial" panose="020B0604020202020204" pitchFamily="34" charset="0"/>
              </a:defRPr>
            </a:lvl5pPr>
          </a:lstStyle>
          <a:p>
            <a:pPr lvl="0"/>
            <a:r>
              <a:rPr lang="en-GB"/>
              <a:t>Arial bold 14 pt.</a:t>
            </a:r>
          </a:p>
          <a:p>
            <a:pPr lvl="0"/>
            <a:endParaRPr lang="en-LT"/>
          </a:p>
        </p:txBody>
      </p:sp>
      <p:sp>
        <p:nvSpPr>
          <p:cNvPr id="67" name="Text Placeholder 4">
            <a:extLst>
              <a:ext uri="{FF2B5EF4-FFF2-40B4-BE49-F238E27FC236}">
                <a16:creationId xmlns:a16="http://schemas.microsoft.com/office/drawing/2014/main" id="{2AE1AA5B-DC60-AF41-BAD1-6316E14948E8}"/>
              </a:ext>
            </a:extLst>
          </p:cNvPr>
          <p:cNvSpPr>
            <a:spLocks noGrp="1"/>
          </p:cNvSpPr>
          <p:nvPr>
            <p:ph type="body" sz="quarter" idx="24" hasCustomPrompt="1"/>
          </p:nvPr>
        </p:nvSpPr>
        <p:spPr>
          <a:xfrm>
            <a:off x="3344920" y="4970938"/>
            <a:ext cx="1801848" cy="60276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solidFill>
                  <a:schemeClr val="tx2"/>
                </a:solidFill>
              </a:defRPr>
            </a:lvl1pPr>
            <a:lvl2pPr marL="457200" indent="0" algn="l">
              <a:buNone/>
              <a:defRPr sz="1000">
                <a:solidFill>
                  <a:schemeClr val="tx2"/>
                </a:solidFill>
              </a:defRPr>
            </a:lvl2pPr>
            <a:lvl3pPr marL="914400" indent="0" algn="l">
              <a:buNone/>
              <a:defRPr sz="1000">
                <a:solidFill>
                  <a:schemeClr val="tx2"/>
                </a:solidFill>
              </a:defRPr>
            </a:lvl3pPr>
            <a:lvl4pPr marL="1371600" indent="0" algn="l">
              <a:buNone/>
              <a:defRPr sz="1000">
                <a:solidFill>
                  <a:schemeClr val="tx2"/>
                </a:solidFill>
              </a:defRPr>
            </a:lvl4pPr>
            <a:lvl5pPr marL="1828800" indent="0" algn="l">
              <a:buNone/>
              <a:defRPr sz="1000">
                <a:solidFill>
                  <a:schemeClr val="tx2"/>
                </a:solidFill>
              </a:defRPr>
            </a:lvl5pPr>
          </a:lstStyle>
          <a:p>
            <a:pPr lvl="0"/>
            <a:r>
              <a:rPr lang="en-GB" err="1"/>
              <a:t>Tekstas</a:t>
            </a:r>
            <a:r>
              <a:rPr lang="en-GB"/>
              <a:t> Arial regular 10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a:t>
            </a:r>
          </a:p>
          <a:p>
            <a:pPr lvl="0"/>
            <a:endParaRPr lang="en-LT"/>
          </a:p>
        </p:txBody>
      </p:sp>
      <p:sp>
        <p:nvSpPr>
          <p:cNvPr id="68" name="Text Placeholder 2">
            <a:extLst>
              <a:ext uri="{FF2B5EF4-FFF2-40B4-BE49-F238E27FC236}">
                <a16:creationId xmlns:a16="http://schemas.microsoft.com/office/drawing/2014/main" id="{AAEDA666-54C9-1B4F-9B32-210FE99BDB36}"/>
              </a:ext>
            </a:extLst>
          </p:cNvPr>
          <p:cNvSpPr>
            <a:spLocks noGrp="1"/>
          </p:cNvSpPr>
          <p:nvPr>
            <p:ph type="body" sz="quarter" idx="25" hasCustomPrompt="1"/>
          </p:nvPr>
        </p:nvSpPr>
        <p:spPr>
          <a:xfrm>
            <a:off x="5590797" y="4596402"/>
            <a:ext cx="1756741" cy="25988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1" i="0">
                <a:solidFill>
                  <a:schemeClr val="tx2"/>
                </a:solidFill>
                <a:latin typeface="Arial" panose="020B0604020202020204" pitchFamily="34" charset="0"/>
                <a:cs typeface="Arial" panose="020B0604020202020204" pitchFamily="34" charset="0"/>
              </a:defRPr>
            </a:lvl1pPr>
            <a:lvl2pPr marL="457200" indent="0">
              <a:buNone/>
              <a:defRPr sz="1400" b="1" i="0">
                <a:solidFill>
                  <a:schemeClr val="tx2"/>
                </a:solidFill>
                <a:latin typeface="Arial" panose="020B0604020202020204" pitchFamily="34" charset="0"/>
                <a:cs typeface="Arial" panose="020B0604020202020204" pitchFamily="34" charset="0"/>
              </a:defRPr>
            </a:lvl2pPr>
            <a:lvl3pPr marL="914400" indent="0">
              <a:buNone/>
              <a:defRPr sz="1400" b="1" i="0">
                <a:solidFill>
                  <a:schemeClr val="tx2"/>
                </a:solidFill>
                <a:latin typeface="Arial" panose="020B0604020202020204" pitchFamily="34" charset="0"/>
                <a:cs typeface="Arial" panose="020B0604020202020204" pitchFamily="34" charset="0"/>
              </a:defRPr>
            </a:lvl3pPr>
            <a:lvl4pPr marL="1371600" indent="0">
              <a:buNone/>
              <a:defRPr sz="1400" b="1" i="0">
                <a:solidFill>
                  <a:schemeClr val="tx2"/>
                </a:solidFill>
                <a:latin typeface="Arial" panose="020B0604020202020204" pitchFamily="34" charset="0"/>
                <a:cs typeface="Arial" panose="020B0604020202020204" pitchFamily="34" charset="0"/>
              </a:defRPr>
            </a:lvl4pPr>
            <a:lvl5pPr marL="1828800" indent="0">
              <a:buNone/>
              <a:defRPr sz="1400" b="1" i="0">
                <a:solidFill>
                  <a:schemeClr val="tx2"/>
                </a:solidFill>
                <a:latin typeface="Arial" panose="020B0604020202020204" pitchFamily="34" charset="0"/>
                <a:cs typeface="Arial" panose="020B0604020202020204" pitchFamily="34" charset="0"/>
              </a:defRPr>
            </a:lvl5pPr>
          </a:lstStyle>
          <a:p>
            <a:pPr lvl="0"/>
            <a:r>
              <a:rPr lang="en-GB"/>
              <a:t>Arial bold 14 pt.</a:t>
            </a:r>
          </a:p>
          <a:p>
            <a:pPr lvl="0"/>
            <a:endParaRPr lang="en-LT"/>
          </a:p>
        </p:txBody>
      </p:sp>
      <p:sp>
        <p:nvSpPr>
          <p:cNvPr id="69" name="Text Placeholder 4">
            <a:extLst>
              <a:ext uri="{FF2B5EF4-FFF2-40B4-BE49-F238E27FC236}">
                <a16:creationId xmlns:a16="http://schemas.microsoft.com/office/drawing/2014/main" id="{6AF161AB-FE65-3843-93D1-D24B4B05EF7E}"/>
              </a:ext>
            </a:extLst>
          </p:cNvPr>
          <p:cNvSpPr>
            <a:spLocks noGrp="1"/>
          </p:cNvSpPr>
          <p:nvPr>
            <p:ph type="body" sz="quarter" idx="26" hasCustomPrompt="1"/>
          </p:nvPr>
        </p:nvSpPr>
        <p:spPr>
          <a:xfrm>
            <a:off x="5590797" y="4970938"/>
            <a:ext cx="1801848" cy="60276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solidFill>
                  <a:schemeClr val="tx2"/>
                </a:solidFill>
              </a:defRPr>
            </a:lvl1pPr>
            <a:lvl2pPr marL="457200" indent="0" algn="l">
              <a:buNone/>
              <a:defRPr sz="1000">
                <a:solidFill>
                  <a:schemeClr val="tx2"/>
                </a:solidFill>
              </a:defRPr>
            </a:lvl2pPr>
            <a:lvl3pPr marL="914400" indent="0" algn="l">
              <a:buNone/>
              <a:defRPr sz="1000">
                <a:solidFill>
                  <a:schemeClr val="tx2"/>
                </a:solidFill>
              </a:defRPr>
            </a:lvl3pPr>
            <a:lvl4pPr marL="1371600" indent="0" algn="l">
              <a:buNone/>
              <a:defRPr sz="1000">
                <a:solidFill>
                  <a:schemeClr val="tx2"/>
                </a:solidFill>
              </a:defRPr>
            </a:lvl4pPr>
            <a:lvl5pPr marL="1828800" indent="0" algn="l">
              <a:buNone/>
              <a:defRPr sz="1000">
                <a:solidFill>
                  <a:schemeClr val="tx2"/>
                </a:solidFill>
              </a:defRPr>
            </a:lvl5pPr>
          </a:lstStyle>
          <a:p>
            <a:pPr lvl="0"/>
            <a:r>
              <a:rPr lang="en-GB" err="1"/>
              <a:t>Tekstas</a:t>
            </a:r>
            <a:r>
              <a:rPr lang="en-GB"/>
              <a:t> Arial regular 10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a:t>
            </a:r>
          </a:p>
          <a:p>
            <a:pPr lvl="0"/>
            <a:endParaRPr lang="en-LT"/>
          </a:p>
        </p:txBody>
      </p:sp>
      <p:sp>
        <p:nvSpPr>
          <p:cNvPr id="70" name="Text Placeholder 2">
            <a:extLst>
              <a:ext uri="{FF2B5EF4-FFF2-40B4-BE49-F238E27FC236}">
                <a16:creationId xmlns:a16="http://schemas.microsoft.com/office/drawing/2014/main" id="{F6521DD5-6FE7-D64F-9A1F-BF02302121F0}"/>
              </a:ext>
            </a:extLst>
          </p:cNvPr>
          <p:cNvSpPr>
            <a:spLocks noGrp="1"/>
          </p:cNvSpPr>
          <p:nvPr>
            <p:ph type="body" sz="quarter" idx="27" hasCustomPrompt="1"/>
          </p:nvPr>
        </p:nvSpPr>
        <p:spPr>
          <a:xfrm>
            <a:off x="7855387" y="4596402"/>
            <a:ext cx="1756741" cy="25988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1" i="0">
                <a:solidFill>
                  <a:schemeClr val="tx2"/>
                </a:solidFill>
                <a:latin typeface="Arial" panose="020B0604020202020204" pitchFamily="34" charset="0"/>
                <a:cs typeface="Arial" panose="020B0604020202020204" pitchFamily="34" charset="0"/>
              </a:defRPr>
            </a:lvl1pPr>
            <a:lvl2pPr marL="457200" indent="0">
              <a:buNone/>
              <a:defRPr sz="1400" b="1" i="0">
                <a:solidFill>
                  <a:schemeClr val="tx2"/>
                </a:solidFill>
                <a:latin typeface="Arial" panose="020B0604020202020204" pitchFamily="34" charset="0"/>
                <a:cs typeface="Arial" panose="020B0604020202020204" pitchFamily="34" charset="0"/>
              </a:defRPr>
            </a:lvl2pPr>
            <a:lvl3pPr marL="914400" indent="0">
              <a:buNone/>
              <a:defRPr sz="1400" b="1" i="0">
                <a:solidFill>
                  <a:schemeClr val="tx2"/>
                </a:solidFill>
                <a:latin typeface="Arial" panose="020B0604020202020204" pitchFamily="34" charset="0"/>
                <a:cs typeface="Arial" panose="020B0604020202020204" pitchFamily="34" charset="0"/>
              </a:defRPr>
            </a:lvl3pPr>
            <a:lvl4pPr marL="1371600" indent="0">
              <a:buNone/>
              <a:defRPr sz="1400" b="1" i="0">
                <a:solidFill>
                  <a:schemeClr val="tx2"/>
                </a:solidFill>
                <a:latin typeface="Arial" panose="020B0604020202020204" pitchFamily="34" charset="0"/>
                <a:cs typeface="Arial" panose="020B0604020202020204" pitchFamily="34" charset="0"/>
              </a:defRPr>
            </a:lvl4pPr>
            <a:lvl5pPr marL="1828800" indent="0">
              <a:buNone/>
              <a:defRPr sz="1400" b="1" i="0">
                <a:solidFill>
                  <a:schemeClr val="tx2"/>
                </a:solidFill>
                <a:latin typeface="Arial" panose="020B0604020202020204" pitchFamily="34" charset="0"/>
                <a:cs typeface="Arial" panose="020B0604020202020204" pitchFamily="34" charset="0"/>
              </a:defRPr>
            </a:lvl5pPr>
          </a:lstStyle>
          <a:p>
            <a:pPr lvl="0"/>
            <a:r>
              <a:rPr lang="en-GB"/>
              <a:t>Arial bold 14 pt.</a:t>
            </a:r>
          </a:p>
          <a:p>
            <a:pPr lvl="0"/>
            <a:endParaRPr lang="en-LT"/>
          </a:p>
        </p:txBody>
      </p:sp>
      <p:sp>
        <p:nvSpPr>
          <p:cNvPr id="71" name="Text Placeholder 4">
            <a:extLst>
              <a:ext uri="{FF2B5EF4-FFF2-40B4-BE49-F238E27FC236}">
                <a16:creationId xmlns:a16="http://schemas.microsoft.com/office/drawing/2014/main" id="{9E5DBC74-B533-9F41-BA16-2490830E2496}"/>
              </a:ext>
            </a:extLst>
          </p:cNvPr>
          <p:cNvSpPr>
            <a:spLocks noGrp="1"/>
          </p:cNvSpPr>
          <p:nvPr>
            <p:ph type="body" sz="quarter" idx="28" hasCustomPrompt="1"/>
          </p:nvPr>
        </p:nvSpPr>
        <p:spPr>
          <a:xfrm>
            <a:off x="7855387" y="4970938"/>
            <a:ext cx="1801848" cy="602768"/>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solidFill>
                  <a:schemeClr val="tx2"/>
                </a:solidFill>
              </a:defRPr>
            </a:lvl1pPr>
            <a:lvl2pPr marL="457200" indent="0" algn="l">
              <a:buNone/>
              <a:defRPr sz="1000">
                <a:solidFill>
                  <a:schemeClr val="tx2"/>
                </a:solidFill>
              </a:defRPr>
            </a:lvl2pPr>
            <a:lvl3pPr marL="914400" indent="0" algn="l">
              <a:buNone/>
              <a:defRPr sz="1000">
                <a:solidFill>
                  <a:schemeClr val="tx2"/>
                </a:solidFill>
              </a:defRPr>
            </a:lvl3pPr>
            <a:lvl4pPr marL="1371600" indent="0" algn="l">
              <a:buNone/>
              <a:defRPr sz="1000">
                <a:solidFill>
                  <a:schemeClr val="tx2"/>
                </a:solidFill>
              </a:defRPr>
            </a:lvl4pPr>
            <a:lvl5pPr marL="1828800" indent="0" algn="l">
              <a:buNone/>
              <a:defRPr sz="1000">
                <a:solidFill>
                  <a:schemeClr val="tx2"/>
                </a:solidFill>
              </a:defRPr>
            </a:lvl5pPr>
          </a:lstStyle>
          <a:p>
            <a:pPr lvl="0"/>
            <a:r>
              <a:rPr lang="en-GB" err="1"/>
              <a:t>Tekstas</a:t>
            </a:r>
            <a:r>
              <a:rPr lang="en-GB"/>
              <a:t> Arial regular 10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a:t>
            </a:r>
          </a:p>
          <a:p>
            <a:pPr lvl="0"/>
            <a:endParaRPr lang="en-LT"/>
          </a:p>
        </p:txBody>
      </p:sp>
      <p:sp>
        <p:nvSpPr>
          <p:cNvPr id="72" name="Text Placeholder 2">
            <a:extLst>
              <a:ext uri="{FF2B5EF4-FFF2-40B4-BE49-F238E27FC236}">
                <a16:creationId xmlns:a16="http://schemas.microsoft.com/office/drawing/2014/main" id="{03BB49C6-C70F-FE41-A9F8-E70CFD4877CB}"/>
              </a:ext>
            </a:extLst>
          </p:cNvPr>
          <p:cNvSpPr>
            <a:spLocks noGrp="1"/>
          </p:cNvSpPr>
          <p:nvPr>
            <p:ph type="body" sz="quarter" idx="29" hasCustomPrompt="1"/>
          </p:nvPr>
        </p:nvSpPr>
        <p:spPr>
          <a:xfrm>
            <a:off x="10239281" y="4574480"/>
            <a:ext cx="1756741" cy="25988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1" i="0">
                <a:solidFill>
                  <a:schemeClr val="tx2"/>
                </a:solidFill>
                <a:latin typeface="Arial" panose="020B0604020202020204" pitchFamily="34" charset="0"/>
                <a:cs typeface="Arial" panose="020B0604020202020204" pitchFamily="34" charset="0"/>
              </a:defRPr>
            </a:lvl1pPr>
            <a:lvl2pPr marL="457200" indent="0">
              <a:buNone/>
              <a:defRPr sz="1400" b="1" i="0">
                <a:solidFill>
                  <a:schemeClr val="tx2"/>
                </a:solidFill>
                <a:latin typeface="Arial" panose="020B0604020202020204" pitchFamily="34" charset="0"/>
                <a:cs typeface="Arial" panose="020B0604020202020204" pitchFamily="34" charset="0"/>
              </a:defRPr>
            </a:lvl2pPr>
            <a:lvl3pPr marL="914400" indent="0">
              <a:buNone/>
              <a:defRPr sz="1400" b="1" i="0">
                <a:solidFill>
                  <a:schemeClr val="tx2"/>
                </a:solidFill>
                <a:latin typeface="Arial" panose="020B0604020202020204" pitchFamily="34" charset="0"/>
                <a:cs typeface="Arial" panose="020B0604020202020204" pitchFamily="34" charset="0"/>
              </a:defRPr>
            </a:lvl3pPr>
            <a:lvl4pPr marL="1371600" indent="0">
              <a:buNone/>
              <a:defRPr sz="1400" b="1" i="0">
                <a:solidFill>
                  <a:schemeClr val="tx2"/>
                </a:solidFill>
                <a:latin typeface="Arial" panose="020B0604020202020204" pitchFamily="34" charset="0"/>
                <a:cs typeface="Arial" panose="020B0604020202020204" pitchFamily="34" charset="0"/>
              </a:defRPr>
            </a:lvl4pPr>
            <a:lvl5pPr marL="1828800" indent="0">
              <a:buNone/>
              <a:defRPr sz="1400" b="1" i="0">
                <a:solidFill>
                  <a:schemeClr val="tx2"/>
                </a:solidFill>
                <a:latin typeface="Arial" panose="020B0604020202020204" pitchFamily="34" charset="0"/>
                <a:cs typeface="Arial" panose="020B0604020202020204" pitchFamily="34" charset="0"/>
              </a:defRPr>
            </a:lvl5pPr>
          </a:lstStyle>
          <a:p>
            <a:pPr lvl="0"/>
            <a:r>
              <a:rPr lang="en-GB"/>
              <a:t>Arial bold 14 pt.</a:t>
            </a:r>
          </a:p>
          <a:p>
            <a:pPr lvl="0"/>
            <a:endParaRPr lang="en-LT"/>
          </a:p>
        </p:txBody>
      </p:sp>
      <p:sp>
        <p:nvSpPr>
          <p:cNvPr id="73" name="Text Placeholder 4">
            <a:extLst>
              <a:ext uri="{FF2B5EF4-FFF2-40B4-BE49-F238E27FC236}">
                <a16:creationId xmlns:a16="http://schemas.microsoft.com/office/drawing/2014/main" id="{15E6F4AB-FA68-8D44-A74E-15E978AAC8B4}"/>
              </a:ext>
            </a:extLst>
          </p:cNvPr>
          <p:cNvSpPr>
            <a:spLocks noGrp="1"/>
          </p:cNvSpPr>
          <p:nvPr>
            <p:ph type="body" sz="quarter" idx="30" hasCustomPrompt="1"/>
          </p:nvPr>
        </p:nvSpPr>
        <p:spPr>
          <a:xfrm>
            <a:off x="10239281" y="4949016"/>
            <a:ext cx="1801848" cy="624689"/>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solidFill>
                  <a:schemeClr val="tx2"/>
                </a:solidFill>
              </a:defRPr>
            </a:lvl1pPr>
            <a:lvl2pPr marL="457200" indent="0" algn="l">
              <a:buNone/>
              <a:defRPr sz="1000">
                <a:solidFill>
                  <a:schemeClr val="tx2"/>
                </a:solidFill>
              </a:defRPr>
            </a:lvl2pPr>
            <a:lvl3pPr marL="914400" indent="0" algn="l">
              <a:buNone/>
              <a:defRPr sz="1000">
                <a:solidFill>
                  <a:schemeClr val="tx2"/>
                </a:solidFill>
              </a:defRPr>
            </a:lvl3pPr>
            <a:lvl4pPr marL="1371600" indent="0" algn="l">
              <a:buNone/>
              <a:defRPr sz="1000">
                <a:solidFill>
                  <a:schemeClr val="tx2"/>
                </a:solidFill>
              </a:defRPr>
            </a:lvl4pPr>
            <a:lvl5pPr marL="1828800" indent="0" algn="l">
              <a:buNone/>
              <a:defRPr sz="1000">
                <a:solidFill>
                  <a:schemeClr val="tx2"/>
                </a:solidFill>
              </a:defRPr>
            </a:lvl5pPr>
          </a:lstStyle>
          <a:p>
            <a:pPr lvl="0"/>
            <a:r>
              <a:rPr lang="en-GB" err="1"/>
              <a:t>Tekstas</a:t>
            </a:r>
            <a:r>
              <a:rPr lang="en-GB"/>
              <a:t> Arial regular 10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a:t>
            </a:r>
            <a:r>
              <a:rPr lang="en-GB" err="1"/>
              <a:t>sed</a:t>
            </a:r>
            <a:r>
              <a:rPr lang="en-GB"/>
              <a:t> </a:t>
            </a:r>
            <a:r>
              <a:rPr lang="en-GB" err="1"/>
              <a:t>diam</a:t>
            </a:r>
            <a:r>
              <a:rPr lang="en-GB"/>
              <a:t> </a:t>
            </a:r>
            <a:r>
              <a:rPr lang="en-GB" err="1"/>
              <a:t>nonummy</a:t>
            </a:r>
            <a:r>
              <a:rPr lang="en-GB"/>
              <a:t>.</a:t>
            </a:r>
          </a:p>
          <a:p>
            <a:pPr lvl="0"/>
            <a:endParaRPr lang="en-LT"/>
          </a:p>
        </p:txBody>
      </p:sp>
      <p:sp>
        <p:nvSpPr>
          <p:cNvPr id="74" name="Text Placeholder 9">
            <a:extLst>
              <a:ext uri="{FF2B5EF4-FFF2-40B4-BE49-F238E27FC236}">
                <a16:creationId xmlns:a16="http://schemas.microsoft.com/office/drawing/2014/main" id="{F0368441-84A8-AA4F-8B1A-4E2FDC658C5B}"/>
              </a:ext>
            </a:extLst>
          </p:cNvPr>
          <p:cNvSpPr>
            <a:spLocks noGrp="1"/>
          </p:cNvSpPr>
          <p:nvPr>
            <p:ph type="body" sz="quarter" idx="31" hasCustomPrompt="1"/>
          </p:nvPr>
        </p:nvSpPr>
        <p:spPr>
          <a:xfrm>
            <a:off x="2840258" y="4038160"/>
            <a:ext cx="993775" cy="2190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b="1" i="0">
                <a:solidFill>
                  <a:schemeClr val="tx2"/>
                </a:solidFill>
                <a:latin typeface="Arial" panose="020B0604020202020204" pitchFamily="34" charset="0"/>
                <a:cs typeface="Arial" panose="020B0604020202020204" pitchFamily="34" charset="0"/>
              </a:defRPr>
            </a:lvl1pPr>
            <a:lvl2pPr marL="457200" indent="0" algn="ctr">
              <a:buNone/>
              <a:defRPr sz="1000" b="1" i="0">
                <a:solidFill>
                  <a:schemeClr val="tx2"/>
                </a:solidFill>
                <a:latin typeface="Arial" panose="020B0604020202020204" pitchFamily="34" charset="0"/>
                <a:cs typeface="Arial" panose="020B0604020202020204" pitchFamily="34" charset="0"/>
              </a:defRPr>
            </a:lvl2pPr>
            <a:lvl3pPr marL="914400" indent="0" algn="ctr">
              <a:buNone/>
              <a:defRPr sz="1000" b="1" i="0">
                <a:solidFill>
                  <a:schemeClr val="tx2"/>
                </a:solidFill>
                <a:latin typeface="Arial" panose="020B0604020202020204" pitchFamily="34" charset="0"/>
                <a:cs typeface="Arial" panose="020B0604020202020204" pitchFamily="34" charset="0"/>
              </a:defRPr>
            </a:lvl3pPr>
            <a:lvl4pPr marL="1371600" indent="0" algn="ctr">
              <a:buNone/>
              <a:defRPr sz="1000" b="1" i="0">
                <a:solidFill>
                  <a:schemeClr val="tx2"/>
                </a:solidFill>
                <a:latin typeface="Arial" panose="020B0604020202020204" pitchFamily="34" charset="0"/>
                <a:cs typeface="Arial" panose="020B0604020202020204" pitchFamily="34" charset="0"/>
              </a:defRPr>
            </a:lvl4pPr>
            <a:lvl5pPr marL="1828800" indent="0" algn="ctr">
              <a:buNone/>
              <a:defRPr sz="1000" b="1" i="0">
                <a:solidFill>
                  <a:schemeClr val="tx2"/>
                </a:solidFill>
                <a:latin typeface="Arial" panose="020B0604020202020204" pitchFamily="34" charset="0"/>
                <a:cs typeface="Arial" panose="020B0604020202020204" pitchFamily="34" charset="0"/>
              </a:defRPr>
            </a:lvl5pPr>
          </a:lstStyle>
          <a:p>
            <a:pPr lvl="0"/>
            <a:r>
              <a:rPr lang="en-GB"/>
              <a:t>Data 10 pt.</a:t>
            </a:r>
          </a:p>
          <a:p>
            <a:pPr lvl="0"/>
            <a:endParaRPr lang="en-LT"/>
          </a:p>
        </p:txBody>
      </p:sp>
      <p:sp>
        <p:nvSpPr>
          <p:cNvPr id="75" name="Text Placeholder 9">
            <a:extLst>
              <a:ext uri="{FF2B5EF4-FFF2-40B4-BE49-F238E27FC236}">
                <a16:creationId xmlns:a16="http://schemas.microsoft.com/office/drawing/2014/main" id="{913B8228-57EB-C448-B31C-93100C3BD43B}"/>
              </a:ext>
            </a:extLst>
          </p:cNvPr>
          <p:cNvSpPr>
            <a:spLocks noGrp="1"/>
          </p:cNvSpPr>
          <p:nvPr>
            <p:ph type="body" sz="quarter" idx="32" hasCustomPrompt="1"/>
          </p:nvPr>
        </p:nvSpPr>
        <p:spPr>
          <a:xfrm>
            <a:off x="5047556" y="4038159"/>
            <a:ext cx="993775" cy="2190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b="1" i="0">
                <a:solidFill>
                  <a:schemeClr val="tx2"/>
                </a:solidFill>
                <a:latin typeface="Arial" panose="020B0604020202020204" pitchFamily="34" charset="0"/>
                <a:cs typeface="Arial" panose="020B0604020202020204" pitchFamily="34" charset="0"/>
              </a:defRPr>
            </a:lvl1pPr>
            <a:lvl2pPr marL="457200" indent="0" algn="ctr">
              <a:buNone/>
              <a:defRPr sz="1000" b="1" i="0">
                <a:solidFill>
                  <a:schemeClr val="tx2"/>
                </a:solidFill>
                <a:latin typeface="Arial" panose="020B0604020202020204" pitchFamily="34" charset="0"/>
                <a:cs typeface="Arial" panose="020B0604020202020204" pitchFamily="34" charset="0"/>
              </a:defRPr>
            </a:lvl2pPr>
            <a:lvl3pPr marL="914400" indent="0" algn="ctr">
              <a:buNone/>
              <a:defRPr sz="1000" b="1" i="0">
                <a:solidFill>
                  <a:schemeClr val="tx2"/>
                </a:solidFill>
                <a:latin typeface="Arial" panose="020B0604020202020204" pitchFamily="34" charset="0"/>
                <a:cs typeface="Arial" panose="020B0604020202020204" pitchFamily="34" charset="0"/>
              </a:defRPr>
            </a:lvl3pPr>
            <a:lvl4pPr marL="1371600" indent="0" algn="ctr">
              <a:buNone/>
              <a:defRPr sz="1000" b="1" i="0">
                <a:solidFill>
                  <a:schemeClr val="tx2"/>
                </a:solidFill>
                <a:latin typeface="Arial" panose="020B0604020202020204" pitchFamily="34" charset="0"/>
                <a:cs typeface="Arial" panose="020B0604020202020204" pitchFamily="34" charset="0"/>
              </a:defRPr>
            </a:lvl4pPr>
            <a:lvl5pPr marL="1828800" indent="0" algn="ctr">
              <a:buNone/>
              <a:defRPr sz="1000" b="1" i="0">
                <a:solidFill>
                  <a:schemeClr val="tx2"/>
                </a:solidFill>
                <a:latin typeface="Arial" panose="020B0604020202020204" pitchFamily="34" charset="0"/>
                <a:cs typeface="Arial" panose="020B0604020202020204" pitchFamily="34" charset="0"/>
              </a:defRPr>
            </a:lvl5pPr>
          </a:lstStyle>
          <a:p>
            <a:pPr lvl="0"/>
            <a:r>
              <a:rPr lang="en-GB"/>
              <a:t>Data 10 pt.</a:t>
            </a:r>
          </a:p>
          <a:p>
            <a:pPr lvl="0"/>
            <a:endParaRPr lang="en-LT"/>
          </a:p>
        </p:txBody>
      </p:sp>
      <p:sp>
        <p:nvSpPr>
          <p:cNvPr id="76" name="Text Placeholder 9">
            <a:extLst>
              <a:ext uri="{FF2B5EF4-FFF2-40B4-BE49-F238E27FC236}">
                <a16:creationId xmlns:a16="http://schemas.microsoft.com/office/drawing/2014/main" id="{5B20F902-4A5F-AE49-8F6A-3E5E27499A23}"/>
              </a:ext>
            </a:extLst>
          </p:cNvPr>
          <p:cNvSpPr>
            <a:spLocks noGrp="1"/>
          </p:cNvSpPr>
          <p:nvPr>
            <p:ph type="body" sz="quarter" idx="33" hasCustomPrompt="1"/>
          </p:nvPr>
        </p:nvSpPr>
        <p:spPr>
          <a:xfrm>
            <a:off x="7368472" y="4082703"/>
            <a:ext cx="993775" cy="2190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b="1" i="0">
                <a:solidFill>
                  <a:schemeClr val="tx2"/>
                </a:solidFill>
                <a:latin typeface="Arial" panose="020B0604020202020204" pitchFamily="34" charset="0"/>
                <a:cs typeface="Arial" panose="020B0604020202020204" pitchFamily="34" charset="0"/>
              </a:defRPr>
            </a:lvl1pPr>
            <a:lvl2pPr marL="457200" indent="0" algn="ctr">
              <a:buNone/>
              <a:defRPr sz="1000" b="1" i="0">
                <a:solidFill>
                  <a:schemeClr val="tx2"/>
                </a:solidFill>
                <a:latin typeface="Arial" panose="020B0604020202020204" pitchFamily="34" charset="0"/>
                <a:cs typeface="Arial" panose="020B0604020202020204" pitchFamily="34" charset="0"/>
              </a:defRPr>
            </a:lvl2pPr>
            <a:lvl3pPr marL="914400" indent="0" algn="ctr">
              <a:buNone/>
              <a:defRPr sz="1000" b="1" i="0">
                <a:solidFill>
                  <a:schemeClr val="tx2"/>
                </a:solidFill>
                <a:latin typeface="Arial" panose="020B0604020202020204" pitchFamily="34" charset="0"/>
                <a:cs typeface="Arial" panose="020B0604020202020204" pitchFamily="34" charset="0"/>
              </a:defRPr>
            </a:lvl3pPr>
            <a:lvl4pPr marL="1371600" indent="0" algn="ctr">
              <a:buNone/>
              <a:defRPr sz="1000" b="1" i="0">
                <a:solidFill>
                  <a:schemeClr val="tx2"/>
                </a:solidFill>
                <a:latin typeface="Arial" panose="020B0604020202020204" pitchFamily="34" charset="0"/>
                <a:cs typeface="Arial" panose="020B0604020202020204" pitchFamily="34" charset="0"/>
              </a:defRPr>
            </a:lvl4pPr>
            <a:lvl5pPr marL="1828800" indent="0" algn="ctr">
              <a:buNone/>
              <a:defRPr sz="1000" b="1" i="0">
                <a:solidFill>
                  <a:schemeClr val="tx2"/>
                </a:solidFill>
                <a:latin typeface="Arial" panose="020B0604020202020204" pitchFamily="34" charset="0"/>
                <a:cs typeface="Arial" panose="020B0604020202020204" pitchFamily="34" charset="0"/>
              </a:defRPr>
            </a:lvl5pPr>
          </a:lstStyle>
          <a:p>
            <a:pPr lvl="0"/>
            <a:r>
              <a:rPr lang="en-GB"/>
              <a:t>Data 10 pt.</a:t>
            </a:r>
          </a:p>
          <a:p>
            <a:pPr lvl="0"/>
            <a:endParaRPr lang="en-LT"/>
          </a:p>
        </p:txBody>
      </p:sp>
      <p:sp>
        <p:nvSpPr>
          <p:cNvPr id="77" name="Text Placeholder 9">
            <a:extLst>
              <a:ext uri="{FF2B5EF4-FFF2-40B4-BE49-F238E27FC236}">
                <a16:creationId xmlns:a16="http://schemas.microsoft.com/office/drawing/2014/main" id="{EE8B4896-87C1-514F-997C-EAFD3DE19E4F}"/>
              </a:ext>
            </a:extLst>
          </p:cNvPr>
          <p:cNvSpPr>
            <a:spLocks noGrp="1"/>
          </p:cNvSpPr>
          <p:nvPr>
            <p:ph type="body" sz="quarter" idx="34" hasCustomPrompt="1"/>
          </p:nvPr>
        </p:nvSpPr>
        <p:spPr>
          <a:xfrm>
            <a:off x="9956621" y="4077701"/>
            <a:ext cx="993775" cy="2190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b="1" i="0">
                <a:solidFill>
                  <a:schemeClr val="tx2"/>
                </a:solidFill>
                <a:latin typeface="Arial" panose="020B0604020202020204" pitchFamily="34" charset="0"/>
                <a:cs typeface="Arial" panose="020B0604020202020204" pitchFamily="34" charset="0"/>
              </a:defRPr>
            </a:lvl1pPr>
            <a:lvl2pPr marL="457200" indent="0" algn="ctr">
              <a:buNone/>
              <a:defRPr sz="1000" b="1" i="0">
                <a:solidFill>
                  <a:schemeClr val="tx2"/>
                </a:solidFill>
                <a:latin typeface="Arial" panose="020B0604020202020204" pitchFamily="34" charset="0"/>
                <a:cs typeface="Arial" panose="020B0604020202020204" pitchFamily="34" charset="0"/>
              </a:defRPr>
            </a:lvl2pPr>
            <a:lvl3pPr marL="914400" indent="0" algn="ctr">
              <a:buNone/>
              <a:defRPr sz="1000" b="1" i="0">
                <a:solidFill>
                  <a:schemeClr val="tx2"/>
                </a:solidFill>
                <a:latin typeface="Arial" panose="020B0604020202020204" pitchFamily="34" charset="0"/>
                <a:cs typeface="Arial" panose="020B0604020202020204" pitchFamily="34" charset="0"/>
              </a:defRPr>
            </a:lvl3pPr>
            <a:lvl4pPr marL="1371600" indent="0" algn="ctr">
              <a:buNone/>
              <a:defRPr sz="1000" b="1" i="0">
                <a:solidFill>
                  <a:schemeClr val="tx2"/>
                </a:solidFill>
                <a:latin typeface="Arial" panose="020B0604020202020204" pitchFamily="34" charset="0"/>
                <a:cs typeface="Arial" panose="020B0604020202020204" pitchFamily="34" charset="0"/>
              </a:defRPr>
            </a:lvl4pPr>
            <a:lvl5pPr marL="1828800" indent="0" algn="ctr">
              <a:buNone/>
              <a:defRPr sz="1000" b="1" i="0">
                <a:solidFill>
                  <a:schemeClr val="tx2"/>
                </a:solidFill>
                <a:latin typeface="Arial" panose="020B0604020202020204" pitchFamily="34" charset="0"/>
                <a:cs typeface="Arial" panose="020B0604020202020204" pitchFamily="34" charset="0"/>
              </a:defRPr>
            </a:lvl5pPr>
          </a:lstStyle>
          <a:p>
            <a:pPr lvl="0"/>
            <a:r>
              <a:rPr lang="en-GB"/>
              <a:t>Data 10 pt.</a:t>
            </a:r>
          </a:p>
          <a:p>
            <a:pPr lvl="0"/>
            <a:endParaRPr lang="en-LT"/>
          </a:p>
        </p:txBody>
      </p:sp>
      <p:sp>
        <p:nvSpPr>
          <p:cNvPr id="78" name="Text Placeholder 9">
            <a:extLst>
              <a:ext uri="{FF2B5EF4-FFF2-40B4-BE49-F238E27FC236}">
                <a16:creationId xmlns:a16="http://schemas.microsoft.com/office/drawing/2014/main" id="{BC362EF3-688E-EC49-ADD1-DF48B72411B2}"/>
              </a:ext>
            </a:extLst>
          </p:cNvPr>
          <p:cNvSpPr>
            <a:spLocks noGrp="1"/>
          </p:cNvSpPr>
          <p:nvPr>
            <p:ph type="body" sz="quarter" idx="35" hasCustomPrompt="1"/>
          </p:nvPr>
        </p:nvSpPr>
        <p:spPr>
          <a:xfrm>
            <a:off x="1608293" y="3328977"/>
            <a:ext cx="993775" cy="2190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b="1" i="0">
                <a:solidFill>
                  <a:schemeClr val="tx2"/>
                </a:solidFill>
                <a:latin typeface="Arial" panose="020B0604020202020204" pitchFamily="34" charset="0"/>
                <a:cs typeface="Arial" panose="020B0604020202020204" pitchFamily="34" charset="0"/>
              </a:defRPr>
            </a:lvl1pPr>
            <a:lvl2pPr marL="457200" indent="0" algn="ctr">
              <a:buNone/>
              <a:defRPr sz="1000" b="1" i="0">
                <a:solidFill>
                  <a:schemeClr val="tx2"/>
                </a:solidFill>
                <a:latin typeface="Arial" panose="020B0604020202020204" pitchFamily="34" charset="0"/>
                <a:cs typeface="Arial" panose="020B0604020202020204" pitchFamily="34" charset="0"/>
              </a:defRPr>
            </a:lvl2pPr>
            <a:lvl3pPr marL="914400" indent="0" algn="ctr">
              <a:buNone/>
              <a:defRPr sz="1000" b="1" i="0">
                <a:solidFill>
                  <a:schemeClr val="tx2"/>
                </a:solidFill>
                <a:latin typeface="Arial" panose="020B0604020202020204" pitchFamily="34" charset="0"/>
                <a:cs typeface="Arial" panose="020B0604020202020204" pitchFamily="34" charset="0"/>
              </a:defRPr>
            </a:lvl3pPr>
            <a:lvl4pPr marL="1371600" indent="0" algn="ctr">
              <a:buNone/>
              <a:defRPr sz="1000" b="1" i="0">
                <a:solidFill>
                  <a:schemeClr val="tx2"/>
                </a:solidFill>
                <a:latin typeface="Arial" panose="020B0604020202020204" pitchFamily="34" charset="0"/>
                <a:cs typeface="Arial" panose="020B0604020202020204" pitchFamily="34" charset="0"/>
              </a:defRPr>
            </a:lvl4pPr>
            <a:lvl5pPr marL="1828800" indent="0" algn="ctr">
              <a:buNone/>
              <a:defRPr sz="1000" b="1" i="0">
                <a:solidFill>
                  <a:schemeClr val="tx2"/>
                </a:solidFill>
                <a:latin typeface="Arial" panose="020B0604020202020204" pitchFamily="34" charset="0"/>
                <a:cs typeface="Arial" panose="020B0604020202020204" pitchFamily="34" charset="0"/>
              </a:defRPr>
            </a:lvl5pPr>
          </a:lstStyle>
          <a:p>
            <a:pPr lvl="0"/>
            <a:r>
              <a:rPr lang="en-GB"/>
              <a:t>Data 10 pt.</a:t>
            </a:r>
          </a:p>
          <a:p>
            <a:pPr lvl="0"/>
            <a:endParaRPr lang="en-LT"/>
          </a:p>
        </p:txBody>
      </p:sp>
      <p:sp>
        <p:nvSpPr>
          <p:cNvPr id="79" name="Text Placeholder 9">
            <a:extLst>
              <a:ext uri="{FF2B5EF4-FFF2-40B4-BE49-F238E27FC236}">
                <a16:creationId xmlns:a16="http://schemas.microsoft.com/office/drawing/2014/main" id="{53AEBE1C-13B1-F845-8A07-7225F6E8761A}"/>
              </a:ext>
            </a:extLst>
          </p:cNvPr>
          <p:cNvSpPr>
            <a:spLocks noGrp="1"/>
          </p:cNvSpPr>
          <p:nvPr>
            <p:ph type="body" sz="quarter" idx="36" hasCustomPrompt="1"/>
          </p:nvPr>
        </p:nvSpPr>
        <p:spPr>
          <a:xfrm>
            <a:off x="3813341" y="3327835"/>
            <a:ext cx="993775" cy="2190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b="1" i="0">
                <a:solidFill>
                  <a:schemeClr val="tx2"/>
                </a:solidFill>
                <a:latin typeface="Arial" panose="020B0604020202020204" pitchFamily="34" charset="0"/>
                <a:cs typeface="Arial" panose="020B0604020202020204" pitchFamily="34" charset="0"/>
              </a:defRPr>
            </a:lvl1pPr>
            <a:lvl2pPr marL="457200" indent="0" algn="ctr">
              <a:buNone/>
              <a:defRPr sz="1000" b="1" i="0">
                <a:solidFill>
                  <a:schemeClr val="tx2"/>
                </a:solidFill>
                <a:latin typeface="Arial" panose="020B0604020202020204" pitchFamily="34" charset="0"/>
                <a:cs typeface="Arial" panose="020B0604020202020204" pitchFamily="34" charset="0"/>
              </a:defRPr>
            </a:lvl2pPr>
            <a:lvl3pPr marL="914400" indent="0" algn="ctr">
              <a:buNone/>
              <a:defRPr sz="1000" b="1" i="0">
                <a:solidFill>
                  <a:schemeClr val="tx2"/>
                </a:solidFill>
                <a:latin typeface="Arial" panose="020B0604020202020204" pitchFamily="34" charset="0"/>
                <a:cs typeface="Arial" panose="020B0604020202020204" pitchFamily="34" charset="0"/>
              </a:defRPr>
            </a:lvl3pPr>
            <a:lvl4pPr marL="1371600" indent="0" algn="ctr">
              <a:buNone/>
              <a:defRPr sz="1000" b="1" i="0">
                <a:solidFill>
                  <a:schemeClr val="tx2"/>
                </a:solidFill>
                <a:latin typeface="Arial" panose="020B0604020202020204" pitchFamily="34" charset="0"/>
                <a:cs typeface="Arial" panose="020B0604020202020204" pitchFamily="34" charset="0"/>
              </a:defRPr>
            </a:lvl4pPr>
            <a:lvl5pPr marL="1828800" indent="0" algn="ctr">
              <a:buNone/>
              <a:defRPr sz="1000" b="1" i="0">
                <a:solidFill>
                  <a:schemeClr val="tx2"/>
                </a:solidFill>
                <a:latin typeface="Arial" panose="020B0604020202020204" pitchFamily="34" charset="0"/>
                <a:cs typeface="Arial" panose="020B0604020202020204" pitchFamily="34" charset="0"/>
              </a:defRPr>
            </a:lvl5pPr>
          </a:lstStyle>
          <a:p>
            <a:pPr lvl="0"/>
            <a:r>
              <a:rPr lang="en-GB"/>
              <a:t>Data 10 pt.</a:t>
            </a:r>
          </a:p>
          <a:p>
            <a:pPr lvl="0"/>
            <a:endParaRPr lang="en-LT"/>
          </a:p>
        </p:txBody>
      </p:sp>
      <p:sp>
        <p:nvSpPr>
          <p:cNvPr id="80" name="Text Placeholder 9">
            <a:extLst>
              <a:ext uri="{FF2B5EF4-FFF2-40B4-BE49-F238E27FC236}">
                <a16:creationId xmlns:a16="http://schemas.microsoft.com/office/drawing/2014/main" id="{25874CDB-8FD4-BE40-8CF7-8DB8C9BB67AC}"/>
              </a:ext>
            </a:extLst>
          </p:cNvPr>
          <p:cNvSpPr>
            <a:spLocks noGrp="1"/>
          </p:cNvSpPr>
          <p:nvPr>
            <p:ph type="body" sz="quarter" idx="37" hasCustomPrompt="1"/>
          </p:nvPr>
        </p:nvSpPr>
        <p:spPr>
          <a:xfrm>
            <a:off x="5951627" y="3327834"/>
            <a:ext cx="993775" cy="2190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b="1" i="0">
                <a:solidFill>
                  <a:schemeClr val="tx2"/>
                </a:solidFill>
                <a:latin typeface="Arial" panose="020B0604020202020204" pitchFamily="34" charset="0"/>
                <a:cs typeface="Arial" panose="020B0604020202020204" pitchFamily="34" charset="0"/>
              </a:defRPr>
            </a:lvl1pPr>
            <a:lvl2pPr marL="457200" indent="0" algn="ctr">
              <a:buNone/>
              <a:defRPr sz="1000" b="1" i="0">
                <a:solidFill>
                  <a:schemeClr val="tx2"/>
                </a:solidFill>
                <a:latin typeface="Arial" panose="020B0604020202020204" pitchFamily="34" charset="0"/>
                <a:cs typeface="Arial" panose="020B0604020202020204" pitchFamily="34" charset="0"/>
              </a:defRPr>
            </a:lvl2pPr>
            <a:lvl3pPr marL="914400" indent="0" algn="ctr">
              <a:buNone/>
              <a:defRPr sz="1000" b="1" i="0">
                <a:solidFill>
                  <a:schemeClr val="tx2"/>
                </a:solidFill>
                <a:latin typeface="Arial" panose="020B0604020202020204" pitchFamily="34" charset="0"/>
                <a:cs typeface="Arial" panose="020B0604020202020204" pitchFamily="34" charset="0"/>
              </a:defRPr>
            </a:lvl3pPr>
            <a:lvl4pPr marL="1371600" indent="0" algn="ctr">
              <a:buNone/>
              <a:defRPr sz="1000" b="1" i="0">
                <a:solidFill>
                  <a:schemeClr val="tx2"/>
                </a:solidFill>
                <a:latin typeface="Arial" panose="020B0604020202020204" pitchFamily="34" charset="0"/>
                <a:cs typeface="Arial" panose="020B0604020202020204" pitchFamily="34" charset="0"/>
              </a:defRPr>
            </a:lvl4pPr>
            <a:lvl5pPr marL="1828800" indent="0" algn="ctr">
              <a:buNone/>
              <a:defRPr sz="1000" b="1" i="0">
                <a:solidFill>
                  <a:schemeClr val="tx2"/>
                </a:solidFill>
                <a:latin typeface="Arial" panose="020B0604020202020204" pitchFamily="34" charset="0"/>
                <a:cs typeface="Arial" panose="020B0604020202020204" pitchFamily="34" charset="0"/>
              </a:defRPr>
            </a:lvl5pPr>
          </a:lstStyle>
          <a:p>
            <a:pPr lvl="0"/>
            <a:r>
              <a:rPr lang="en-GB"/>
              <a:t>Data 10 pt.</a:t>
            </a:r>
          </a:p>
          <a:p>
            <a:pPr lvl="0"/>
            <a:endParaRPr lang="en-LT"/>
          </a:p>
        </p:txBody>
      </p:sp>
      <p:sp>
        <p:nvSpPr>
          <p:cNvPr id="81" name="Text Placeholder 9">
            <a:extLst>
              <a:ext uri="{FF2B5EF4-FFF2-40B4-BE49-F238E27FC236}">
                <a16:creationId xmlns:a16="http://schemas.microsoft.com/office/drawing/2014/main" id="{C7E00D71-C9B8-714F-925B-AE49D4CE4281}"/>
              </a:ext>
            </a:extLst>
          </p:cNvPr>
          <p:cNvSpPr>
            <a:spLocks noGrp="1"/>
          </p:cNvSpPr>
          <p:nvPr>
            <p:ph type="body" sz="quarter" idx="38" hasCustomPrompt="1"/>
          </p:nvPr>
        </p:nvSpPr>
        <p:spPr>
          <a:xfrm>
            <a:off x="8427820" y="3372378"/>
            <a:ext cx="993775" cy="2190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b="1" i="0">
                <a:solidFill>
                  <a:schemeClr val="tx2"/>
                </a:solidFill>
                <a:latin typeface="Arial" panose="020B0604020202020204" pitchFamily="34" charset="0"/>
                <a:cs typeface="Arial" panose="020B0604020202020204" pitchFamily="34" charset="0"/>
              </a:defRPr>
            </a:lvl1pPr>
            <a:lvl2pPr marL="457200" indent="0" algn="ctr">
              <a:buNone/>
              <a:defRPr sz="1000" b="1" i="0">
                <a:solidFill>
                  <a:schemeClr val="tx2"/>
                </a:solidFill>
                <a:latin typeface="Arial" panose="020B0604020202020204" pitchFamily="34" charset="0"/>
                <a:cs typeface="Arial" panose="020B0604020202020204" pitchFamily="34" charset="0"/>
              </a:defRPr>
            </a:lvl2pPr>
            <a:lvl3pPr marL="914400" indent="0" algn="ctr">
              <a:buNone/>
              <a:defRPr sz="1000" b="1" i="0">
                <a:solidFill>
                  <a:schemeClr val="tx2"/>
                </a:solidFill>
                <a:latin typeface="Arial" panose="020B0604020202020204" pitchFamily="34" charset="0"/>
                <a:cs typeface="Arial" panose="020B0604020202020204" pitchFamily="34" charset="0"/>
              </a:defRPr>
            </a:lvl3pPr>
            <a:lvl4pPr marL="1371600" indent="0" algn="ctr">
              <a:buNone/>
              <a:defRPr sz="1000" b="1" i="0">
                <a:solidFill>
                  <a:schemeClr val="tx2"/>
                </a:solidFill>
                <a:latin typeface="Arial" panose="020B0604020202020204" pitchFamily="34" charset="0"/>
                <a:cs typeface="Arial" panose="020B0604020202020204" pitchFamily="34" charset="0"/>
              </a:defRPr>
            </a:lvl4pPr>
            <a:lvl5pPr marL="1828800" indent="0" algn="ctr">
              <a:buNone/>
              <a:defRPr sz="1000" b="1" i="0">
                <a:solidFill>
                  <a:schemeClr val="tx2"/>
                </a:solidFill>
                <a:latin typeface="Arial" panose="020B0604020202020204" pitchFamily="34" charset="0"/>
                <a:cs typeface="Arial" panose="020B0604020202020204" pitchFamily="34" charset="0"/>
              </a:defRPr>
            </a:lvl5pPr>
          </a:lstStyle>
          <a:p>
            <a:pPr lvl="0"/>
            <a:r>
              <a:rPr lang="en-GB"/>
              <a:t>Data 10 pt.</a:t>
            </a:r>
          </a:p>
          <a:p>
            <a:pPr lvl="0"/>
            <a:endParaRPr lang="en-LT"/>
          </a:p>
        </p:txBody>
      </p:sp>
      <p:sp>
        <p:nvSpPr>
          <p:cNvPr id="82" name="Text Placeholder 9">
            <a:extLst>
              <a:ext uri="{FF2B5EF4-FFF2-40B4-BE49-F238E27FC236}">
                <a16:creationId xmlns:a16="http://schemas.microsoft.com/office/drawing/2014/main" id="{5C321D52-95F4-064D-8F5D-3181C850F92B}"/>
              </a:ext>
            </a:extLst>
          </p:cNvPr>
          <p:cNvSpPr>
            <a:spLocks noGrp="1"/>
          </p:cNvSpPr>
          <p:nvPr>
            <p:ph type="body" sz="quarter" idx="39" hasCustomPrompt="1"/>
          </p:nvPr>
        </p:nvSpPr>
        <p:spPr>
          <a:xfrm>
            <a:off x="10902515" y="3367376"/>
            <a:ext cx="993775" cy="2190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b="1" i="0">
                <a:solidFill>
                  <a:schemeClr val="tx2"/>
                </a:solidFill>
                <a:latin typeface="Arial" panose="020B0604020202020204" pitchFamily="34" charset="0"/>
                <a:cs typeface="Arial" panose="020B0604020202020204" pitchFamily="34" charset="0"/>
              </a:defRPr>
            </a:lvl1pPr>
            <a:lvl2pPr marL="457200" indent="0" algn="ctr">
              <a:buNone/>
              <a:defRPr sz="1000" b="1" i="0">
                <a:solidFill>
                  <a:schemeClr val="tx2"/>
                </a:solidFill>
                <a:latin typeface="Arial" panose="020B0604020202020204" pitchFamily="34" charset="0"/>
                <a:cs typeface="Arial" panose="020B0604020202020204" pitchFamily="34" charset="0"/>
              </a:defRPr>
            </a:lvl2pPr>
            <a:lvl3pPr marL="914400" indent="0" algn="ctr">
              <a:buNone/>
              <a:defRPr sz="1000" b="1" i="0">
                <a:solidFill>
                  <a:schemeClr val="tx2"/>
                </a:solidFill>
                <a:latin typeface="Arial" panose="020B0604020202020204" pitchFamily="34" charset="0"/>
                <a:cs typeface="Arial" panose="020B0604020202020204" pitchFamily="34" charset="0"/>
              </a:defRPr>
            </a:lvl3pPr>
            <a:lvl4pPr marL="1371600" indent="0" algn="ctr">
              <a:buNone/>
              <a:defRPr sz="1000" b="1" i="0">
                <a:solidFill>
                  <a:schemeClr val="tx2"/>
                </a:solidFill>
                <a:latin typeface="Arial" panose="020B0604020202020204" pitchFamily="34" charset="0"/>
                <a:cs typeface="Arial" panose="020B0604020202020204" pitchFamily="34" charset="0"/>
              </a:defRPr>
            </a:lvl4pPr>
            <a:lvl5pPr marL="1828800" indent="0" algn="ctr">
              <a:buNone/>
              <a:defRPr sz="1000" b="1" i="0">
                <a:solidFill>
                  <a:schemeClr val="tx2"/>
                </a:solidFill>
                <a:latin typeface="Arial" panose="020B0604020202020204" pitchFamily="34" charset="0"/>
                <a:cs typeface="Arial" panose="020B0604020202020204" pitchFamily="34" charset="0"/>
              </a:defRPr>
            </a:lvl5pPr>
          </a:lstStyle>
          <a:p>
            <a:pPr lvl="0"/>
            <a:r>
              <a:rPr lang="en-GB"/>
              <a:t>Data 10 pt.</a:t>
            </a:r>
          </a:p>
          <a:p>
            <a:pPr lvl="0"/>
            <a:endParaRPr lang="en-LT"/>
          </a:p>
        </p:txBody>
      </p:sp>
      <p:pic>
        <p:nvPicPr>
          <p:cNvPr id="85" name="Picture 84">
            <a:extLst>
              <a:ext uri="{FF2B5EF4-FFF2-40B4-BE49-F238E27FC236}">
                <a16:creationId xmlns:a16="http://schemas.microsoft.com/office/drawing/2014/main" id="{9740BA43-74E5-B549-868D-C9E69C9EA98E}"/>
              </a:ext>
            </a:extLst>
          </p:cNvPr>
          <p:cNvPicPr>
            <a:picLocks noChangeAspect="1"/>
          </p:cNvPicPr>
          <p:nvPr userDrawn="1"/>
        </p:nvPicPr>
        <p:blipFill>
          <a:blip r:embed="rId4"/>
          <a:stretch>
            <a:fillRect/>
          </a:stretch>
        </p:blipFill>
        <p:spPr>
          <a:xfrm>
            <a:off x="325458" y="5394030"/>
            <a:ext cx="1332854" cy="1332854"/>
          </a:xfrm>
          <a:prstGeom prst="rect">
            <a:avLst/>
          </a:prstGeom>
        </p:spPr>
      </p:pic>
      <p:sp>
        <p:nvSpPr>
          <p:cNvPr id="2" name="Slide Number Placeholder 1">
            <a:extLst>
              <a:ext uri="{FF2B5EF4-FFF2-40B4-BE49-F238E27FC236}">
                <a16:creationId xmlns:a16="http://schemas.microsoft.com/office/drawing/2014/main" id="{07071F10-247E-3747-B9F4-A797E3186DDA}"/>
              </a:ext>
            </a:extLst>
          </p:cNvPr>
          <p:cNvSpPr>
            <a:spLocks noGrp="1"/>
          </p:cNvSpPr>
          <p:nvPr>
            <p:ph type="sldNum" sz="quarter" idx="40"/>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97604120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iko juosta 3">
    <p:spTree>
      <p:nvGrpSpPr>
        <p:cNvPr id="1" name=""/>
        <p:cNvGrpSpPr/>
        <p:nvPr/>
      </p:nvGrpSpPr>
      <p:grpSpPr>
        <a:xfrm>
          <a:off x="0" y="0"/>
          <a:ext cx="0" cy="0"/>
          <a:chOff x="0" y="0"/>
          <a:chExt cx="0" cy="0"/>
        </a:xfrm>
      </p:grpSpPr>
      <p:sp>
        <p:nvSpPr>
          <p:cNvPr id="11" name="object 7">
            <a:extLst>
              <a:ext uri="{FF2B5EF4-FFF2-40B4-BE49-F238E27FC236}">
                <a16:creationId xmlns:a16="http://schemas.microsoft.com/office/drawing/2014/main" id="{7A568E6C-A626-4D49-A033-F6986DE45B70}"/>
              </a:ext>
            </a:extLst>
          </p:cNvPr>
          <p:cNvSpPr/>
          <p:nvPr userDrawn="1"/>
        </p:nvSpPr>
        <p:spPr>
          <a:xfrm>
            <a:off x="7818512" y="1821846"/>
            <a:ext cx="2740660" cy="1568450"/>
          </a:xfrm>
          <a:custGeom>
            <a:avLst/>
            <a:gdLst/>
            <a:ahLst/>
            <a:cxnLst/>
            <a:rect l="l" t="t" r="r" b="b"/>
            <a:pathLst>
              <a:path w="2740659" h="1568450">
                <a:moveTo>
                  <a:pt x="2740355" y="0"/>
                </a:moveTo>
                <a:lnTo>
                  <a:pt x="0" y="0"/>
                </a:lnTo>
                <a:lnTo>
                  <a:pt x="0" y="1568119"/>
                </a:lnTo>
                <a:lnTo>
                  <a:pt x="2740355" y="1568119"/>
                </a:lnTo>
                <a:lnTo>
                  <a:pt x="2740355" y="0"/>
                </a:lnTo>
                <a:close/>
              </a:path>
            </a:pathLst>
          </a:custGeom>
          <a:solidFill>
            <a:srgbClr val="57585B">
              <a:alpha val="9999"/>
            </a:srgbClr>
          </a:solidFill>
        </p:spPr>
        <p:txBody>
          <a:bodyPr wrap="square" lIns="0" tIns="0" rIns="0" bIns="0" rtlCol="0"/>
          <a:lstStyle/>
          <a:p>
            <a:endParaRPr/>
          </a:p>
        </p:txBody>
      </p:sp>
      <p:sp>
        <p:nvSpPr>
          <p:cNvPr id="12" name="object 8">
            <a:extLst>
              <a:ext uri="{FF2B5EF4-FFF2-40B4-BE49-F238E27FC236}">
                <a16:creationId xmlns:a16="http://schemas.microsoft.com/office/drawing/2014/main" id="{8DAB43B5-E294-E740-A861-CF940880730D}"/>
              </a:ext>
            </a:extLst>
          </p:cNvPr>
          <p:cNvSpPr/>
          <p:nvPr userDrawn="1"/>
        </p:nvSpPr>
        <p:spPr>
          <a:xfrm>
            <a:off x="5005247" y="1821846"/>
            <a:ext cx="2740660" cy="1568450"/>
          </a:xfrm>
          <a:custGeom>
            <a:avLst/>
            <a:gdLst/>
            <a:ahLst/>
            <a:cxnLst/>
            <a:rect l="l" t="t" r="r" b="b"/>
            <a:pathLst>
              <a:path w="2740659" h="1568450">
                <a:moveTo>
                  <a:pt x="2740355" y="0"/>
                </a:moveTo>
                <a:lnTo>
                  <a:pt x="0" y="0"/>
                </a:lnTo>
                <a:lnTo>
                  <a:pt x="0" y="1568119"/>
                </a:lnTo>
                <a:lnTo>
                  <a:pt x="2740355" y="1568119"/>
                </a:lnTo>
                <a:lnTo>
                  <a:pt x="2740355" y="0"/>
                </a:lnTo>
                <a:close/>
              </a:path>
            </a:pathLst>
          </a:custGeom>
          <a:solidFill>
            <a:srgbClr val="57585B">
              <a:alpha val="9999"/>
            </a:srgbClr>
          </a:solidFill>
        </p:spPr>
        <p:txBody>
          <a:bodyPr wrap="square" lIns="0" tIns="0" rIns="0" bIns="0" rtlCol="0"/>
          <a:lstStyle/>
          <a:p>
            <a:endParaRPr/>
          </a:p>
        </p:txBody>
      </p:sp>
      <p:grpSp>
        <p:nvGrpSpPr>
          <p:cNvPr id="13" name="object 9">
            <a:extLst>
              <a:ext uri="{FF2B5EF4-FFF2-40B4-BE49-F238E27FC236}">
                <a16:creationId xmlns:a16="http://schemas.microsoft.com/office/drawing/2014/main" id="{A68EF2B0-5B72-DB44-8DC2-917C99243242}"/>
              </a:ext>
            </a:extLst>
          </p:cNvPr>
          <p:cNvGrpSpPr/>
          <p:nvPr userDrawn="1"/>
        </p:nvGrpSpPr>
        <p:grpSpPr>
          <a:xfrm>
            <a:off x="1491130" y="1821846"/>
            <a:ext cx="4212590" cy="1568450"/>
            <a:chOff x="770228" y="1695018"/>
            <a:chExt cx="4212590" cy="1568450"/>
          </a:xfrm>
        </p:grpSpPr>
        <p:sp>
          <p:nvSpPr>
            <p:cNvPr id="14" name="object 10">
              <a:extLst>
                <a:ext uri="{FF2B5EF4-FFF2-40B4-BE49-F238E27FC236}">
                  <a16:creationId xmlns:a16="http://schemas.microsoft.com/office/drawing/2014/main" id="{01B7BB9D-A21F-1242-BF23-AF4458ACBB45}"/>
                </a:ext>
              </a:extLst>
            </p:cNvPr>
            <p:cNvSpPr/>
            <p:nvPr/>
          </p:nvSpPr>
          <p:spPr>
            <a:xfrm>
              <a:off x="1477733" y="1695018"/>
              <a:ext cx="2740660" cy="1568450"/>
            </a:xfrm>
            <a:custGeom>
              <a:avLst/>
              <a:gdLst/>
              <a:ahLst/>
              <a:cxnLst/>
              <a:rect l="l" t="t" r="r" b="b"/>
              <a:pathLst>
                <a:path w="2740660" h="1568450">
                  <a:moveTo>
                    <a:pt x="2740355" y="0"/>
                  </a:moveTo>
                  <a:lnTo>
                    <a:pt x="0" y="0"/>
                  </a:lnTo>
                  <a:lnTo>
                    <a:pt x="0" y="1568119"/>
                  </a:lnTo>
                  <a:lnTo>
                    <a:pt x="2740355" y="1568119"/>
                  </a:lnTo>
                  <a:lnTo>
                    <a:pt x="2740355" y="0"/>
                  </a:lnTo>
                  <a:close/>
                </a:path>
              </a:pathLst>
            </a:custGeom>
            <a:solidFill>
              <a:srgbClr val="57585B">
                <a:alpha val="9999"/>
              </a:srgbClr>
            </a:solidFill>
          </p:spPr>
          <p:txBody>
            <a:bodyPr wrap="square" lIns="0" tIns="0" rIns="0" bIns="0" rtlCol="0"/>
            <a:lstStyle/>
            <a:p>
              <a:endParaRPr/>
            </a:p>
          </p:txBody>
        </p:sp>
        <p:sp>
          <p:nvSpPr>
            <p:cNvPr id="15" name="object 11">
              <a:extLst>
                <a:ext uri="{FF2B5EF4-FFF2-40B4-BE49-F238E27FC236}">
                  <a16:creationId xmlns:a16="http://schemas.microsoft.com/office/drawing/2014/main" id="{C71E1240-A391-3647-AE65-BD60B2CC18D5}"/>
                </a:ext>
              </a:extLst>
            </p:cNvPr>
            <p:cNvSpPr/>
            <p:nvPr/>
          </p:nvSpPr>
          <p:spPr>
            <a:xfrm>
              <a:off x="815338" y="1816688"/>
              <a:ext cx="1325245" cy="1325245"/>
            </a:xfrm>
            <a:custGeom>
              <a:avLst/>
              <a:gdLst/>
              <a:ahLst/>
              <a:cxnLst/>
              <a:rect l="l" t="t" r="r" b="b"/>
              <a:pathLst>
                <a:path w="1325245" h="1325245">
                  <a:moveTo>
                    <a:pt x="662393" y="0"/>
                  </a:moveTo>
                  <a:lnTo>
                    <a:pt x="615089" y="1663"/>
                  </a:lnTo>
                  <a:lnTo>
                    <a:pt x="568682" y="6577"/>
                  </a:lnTo>
                  <a:lnTo>
                    <a:pt x="523284" y="14631"/>
                  </a:lnTo>
                  <a:lnTo>
                    <a:pt x="479009" y="25713"/>
                  </a:lnTo>
                  <a:lnTo>
                    <a:pt x="435967" y="39710"/>
                  </a:lnTo>
                  <a:lnTo>
                    <a:pt x="394271" y="56509"/>
                  </a:lnTo>
                  <a:lnTo>
                    <a:pt x="354033" y="76001"/>
                  </a:lnTo>
                  <a:lnTo>
                    <a:pt x="315366" y="98071"/>
                  </a:lnTo>
                  <a:lnTo>
                    <a:pt x="278380" y="122608"/>
                  </a:lnTo>
                  <a:lnTo>
                    <a:pt x="243189" y="149500"/>
                  </a:lnTo>
                  <a:lnTo>
                    <a:pt x="209905" y="178634"/>
                  </a:lnTo>
                  <a:lnTo>
                    <a:pt x="178639" y="209900"/>
                  </a:lnTo>
                  <a:lnTo>
                    <a:pt x="149504" y="243184"/>
                  </a:lnTo>
                  <a:lnTo>
                    <a:pt x="122611" y="278375"/>
                  </a:lnTo>
                  <a:lnTo>
                    <a:pt x="98074" y="315360"/>
                  </a:lnTo>
                  <a:lnTo>
                    <a:pt x="76003" y="354028"/>
                  </a:lnTo>
                  <a:lnTo>
                    <a:pt x="56511" y="394265"/>
                  </a:lnTo>
                  <a:lnTo>
                    <a:pt x="39711" y="435962"/>
                  </a:lnTo>
                  <a:lnTo>
                    <a:pt x="25714" y="479004"/>
                  </a:lnTo>
                  <a:lnTo>
                    <a:pt x="14632" y="523280"/>
                  </a:lnTo>
                  <a:lnTo>
                    <a:pt x="6578" y="568679"/>
                  </a:lnTo>
                  <a:lnTo>
                    <a:pt x="1663" y="615087"/>
                  </a:lnTo>
                  <a:lnTo>
                    <a:pt x="0" y="662393"/>
                  </a:lnTo>
                  <a:lnTo>
                    <a:pt x="1661" y="709700"/>
                  </a:lnTo>
                  <a:lnTo>
                    <a:pt x="6575" y="756108"/>
                  </a:lnTo>
                  <a:lnTo>
                    <a:pt x="14628" y="801507"/>
                  </a:lnTo>
                  <a:lnTo>
                    <a:pt x="25708" y="845784"/>
                  </a:lnTo>
                  <a:lnTo>
                    <a:pt x="39704" y="888827"/>
                  </a:lnTo>
                  <a:lnTo>
                    <a:pt x="56504" y="930523"/>
                  </a:lnTo>
                  <a:lnTo>
                    <a:pt x="75995" y="970762"/>
                  </a:lnTo>
                  <a:lnTo>
                    <a:pt x="98065" y="1009430"/>
                  </a:lnTo>
                  <a:lnTo>
                    <a:pt x="122602" y="1046416"/>
                  </a:lnTo>
                  <a:lnTo>
                    <a:pt x="149494" y="1081608"/>
                  </a:lnTo>
                  <a:lnTo>
                    <a:pt x="178630" y="1114893"/>
                  </a:lnTo>
                  <a:lnTo>
                    <a:pt x="209895" y="1146159"/>
                  </a:lnTo>
                  <a:lnTo>
                    <a:pt x="243180" y="1175295"/>
                  </a:lnTo>
                  <a:lnTo>
                    <a:pt x="278371" y="1202187"/>
                  </a:lnTo>
                  <a:lnTo>
                    <a:pt x="315357" y="1226725"/>
                  </a:lnTo>
                  <a:lnTo>
                    <a:pt x="354025" y="1248796"/>
                  </a:lnTo>
                  <a:lnTo>
                    <a:pt x="394264" y="1268288"/>
                  </a:lnTo>
                  <a:lnTo>
                    <a:pt x="435960" y="1285088"/>
                  </a:lnTo>
                  <a:lnTo>
                    <a:pt x="479003" y="1299086"/>
                  </a:lnTo>
                  <a:lnTo>
                    <a:pt x="523280" y="1310168"/>
                  </a:lnTo>
                  <a:lnTo>
                    <a:pt x="568679" y="1318222"/>
                  </a:lnTo>
                  <a:lnTo>
                    <a:pt x="615087" y="1323137"/>
                  </a:lnTo>
                  <a:lnTo>
                    <a:pt x="662393" y="1324800"/>
                  </a:lnTo>
                  <a:lnTo>
                    <a:pt x="709700" y="1323137"/>
                  </a:lnTo>
                  <a:lnTo>
                    <a:pt x="756108" y="1318222"/>
                  </a:lnTo>
                  <a:lnTo>
                    <a:pt x="801507" y="1310168"/>
                  </a:lnTo>
                  <a:lnTo>
                    <a:pt x="845784" y="1299086"/>
                  </a:lnTo>
                  <a:lnTo>
                    <a:pt x="888827" y="1285088"/>
                  </a:lnTo>
                  <a:lnTo>
                    <a:pt x="930523" y="1268288"/>
                  </a:lnTo>
                  <a:lnTo>
                    <a:pt x="970762" y="1248796"/>
                  </a:lnTo>
                  <a:lnTo>
                    <a:pt x="1009430" y="1226725"/>
                  </a:lnTo>
                  <a:lnTo>
                    <a:pt x="1046416" y="1202187"/>
                  </a:lnTo>
                  <a:lnTo>
                    <a:pt x="1081608" y="1175295"/>
                  </a:lnTo>
                  <a:lnTo>
                    <a:pt x="1114893" y="1146159"/>
                  </a:lnTo>
                  <a:lnTo>
                    <a:pt x="1146159" y="1114893"/>
                  </a:lnTo>
                  <a:lnTo>
                    <a:pt x="1175295" y="1081608"/>
                  </a:lnTo>
                  <a:lnTo>
                    <a:pt x="1202187" y="1046416"/>
                  </a:lnTo>
                  <a:lnTo>
                    <a:pt x="1226725" y="1009430"/>
                  </a:lnTo>
                  <a:lnTo>
                    <a:pt x="1248796" y="970762"/>
                  </a:lnTo>
                  <a:lnTo>
                    <a:pt x="1268288" y="930523"/>
                  </a:lnTo>
                  <a:lnTo>
                    <a:pt x="1285088" y="888827"/>
                  </a:lnTo>
                  <a:lnTo>
                    <a:pt x="1299086" y="845784"/>
                  </a:lnTo>
                  <a:lnTo>
                    <a:pt x="1310168" y="801507"/>
                  </a:lnTo>
                  <a:lnTo>
                    <a:pt x="1318222" y="756108"/>
                  </a:lnTo>
                  <a:lnTo>
                    <a:pt x="1323137" y="709700"/>
                  </a:lnTo>
                  <a:lnTo>
                    <a:pt x="1324800" y="662393"/>
                  </a:lnTo>
                  <a:lnTo>
                    <a:pt x="1323137" y="615087"/>
                  </a:lnTo>
                  <a:lnTo>
                    <a:pt x="1318222" y="568679"/>
                  </a:lnTo>
                  <a:lnTo>
                    <a:pt x="1310168" y="523280"/>
                  </a:lnTo>
                  <a:lnTo>
                    <a:pt x="1299087" y="479004"/>
                  </a:lnTo>
                  <a:lnTo>
                    <a:pt x="1285090" y="435962"/>
                  </a:lnTo>
                  <a:lnTo>
                    <a:pt x="1268290" y="394265"/>
                  </a:lnTo>
                  <a:lnTo>
                    <a:pt x="1248799" y="354028"/>
                  </a:lnTo>
                  <a:lnTo>
                    <a:pt x="1226728" y="315360"/>
                  </a:lnTo>
                  <a:lnTo>
                    <a:pt x="1202191" y="278375"/>
                  </a:lnTo>
                  <a:lnTo>
                    <a:pt x="1175299" y="243184"/>
                  </a:lnTo>
                  <a:lnTo>
                    <a:pt x="1146164" y="209900"/>
                  </a:lnTo>
                  <a:lnTo>
                    <a:pt x="1114898" y="178634"/>
                  </a:lnTo>
                  <a:lnTo>
                    <a:pt x="1081613" y="149500"/>
                  </a:lnTo>
                  <a:lnTo>
                    <a:pt x="1046422" y="122608"/>
                  </a:lnTo>
                  <a:lnTo>
                    <a:pt x="1009436" y="98071"/>
                  </a:lnTo>
                  <a:lnTo>
                    <a:pt x="970768" y="76001"/>
                  </a:lnTo>
                  <a:lnTo>
                    <a:pt x="930529" y="56509"/>
                  </a:lnTo>
                  <a:lnTo>
                    <a:pt x="888832" y="39710"/>
                  </a:lnTo>
                  <a:lnTo>
                    <a:pt x="845788" y="25713"/>
                  </a:lnTo>
                  <a:lnTo>
                    <a:pt x="801511" y="14631"/>
                  </a:lnTo>
                  <a:lnTo>
                    <a:pt x="756111" y="6577"/>
                  </a:lnTo>
                  <a:lnTo>
                    <a:pt x="709701" y="1663"/>
                  </a:lnTo>
                  <a:lnTo>
                    <a:pt x="662393" y="0"/>
                  </a:lnTo>
                  <a:close/>
                </a:path>
              </a:pathLst>
            </a:custGeom>
            <a:solidFill>
              <a:srgbClr val="A3C837"/>
            </a:solidFill>
          </p:spPr>
          <p:txBody>
            <a:bodyPr wrap="square" lIns="0" tIns="0" rIns="0" bIns="0" rtlCol="0"/>
            <a:lstStyle/>
            <a:p>
              <a:endParaRPr/>
            </a:p>
          </p:txBody>
        </p:sp>
        <p:sp>
          <p:nvSpPr>
            <p:cNvPr id="16" name="object 12">
              <a:extLst>
                <a:ext uri="{FF2B5EF4-FFF2-40B4-BE49-F238E27FC236}">
                  <a16:creationId xmlns:a16="http://schemas.microsoft.com/office/drawing/2014/main" id="{C1184048-BEAD-3740-A20D-8AB63FD3BA85}"/>
                </a:ext>
              </a:extLst>
            </p:cNvPr>
            <p:cNvSpPr/>
            <p:nvPr/>
          </p:nvSpPr>
          <p:spPr>
            <a:xfrm>
              <a:off x="815338" y="1816688"/>
              <a:ext cx="1325245" cy="1325245"/>
            </a:xfrm>
            <a:custGeom>
              <a:avLst/>
              <a:gdLst/>
              <a:ahLst/>
              <a:cxnLst/>
              <a:rect l="l" t="t" r="r" b="b"/>
              <a:pathLst>
                <a:path w="1325245" h="1325245">
                  <a:moveTo>
                    <a:pt x="662393" y="1324800"/>
                  </a:moveTo>
                  <a:lnTo>
                    <a:pt x="615087" y="1323137"/>
                  </a:lnTo>
                  <a:lnTo>
                    <a:pt x="568679" y="1318222"/>
                  </a:lnTo>
                  <a:lnTo>
                    <a:pt x="523280" y="1310168"/>
                  </a:lnTo>
                  <a:lnTo>
                    <a:pt x="479003" y="1299086"/>
                  </a:lnTo>
                  <a:lnTo>
                    <a:pt x="435960" y="1285088"/>
                  </a:lnTo>
                  <a:lnTo>
                    <a:pt x="394264" y="1268288"/>
                  </a:lnTo>
                  <a:lnTo>
                    <a:pt x="354025" y="1248796"/>
                  </a:lnTo>
                  <a:lnTo>
                    <a:pt x="315357" y="1226725"/>
                  </a:lnTo>
                  <a:lnTo>
                    <a:pt x="278371" y="1202187"/>
                  </a:lnTo>
                  <a:lnTo>
                    <a:pt x="243180" y="1175295"/>
                  </a:lnTo>
                  <a:lnTo>
                    <a:pt x="209895" y="1146159"/>
                  </a:lnTo>
                  <a:lnTo>
                    <a:pt x="178630" y="1114893"/>
                  </a:lnTo>
                  <a:lnTo>
                    <a:pt x="149494" y="1081608"/>
                  </a:lnTo>
                  <a:lnTo>
                    <a:pt x="122602" y="1046416"/>
                  </a:lnTo>
                  <a:lnTo>
                    <a:pt x="98065" y="1009430"/>
                  </a:lnTo>
                  <a:lnTo>
                    <a:pt x="75995" y="970762"/>
                  </a:lnTo>
                  <a:lnTo>
                    <a:pt x="56504" y="930523"/>
                  </a:lnTo>
                  <a:lnTo>
                    <a:pt x="39704" y="888827"/>
                  </a:lnTo>
                  <a:lnTo>
                    <a:pt x="25708" y="845784"/>
                  </a:lnTo>
                  <a:lnTo>
                    <a:pt x="14628" y="801507"/>
                  </a:lnTo>
                  <a:lnTo>
                    <a:pt x="6575" y="756108"/>
                  </a:lnTo>
                  <a:lnTo>
                    <a:pt x="1661" y="709700"/>
                  </a:lnTo>
                  <a:lnTo>
                    <a:pt x="0" y="662393"/>
                  </a:lnTo>
                  <a:lnTo>
                    <a:pt x="1663" y="615087"/>
                  </a:lnTo>
                  <a:lnTo>
                    <a:pt x="6578" y="568679"/>
                  </a:lnTo>
                  <a:lnTo>
                    <a:pt x="14632" y="523280"/>
                  </a:lnTo>
                  <a:lnTo>
                    <a:pt x="25714" y="479004"/>
                  </a:lnTo>
                  <a:lnTo>
                    <a:pt x="39711" y="435962"/>
                  </a:lnTo>
                  <a:lnTo>
                    <a:pt x="56511" y="394265"/>
                  </a:lnTo>
                  <a:lnTo>
                    <a:pt x="76003" y="354028"/>
                  </a:lnTo>
                  <a:lnTo>
                    <a:pt x="98074" y="315360"/>
                  </a:lnTo>
                  <a:lnTo>
                    <a:pt x="122611" y="278375"/>
                  </a:lnTo>
                  <a:lnTo>
                    <a:pt x="149504" y="243184"/>
                  </a:lnTo>
                  <a:lnTo>
                    <a:pt x="178639" y="209900"/>
                  </a:lnTo>
                  <a:lnTo>
                    <a:pt x="209905" y="178634"/>
                  </a:lnTo>
                  <a:lnTo>
                    <a:pt x="243189" y="149500"/>
                  </a:lnTo>
                  <a:lnTo>
                    <a:pt x="278380" y="122608"/>
                  </a:lnTo>
                  <a:lnTo>
                    <a:pt x="315366" y="98071"/>
                  </a:lnTo>
                  <a:lnTo>
                    <a:pt x="354033" y="76001"/>
                  </a:lnTo>
                  <a:lnTo>
                    <a:pt x="394271" y="56509"/>
                  </a:lnTo>
                  <a:lnTo>
                    <a:pt x="435967" y="39710"/>
                  </a:lnTo>
                  <a:lnTo>
                    <a:pt x="479009" y="25713"/>
                  </a:lnTo>
                  <a:lnTo>
                    <a:pt x="523284" y="14631"/>
                  </a:lnTo>
                  <a:lnTo>
                    <a:pt x="568682" y="6577"/>
                  </a:lnTo>
                  <a:lnTo>
                    <a:pt x="615089" y="1663"/>
                  </a:lnTo>
                  <a:lnTo>
                    <a:pt x="662393" y="0"/>
                  </a:lnTo>
                  <a:lnTo>
                    <a:pt x="709701" y="1663"/>
                  </a:lnTo>
                  <a:lnTo>
                    <a:pt x="756111" y="6577"/>
                  </a:lnTo>
                  <a:lnTo>
                    <a:pt x="801511" y="14631"/>
                  </a:lnTo>
                  <a:lnTo>
                    <a:pt x="845788" y="25713"/>
                  </a:lnTo>
                  <a:lnTo>
                    <a:pt x="888832" y="39710"/>
                  </a:lnTo>
                  <a:lnTo>
                    <a:pt x="930529" y="56509"/>
                  </a:lnTo>
                  <a:lnTo>
                    <a:pt x="970768" y="76001"/>
                  </a:lnTo>
                  <a:lnTo>
                    <a:pt x="1009436" y="98071"/>
                  </a:lnTo>
                  <a:lnTo>
                    <a:pt x="1046422" y="122608"/>
                  </a:lnTo>
                  <a:lnTo>
                    <a:pt x="1081613" y="149500"/>
                  </a:lnTo>
                  <a:lnTo>
                    <a:pt x="1114898" y="178634"/>
                  </a:lnTo>
                  <a:lnTo>
                    <a:pt x="1146164" y="209900"/>
                  </a:lnTo>
                  <a:lnTo>
                    <a:pt x="1175299" y="243184"/>
                  </a:lnTo>
                  <a:lnTo>
                    <a:pt x="1202191" y="278375"/>
                  </a:lnTo>
                  <a:lnTo>
                    <a:pt x="1226728" y="315360"/>
                  </a:lnTo>
                  <a:lnTo>
                    <a:pt x="1248799" y="354028"/>
                  </a:lnTo>
                  <a:lnTo>
                    <a:pt x="1268290" y="394265"/>
                  </a:lnTo>
                  <a:lnTo>
                    <a:pt x="1285090" y="435962"/>
                  </a:lnTo>
                  <a:lnTo>
                    <a:pt x="1299087" y="479004"/>
                  </a:lnTo>
                  <a:lnTo>
                    <a:pt x="1310168" y="523280"/>
                  </a:lnTo>
                  <a:lnTo>
                    <a:pt x="1318222" y="568679"/>
                  </a:lnTo>
                  <a:lnTo>
                    <a:pt x="1323137" y="615087"/>
                  </a:lnTo>
                  <a:lnTo>
                    <a:pt x="1324800" y="662393"/>
                  </a:lnTo>
                  <a:lnTo>
                    <a:pt x="1323137" y="709700"/>
                  </a:lnTo>
                  <a:lnTo>
                    <a:pt x="1318222" y="756108"/>
                  </a:lnTo>
                  <a:lnTo>
                    <a:pt x="1310168" y="801507"/>
                  </a:lnTo>
                  <a:lnTo>
                    <a:pt x="1299086" y="845784"/>
                  </a:lnTo>
                  <a:lnTo>
                    <a:pt x="1285088" y="888827"/>
                  </a:lnTo>
                  <a:lnTo>
                    <a:pt x="1268288" y="930523"/>
                  </a:lnTo>
                  <a:lnTo>
                    <a:pt x="1248796" y="970762"/>
                  </a:lnTo>
                  <a:lnTo>
                    <a:pt x="1226725" y="1009430"/>
                  </a:lnTo>
                  <a:lnTo>
                    <a:pt x="1202187" y="1046416"/>
                  </a:lnTo>
                  <a:lnTo>
                    <a:pt x="1175295" y="1081608"/>
                  </a:lnTo>
                  <a:lnTo>
                    <a:pt x="1146159" y="1114893"/>
                  </a:lnTo>
                  <a:lnTo>
                    <a:pt x="1114893" y="1146159"/>
                  </a:lnTo>
                  <a:lnTo>
                    <a:pt x="1081608" y="1175295"/>
                  </a:lnTo>
                  <a:lnTo>
                    <a:pt x="1046416" y="1202187"/>
                  </a:lnTo>
                  <a:lnTo>
                    <a:pt x="1009430" y="1226725"/>
                  </a:lnTo>
                  <a:lnTo>
                    <a:pt x="970762" y="1248796"/>
                  </a:lnTo>
                  <a:lnTo>
                    <a:pt x="930523" y="1268288"/>
                  </a:lnTo>
                  <a:lnTo>
                    <a:pt x="888827" y="1285088"/>
                  </a:lnTo>
                  <a:lnTo>
                    <a:pt x="845784" y="1299086"/>
                  </a:lnTo>
                  <a:lnTo>
                    <a:pt x="801507" y="1310168"/>
                  </a:lnTo>
                  <a:lnTo>
                    <a:pt x="756108" y="1318222"/>
                  </a:lnTo>
                  <a:lnTo>
                    <a:pt x="709700" y="1323137"/>
                  </a:lnTo>
                  <a:lnTo>
                    <a:pt x="662393" y="1324800"/>
                  </a:lnTo>
                  <a:close/>
                </a:path>
              </a:pathLst>
            </a:custGeom>
            <a:ln w="90220">
              <a:solidFill>
                <a:srgbClr val="FFFFFF"/>
              </a:solidFill>
            </a:ln>
          </p:spPr>
          <p:txBody>
            <a:bodyPr wrap="square" lIns="0" tIns="0" rIns="0" bIns="0" rtlCol="0"/>
            <a:lstStyle/>
            <a:p>
              <a:endParaRPr/>
            </a:p>
          </p:txBody>
        </p:sp>
        <p:sp>
          <p:nvSpPr>
            <p:cNvPr id="17" name="object 13">
              <a:extLst>
                <a:ext uri="{FF2B5EF4-FFF2-40B4-BE49-F238E27FC236}">
                  <a16:creationId xmlns:a16="http://schemas.microsoft.com/office/drawing/2014/main" id="{29D0B172-DEC9-0D42-8E77-612C0A828478}"/>
                </a:ext>
              </a:extLst>
            </p:cNvPr>
            <p:cNvSpPr/>
            <p:nvPr/>
          </p:nvSpPr>
          <p:spPr>
            <a:xfrm>
              <a:off x="3612556" y="1816688"/>
              <a:ext cx="1325245" cy="1325245"/>
            </a:xfrm>
            <a:custGeom>
              <a:avLst/>
              <a:gdLst/>
              <a:ahLst/>
              <a:cxnLst/>
              <a:rect l="l" t="t" r="r" b="b"/>
              <a:pathLst>
                <a:path w="1325245" h="1325245">
                  <a:moveTo>
                    <a:pt x="662406" y="0"/>
                  </a:moveTo>
                  <a:lnTo>
                    <a:pt x="615100" y="1663"/>
                  </a:lnTo>
                  <a:lnTo>
                    <a:pt x="568691" y="6577"/>
                  </a:lnTo>
                  <a:lnTo>
                    <a:pt x="523293" y="14631"/>
                  </a:lnTo>
                  <a:lnTo>
                    <a:pt x="479016" y="25713"/>
                  </a:lnTo>
                  <a:lnTo>
                    <a:pt x="435973" y="39710"/>
                  </a:lnTo>
                  <a:lnTo>
                    <a:pt x="394276" y="56509"/>
                  </a:lnTo>
                  <a:lnTo>
                    <a:pt x="354037" y="76001"/>
                  </a:lnTo>
                  <a:lnTo>
                    <a:pt x="315369" y="98071"/>
                  </a:lnTo>
                  <a:lnTo>
                    <a:pt x="278383" y="122608"/>
                  </a:lnTo>
                  <a:lnTo>
                    <a:pt x="243192" y="149500"/>
                  </a:lnTo>
                  <a:lnTo>
                    <a:pt x="209907" y="178634"/>
                  </a:lnTo>
                  <a:lnTo>
                    <a:pt x="178640" y="209900"/>
                  </a:lnTo>
                  <a:lnTo>
                    <a:pt x="149505" y="243184"/>
                  </a:lnTo>
                  <a:lnTo>
                    <a:pt x="122612" y="278375"/>
                  </a:lnTo>
                  <a:lnTo>
                    <a:pt x="98074" y="315360"/>
                  </a:lnTo>
                  <a:lnTo>
                    <a:pt x="76003" y="354028"/>
                  </a:lnTo>
                  <a:lnTo>
                    <a:pt x="56512" y="394265"/>
                  </a:lnTo>
                  <a:lnTo>
                    <a:pt x="39711" y="435962"/>
                  </a:lnTo>
                  <a:lnTo>
                    <a:pt x="25714" y="479004"/>
                  </a:lnTo>
                  <a:lnTo>
                    <a:pt x="14632" y="523280"/>
                  </a:lnTo>
                  <a:lnTo>
                    <a:pt x="6578" y="568679"/>
                  </a:lnTo>
                  <a:lnTo>
                    <a:pt x="1663" y="615087"/>
                  </a:lnTo>
                  <a:lnTo>
                    <a:pt x="0" y="662393"/>
                  </a:lnTo>
                  <a:lnTo>
                    <a:pt x="1663" y="709700"/>
                  </a:lnTo>
                  <a:lnTo>
                    <a:pt x="6578" y="756108"/>
                  </a:lnTo>
                  <a:lnTo>
                    <a:pt x="14632" y="801507"/>
                  </a:lnTo>
                  <a:lnTo>
                    <a:pt x="25714" y="845784"/>
                  </a:lnTo>
                  <a:lnTo>
                    <a:pt x="39711" y="888827"/>
                  </a:lnTo>
                  <a:lnTo>
                    <a:pt x="56512" y="930523"/>
                  </a:lnTo>
                  <a:lnTo>
                    <a:pt x="76003" y="970762"/>
                  </a:lnTo>
                  <a:lnTo>
                    <a:pt x="98074" y="1009430"/>
                  </a:lnTo>
                  <a:lnTo>
                    <a:pt x="122612" y="1046416"/>
                  </a:lnTo>
                  <a:lnTo>
                    <a:pt x="149505" y="1081608"/>
                  </a:lnTo>
                  <a:lnTo>
                    <a:pt x="178640" y="1114893"/>
                  </a:lnTo>
                  <a:lnTo>
                    <a:pt x="209907" y="1146159"/>
                  </a:lnTo>
                  <a:lnTo>
                    <a:pt x="243192" y="1175295"/>
                  </a:lnTo>
                  <a:lnTo>
                    <a:pt x="278383" y="1202187"/>
                  </a:lnTo>
                  <a:lnTo>
                    <a:pt x="315369" y="1226725"/>
                  </a:lnTo>
                  <a:lnTo>
                    <a:pt x="354037" y="1248796"/>
                  </a:lnTo>
                  <a:lnTo>
                    <a:pt x="394276" y="1268288"/>
                  </a:lnTo>
                  <a:lnTo>
                    <a:pt x="435973" y="1285088"/>
                  </a:lnTo>
                  <a:lnTo>
                    <a:pt x="479016" y="1299086"/>
                  </a:lnTo>
                  <a:lnTo>
                    <a:pt x="523293" y="1310168"/>
                  </a:lnTo>
                  <a:lnTo>
                    <a:pt x="568691" y="1318222"/>
                  </a:lnTo>
                  <a:lnTo>
                    <a:pt x="615100" y="1323137"/>
                  </a:lnTo>
                  <a:lnTo>
                    <a:pt x="662406" y="1324800"/>
                  </a:lnTo>
                  <a:lnTo>
                    <a:pt x="709712" y="1323137"/>
                  </a:lnTo>
                  <a:lnTo>
                    <a:pt x="756121" y="1318222"/>
                  </a:lnTo>
                  <a:lnTo>
                    <a:pt x="801520" y="1310168"/>
                  </a:lnTo>
                  <a:lnTo>
                    <a:pt x="845797" y="1299086"/>
                  </a:lnTo>
                  <a:lnTo>
                    <a:pt x="888839" y="1285088"/>
                  </a:lnTo>
                  <a:lnTo>
                    <a:pt x="930536" y="1268288"/>
                  </a:lnTo>
                  <a:lnTo>
                    <a:pt x="970775" y="1248796"/>
                  </a:lnTo>
                  <a:lnTo>
                    <a:pt x="1009443" y="1226725"/>
                  </a:lnTo>
                  <a:lnTo>
                    <a:pt x="1046429" y="1202187"/>
                  </a:lnTo>
                  <a:lnTo>
                    <a:pt x="1081621" y="1175295"/>
                  </a:lnTo>
                  <a:lnTo>
                    <a:pt x="1114905" y="1146159"/>
                  </a:lnTo>
                  <a:lnTo>
                    <a:pt x="1146172" y="1114893"/>
                  </a:lnTo>
                  <a:lnTo>
                    <a:pt x="1175307" y="1081608"/>
                  </a:lnTo>
                  <a:lnTo>
                    <a:pt x="1202200" y="1046416"/>
                  </a:lnTo>
                  <a:lnTo>
                    <a:pt x="1226738" y="1009430"/>
                  </a:lnTo>
                  <a:lnTo>
                    <a:pt x="1248809" y="970762"/>
                  </a:lnTo>
                  <a:lnTo>
                    <a:pt x="1268301" y="930523"/>
                  </a:lnTo>
                  <a:lnTo>
                    <a:pt x="1285101" y="888827"/>
                  </a:lnTo>
                  <a:lnTo>
                    <a:pt x="1299098" y="845784"/>
                  </a:lnTo>
                  <a:lnTo>
                    <a:pt x="1310180" y="801507"/>
                  </a:lnTo>
                  <a:lnTo>
                    <a:pt x="1318235" y="756108"/>
                  </a:lnTo>
                  <a:lnTo>
                    <a:pt x="1323150" y="709700"/>
                  </a:lnTo>
                  <a:lnTo>
                    <a:pt x="1324813" y="662393"/>
                  </a:lnTo>
                  <a:lnTo>
                    <a:pt x="1323150" y="615087"/>
                  </a:lnTo>
                  <a:lnTo>
                    <a:pt x="1318235" y="568679"/>
                  </a:lnTo>
                  <a:lnTo>
                    <a:pt x="1310180" y="523280"/>
                  </a:lnTo>
                  <a:lnTo>
                    <a:pt x="1299098" y="479004"/>
                  </a:lnTo>
                  <a:lnTo>
                    <a:pt x="1285101" y="435962"/>
                  </a:lnTo>
                  <a:lnTo>
                    <a:pt x="1268301" y="394265"/>
                  </a:lnTo>
                  <a:lnTo>
                    <a:pt x="1248809" y="354028"/>
                  </a:lnTo>
                  <a:lnTo>
                    <a:pt x="1226738" y="315360"/>
                  </a:lnTo>
                  <a:lnTo>
                    <a:pt x="1202200" y="278375"/>
                  </a:lnTo>
                  <a:lnTo>
                    <a:pt x="1175307" y="243184"/>
                  </a:lnTo>
                  <a:lnTo>
                    <a:pt x="1146172" y="209900"/>
                  </a:lnTo>
                  <a:lnTo>
                    <a:pt x="1114905" y="178634"/>
                  </a:lnTo>
                  <a:lnTo>
                    <a:pt x="1081621" y="149500"/>
                  </a:lnTo>
                  <a:lnTo>
                    <a:pt x="1046429" y="122608"/>
                  </a:lnTo>
                  <a:lnTo>
                    <a:pt x="1009443" y="98071"/>
                  </a:lnTo>
                  <a:lnTo>
                    <a:pt x="970775" y="76001"/>
                  </a:lnTo>
                  <a:lnTo>
                    <a:pt x="930536" y="56509"/>
                  </a:lnTo>
                  <a:lnTo>
                    <a:pt x="888839" y="39710"/>
                  </a:lnTo>
                  <a:lnTo>
                    <a:pt x="845797" y="25713"/>
                  </a:lnTo>
                  <a:lnTo>
                    <a:pt x="801520" y="14631"/>
                  </a:lnTo>
                  <a:lnTo>
                    <a:pt x="756121" y="6577"/>
                  </a:lnTo>
                  <a:lnTo>
                    <a:pt x="709712" y="1663"/>
                  </a:lnTo>
                  <a:lnTo>
                    <a:pt x="662406" y="0"/>
                  </a:lnTo>
                  <a:close/>
                </a:path>
              </a:pathLst>
            </a:custGeom>
            <a:solidFill>
              <a:srgbClr val="FFD100"/>
            </a:solidFill>
          </p:spPr>
          <p:txBody>
            <a:bodyPr wrap="square" lIns="0" tIns="0" rIns="0" bIns="0" rtlCol="0"/>
            <a:lstStyle/>
            <a:p>
              <a:endParaRPr/>
            </a:p>
          </p:txBody>
        </p:sp>
        <p:sp>
          <p:nvSpPr>
            <p:cNvPr id="18" name="object 14">
              <a:extLst>
                <a:ext uri="{FF2B5EF4-FFF2-40B4-BE49-F238E27FC236}">
                  <a16:creationId xmlns:a16="http://schemas.microsoft.com/office/drawing/2014/main" id="{EDC86A6B-BBAC-5645-A0AE-E0782558AB27}"/>
                </a:ext>
              </a:extLst>
            </p:cNvPr>
            <p:cNvSpPr/>
            <p:nvPr/>
          </p:nvSpPr>
          <p:spPr>
            <a:xfrm>
              <a:off x="3612556" y="1816688"/>
              <a:ext cx="1325245" cy="1325245"/>
            </a:xfrm>
            <a:custGeom>
              <a:avLst/>
              <a:gdLst/>
              <a:ahLst/>
              <a:cxnLst/>
              <a:rect l="l" t="t" r="r" b="b"/>
              <a:pathLst>
                <a:path w="1325245" h="1325245">
                  <a:moveTo>
                    <a:pt x="662406" y="1324800"/>
                  </a:moveTo>
                  <a:lnTo>
                    <a:pt x="615100" y="1323137"/>
                  </a:lnTo>
                  <a:lnTo>
                    <a:pt x="568691" y="1318222"/>
                  </a:lnTo>
                  <a:lnTo>
                    <a:pt x="523293" y="1310168"/>
                  </a:lnTo>
                  <a:lnTo>
                    <a:pt x="479016" y="1299086"/>
                  </a:lnTo>
                  <a:lnTo>
                    <a:pt x="435973" y="1285088"/>
                  </a:lnTo>
                  <a:lnTo>
                    <a:pt x="394276" y="1268288"/>
                  </a:lnTo>
                  <a:lnTo>
                    <a:pt x="354037" y="1248796"/>
                  </a:lnTo>
                  <a:lnTo>
                    <a:pt x="315369" y="1226725"/>
                  </a:lnTo>
                  <a:lnTo>
                    <a:pt x="278383" y="1202187"/>
                  </a:lnTo>
                  <a:lnTo>
                    <a:pt x="243192" y="1175295"/>
                  </a:lnTo>
                  <a:lnTo>
                    <a:pt x="209907" y="1146159"/>
                  </a:lnTo>
                  <a:lnTo>
                    <a:pt x="178640" y="1114893"/>
                  </a:lnTo>
                  <a:lnTo>
                    <a:pt x="149505" y="1081608"/>
                  </a:lnTo>
                  <a:lnTo>
                    <a:pt x="122612" y="1046416"/>
                  </a:lnTo>
                  <a:lnTo>
                    <a:pt x="98074" y="1009430"/>
                  </a:lnTo>
                  <a:lnTo>
                    <a:pt x="76003" y="970762"/>
                  </a:lnTo>
                  <a:lnTo>
                    <a:pt x="56512" y="930523"/>
                  </a:lnTo>
                  <a:lnTo>
                    <a:pt x="39711" y="888827"/>
                  </a:lnTo>
                  <a:lnTo>
                    <a:pt x="25714" y="845784"/>
                  </a:lnTo>
                  <a:lnTo>
                    <a:pt x="14632" y="801507"/>
                  </a:lnTo>
                  <a:lnTo>
                    <a:pt x="6578" y="756108"/>
                  </a:lnTo>
                  <a:lnTo>
                    <a:pt x="1663" y="709700"/>
                  </a:lnTo>
                  <a:lnTo>
                    <a:pt x="0" y="662393"/>
                  </a:lnTo>
                  <a:lnTo>
                    <a:pt x="1663" y="615087"/>
                  </a:lnTo>
                  <a:lnTo>
                    <a:pt x="6578" y="568679"/>
                  </a:lnTo>
                  <a:lnTo>
                    <a:pt x="14632" y="523280"/>
                  </a:lnTo>
                  <a:lnTo>
                    <a:pt x="25714" y="479004"/>
                  </a:lnTo>
                  <a:lnTo>
                    <a:pt x="39711" y="435962"/>
                  </a:lnTo>
                  <a:lnTo>
                    <a:pt x="56512" y="394265"/>
                  </a:lnTo>
                  <a:lnTo>
                    <a:pt x="76003" y="354028"/>
                  </a:lnTo>
                  <a:lnTo>
                    <a:pt x="98074" y="315360"/>
                  </a:lnTo>
                  <a:lnTo>
                    <a:pt x="122612" y="278375"/>
                  </a:lnTo>
                  <a:lnTo>
                    <a:pt x="149505" y="243184"/>
                  </a:lnTo>
                  <a:lnTo>
                    <a:pt x="178640" y="209900"/>
                  </a:lnTo>
                  <a:lnTo>
                    <a:pt x="209907" y="178634"/>
                  </a:lnTo>
                  <a:lnTo>
                    <a:pt x="243192" y="149500"/>
                  </a:lnTo>
                  <a:lnTo>
                    <a:pt x="278383" y="122608"/>
                  </a:lnTo>
                  <a:lnTo>
                    <a:pt x="315369" y="98071"/>
                  </a:lnTo>
                  <a:lnTo>
                    <a:pt x="354037" y="76001"/>
                  </a:lnTo>
                  <a:lnTo>
                    <a:pt x="394276" y="56509"/>
                  </a:lnTo>
                  <a:lnTo>
                    <a:pt x="435973" y="39710"/>
                  </a:lnTo>
                  <a:lnTo>
                    <a:pt x="479016" y="25713"/>
                  </a:lnTo>
                  <a:lnTo>
                    <a:pt x="523293" y="14631"/>
                  </a:lnTo>
                  <a:lnTo>
                    <a:pt x="568691" y="6577"/>
                  </a:lnTo>
                  <a:lnTo>
                    <a:pt x="615100" y="1663"/>
                  </a:lnTo>
                  <a:lnTo>
                    <a:pt x="662406" y="0"/>
                  </a:lnTo>
                  <a:lnTo>
                    <a:pt x="709712" y="1663"/>
                  </a:lnTo>
                  <a:lnTo>
                    <a:pt x="756121" y="6577"/>
                  </a:lnTo>
                  <a:lnTo>
                    <a:pt x="801520" y="14631"/>
                  </a:lnTo>
                  <a:lnTo>
                    <a:pt x="845797" y="25713"/>
                  </a:lnTo>
                  <a:lnTo>
                    <a:pt x="888839" y="39710"/>
                  </a:lnTo>
                  <a:lnTo>
                    <a:pt x="930536" y="56509"/>
                  </a:lnTo>
                  <a:lnTo>
                    <a:pt x="970775" y="76001"/>
                  </a:lnTo>
                  <a:lnTo>
                    <a:pt x="1009443" y="98071"/>
                  </a:lnTo>
                  <a:lnTo>
                    <a:pt x="1046429" y="122608"/>
                  </a:lnTo>
                  <a:lnTo>
                    <a:pt x="1081621" y="149500"/>
                  </a:lnTo>
                  <a:lnTo>
                    <a:pt x="1114905" y="178634"/>
                  </a:lnTo>
                  <a:lnTo>
                    <a:pt x="1146172" y="209900"/>
                  </a:lnTo>
                  <a:lnTo>
                    <a:pt x="1175307" y="243184"/>
                  </a:lnTo>
                  <a:lnTo>
                    <a:pt x="1202200" y="278375"/>
                  </a:lnTo>
                  <a:lnTo>
                    <a:pt x="1226738" y="315360"/>
                  </a:lnTo>
                  <a:lnTo>
                    <a:pt x="1248809" y="354028"/>
                  </a:lnTo>
                  <a:lnTo>
                    <a:pt x="1268301" y="394265"/>
                  </a:lnTo>
                  <a:lnTo>
                    <a:pt x="1285101" y="435962"/>
                  </a:lnTo>
                  <a:lnTo>
                    <a:pt x="1299098" y="479004"/>
                  </a:lnTo>
                  <a:lnTo>
                    <a:pt x="1310180" y="523280"/>
                  </a:lnTo>
                  <a:lnTo>
                    <a:pt x="1318235" y="568679"/>
                  </a:lnTo>
                  <a:lnTo>
                    <a:pt x="1323150" y="615087"/>
                  </a:lnTo>
                  <a:lnTo>
                    <a:pt x="1324813" y="662393"/>
                  </a:lnTo>
                  <a:lnTo>
                    <a:pt x="1323150" y="709700"/>
                  </a:lnTo>
                  <a:lnTo>
                    <a:pt x="1318235" y="756108"/>
                  </a:lnTo>
                  <a:lnTo>
                    <a:pt x="1310180" y="801507"/>
                  </a:lnTo>
                  <a:lnTo>
                    <a:pt x="1299098" y="845784"/>
                  </a:lnTo>
                  <a:lnTo>
                    <a:pt x="1285101" y="888827"/>
                  </a:lnTo>
                  <a:lnTo>
                    <a:pt x="1268301" y="930523"/>
                  </a:lnTo>
                  <a:lnTo>
                    <a:pt x="1248809" y="970762"/>
                  </a:lnTo>
                  <a:lnTo>
                    <a:pt x="1226738" y="1009430"/>
                  </a:lnTo>
                  <a:lnTo>
                    <a:pt x="1202200" y="1046416"/>
                  </a:lnTo>
                  <a:lnTo>
                    <a:pt x="1175307" y="1081608"/>
                  </a:lnTo>
                  <a:lnTo>
                    <a:pt x="1146172" y="1114893"/>
                  </a:lnTo>
                  <a:lnTo>
                    <a:pt x="1114905" y="1146159"/>
                  </a:lnTo>
                  <a:lnTo>
                    <a:pt x="1081621" y="1175295"/>
                  </a:lnTo>
                  <a:lnTo>
                    <a:pt x="1046429" y="1202187"/>
                  </a:lnTo>
                  <a:lnTo>
                    <a:pt x="1009443" y="1226725"/>
                  </a:lnTo>
                  <a:lnTo>
                    <a:pt x="970775" y="1248796"/>
                  </a:lnTo>
                  <a:lnTo>
                    <a:pt x="930536" y="1268288"/>
                  </a:lnTo>
                  <a:lnTo>
                    <a:pt x="888839" y="1285088"/>
                  </a:lnTo>
                  <a:lnTo>
                    <a:pt x="845797" y="1299086"/>
                  </a:lnTo>
                  <a:lnTo>
                    <a:pt x="801520" y="1310168"/>
                  </a:lnTo>
                  <a:lnTo>
                    <a:pt x="756121" y="1318222"/>
                  </a:lnTo>
                  <a:lnTo>
                    <a:pt x="709712" y="1323137"/>
                  </a:lnTo>
                  <a:lnTo>
                    <a:pt x="662406" y="1324800"/>
                  </a:lnTo>
                  <a:close/>
                </a:path>
              </a:pathLst>
            </a:custGeom>
            <a:ln w="90220">
              <a:solidFill>
                <a:srgbClr val="FFFFFF"/>
              </a:solidFill>
            </a:ln>
          </p:spPr>
          <p:txBody>
            <a:bodyPr wrap="square" lIns="0" tIns="0" rIns="0" bIns="0" rtlCol="0"/>
            <a:lstStyle/>
            <a:p>
              <a:endParaRPr/>
            </a:p>
          </p:txBody>
        </p:sp>
      </p:grpSp>
      <p:grpSp>
        <p:nvGrpSpPr>
          <p:cNvPr id="19" name="object 15">
            <a:extLst>
              <a:ext uri="{FF2B5EF4-FFF2-40B4-BE49-F238E27FC236}">
                <a16:creationId xmlns:a16="http://schemas.microsoft.com/office/drawing/2014/main" id="{142F683B-9FE2-A943-8C07-515E751C04CF}"/>
              </a:ext>
            </a:extLst>
          </p:cNvPr>
          <p:cNvGrpSpPr/>
          <p:nvPr userDrawn="1"/>
        </p:nvGrpSpPr>
        <p:grpSpPr>
          <a:xfrm>
            <a:off x="7116601" y="1896800"/>
            <a:ext cx="1415415" cy="1415415"/>
            <a:chOff x="6364671" y="1771577"/>
            <a:chExt cx="1415415" cy="1415415"/>
          </a:xfrm>
        </p:grpSpPr>
        <p:sp>
          <p:nvSpPr>
            <p:cNvPr id="20" name="object 16">
              <a:extLst>
                <a:ext uri="{FF2B5EF4-FFF2-40B4-BE49-F238E27FC236}">
                  <a16:creationId xmlns:a16="http://schemas.microsoft.com/office/drawing/2014/main" id="{8C3975C1-AD78-F74A-AE4D-BEB818AF65FC}"/>
                </a:ext>
              </a:extLst>
            </p:cNvPr>
            <p:cNvSpPr/>
            <p:nvPr/>
          </p:nvSpPr>
          <p:spPr>
            <a:xfrm>
              <a:off x="6409781" y="1816687"/>
              <a:ext cx="1325245" cy="1325245"/>
            </a:xfrm>
            <a:custGeom>
              <a:avLst/>
              <a:gdLst/>
              <a:ahLst/>
              <a:cxnLst/>
              <a:rect l="l" t="t" r="r" b="b"/>
              <a:pathLst>
                <a:path w="1325245" h="1325245">
                  <a:moveTo>
                    <a:pt x="662406" y="0"/>
                  </a:moveTo>
                  <a:lnTo>
                    <a:pt x="615100" y="1663"/>
                  </a:lnTo>
                  <a:lnTo>
                    <a:pt x="568691" y="6577"/>
                  </a:lnTo>
                  <a:lnTo>
                    <a:pt x="523293" y="14631"/>
                  </a:lnTo>
                  <a:lnTo>
                    <a:pt x="479016" y="25713"/>
                  </a:lnTo>
                  <a:lnTo>
                    <a:pt x="435973" y="39710"/>
                  </a:lnTo>
                  <a:lnTo>
                    <a:pt x="394276" y="56509"/>
                  </a:lnTo>
                  <a:lnTo>
                    <a:pt x="354037" y="76001"/>
                  </a:lnTo>
                  <a:lnTo>
                    <a:pt x="315369" y="98071"/>
                  </a:lnTo>
                  <a:lnTo>
                    <a:pt x="278383" y="122608"/>
                  </a:lnTo>
                  <a:lnTo>
                    <a:pt x="243192" y="149500"/>
                  </a:lnTo>
                  <a:lnTo>
                    <a:pt x="209907" y="178634"/>
                  </a:lnTo>
                  <a:lnTo>
                    <a:pt x="178640" y="209900"/>
                  </a:lnTo>
                  <a:lnTo>
                    <a:pt x="149505" y="243184"/>
                  </a:lnTo>
                  <a:lnTo>
                    <a:pt x="122612" y="278375"/>
                  </a:lnTo>
                  <a:lnTo>
                    <a:pt x="98074" y="315360"/>
                  </a:lnTo>
                  <a:lnTo>
                    <a:pt x="76003" y="354028"/>
                  </a:lnTo>
                  <a:lnTo>
                    <a:pt x="56512" y="394265"/>
                  </a:lnTo>
                  <a:lnTo>
                    <a:pt x="39711" y="435962"/>
                  </a:lnTo>
                  <a:lnTo>
                    <a:pt x="25714" y="479004"/>
                  </a:lnTo>
                  <a:lnTo>
                    <a:pt x="14632" y="523280"/>
                  </a:lnTo>
                  <a:lnTo>
                    <a:pt x="6578" y="568679"/>
                  </a:lnTo>
                  <a:lnTo>
                    <a:pt x="1663" y="615087"/>
                  </a:lnTo>
                  <a:lnTo>
                    <a:pt x="0" y="662393"/>
                  </a:lnTo>
                  <a:lnTo>
                    <a:pt x="1663" y="709700"/>
                  </a:lnTo>
                  <a:lnTo>
                    <a:pt x="6578" y="756108"/>
                  </a:lnTo>
                  <a:lnTo>
                    <a:pt x="14632" y="801507"/>
                  </a:lnTo>
                  <a:lnTo>
                    <a:pt x="25714" y="845784"/>
                  </a:lnTo>
                  <a:lnTo>
                    <a:pt x="39711" y="888827"/>
                  </a:lnTo>
                  <a:lnTo>
                    <a:pt x="56512" y="930523"/>
                  </a:lnTo>
                  <a:lnTo>
                    <a:pt x="76003" y="970762"/>
                  </a:lnTo>
                  <a:lnTo>
                    <a:pt x="98074" y="1009430"/>
                  </a:lnTo>
                  <a:lnTo>
                    <a:pt x="122612" y="1046416"/>
                  </a:lnTo>
                  <a:lnTo>
                    <a:pt x="149505" y="1081608"/>
                  </a:lnTo>
                  <a:lnTo>
                    <a:pt x="178640" y="1114893"/>
                  </a:lnTo>
                  <a:lnTo>
                    <a:pt x="209907" y="1146159"/>
                  </a:lnTo>
                  <a:lnTo>
                    <a:pt x="243192" y="1175295"/>
                  </a:lnTo>
                  <a:lnTo>
                    <a:pt x="278383" y="1202187"/>
                  </a:lnTo>
                  <a:lnTo>
                    <a:pt x="315369" y="1226725"/>
                  </a:lnTo>
                  <a:lnTo>
                    <a:pt x="354037" y="1248796"/>
                  </a:lnTo>
                  <a:lnTo>
                    <a:pt x="394276" y="1268288"/>
                  </a:lnTo>
                  <a:lnTo>
                    <a:pt x="435973" y="1285088"/>
                  </a:lnTo>
                  <a:lnTo>
                    <a:pt x="479016" y="1299086"/>
                  </a:lnTo>
                  <a:lnTo>
                    <a:pt x="523293" y="1310168"/>
                  </a:lnTo>
                  <a:lnTo>
                    <a:pt x="568691" y="1318222"/>
                  </a:lnTo>
                  <a:lnTo>
                    <a:pt x="615100" y="1323137"/>
                  </a:lnTo>
                  <a:lnTo>
                    <a:pt x="662406" y="1324800"/>
                  </a:lnTo>
                  <a:lnTo>
                    <a:pt x="709712" y="1323137"/>
                  </a:lnTo>
                  <a:lnTo>
                    <a:pt x="756121" y="1318222"/>
                  </a:lnTo>
                  <a:lnTo>
                    <a:pt x="801520" y="1310168"/>
                  </a:lnTo>
                  <a:lnTo>
                    <a:pt x="845797" y="1299086"/>
                  </a:lnTo>
                  <a:lnTo>
                    <a:pt x="888839" y="1285088"/>
                  </a:lnTo>
                  <a:lnTo>
                    <a:pt x="930536" y="1268288"/>
                  </a:lnTo>
                  <a:lnTo>
                    <a:pt x="970775" y="1248796"/>
                  </a:lnTo>
                  <a:lnTo>
                    <a:pt x="1009443" y="1226725"/>
                  </a:lnTo>
                  <a:lnTo>
                    <a:pt x="1046429" y="1202187"/>
                  </a:lnTo>
                  <a:lnTo>
                    <a:pt x="1081621" y="1175295"/>
                  </a:lnTo>
                  <a:lnTo>
                    <a:pt x="1114905" y="1146159"/>
                  </a:lnTo>
                  <a:lnTo>
                    <a:pt x="1146172" y="1114893"/>
                  </a:lnTo>
                  <a:lnTo>
                    <a:pt x="1175307" y="1081608"/>
                  </a:lnTo>
                  <a:lnTo>
                    <a:pt x="1202200" y="1046416"/>
                  </a:lnTo>
                  <a:lnTo>
                    <a:pt x="1226738" y="1009430"/>
                  </a:lnTo>
                  <a:lnTo>
                    <a:pt x="1248809" y="970762"/>
                  </a:lnTo>
                  <a:lnTo>
                    <a:pt x="1268301" y="930523"/>
                  </a:lnTo>
                  <a:lnTo>
                    <a:pt x="1285101" y="888827"/>
                  </a:lnTo>
                  <a:lnTo>
                    <a:pt x="1299098" y="845784"/>
                  </a:lnTo>
                  <a:lnTo>
                    <a:pt x="1310180" y="801507"/>
                  </a:lnTo>
                  <a:lnTo>
                    <a:pt x="1318235" y="756108"/>
                  </a:lnTo>
                  <a:lnTo>
                    <a:pt x="1323150" y="709700"/>
                  </a:lnTo>
                  <a:lnTo>
                    <a:pt x="1324813" y="662393"/>
                  </a:lnTo>
                  <a:lnTo>
                    <a:pt x="1323150" y="615087"/>
                  </a:lnTo>
                  <a:lnTo>
                    <a:pt x="1318235" y="568679"/>
                  </a:lnTo>
                  <a:lnTo>
                    <a:pt x="1310180" y="523280"/>
                  </a:lnTo>
                  <a:lnTo>
                    <a:pt x="1299098" y="479004"/>
                  </a:lnTo>
                  <a:lnTo>
                    <a:pt x="1285101" y="435962"/>
                  </a:lnTo>
                  <a:lnTo>
                    <a:pt x="1268301" y="394265"/>
                  </a:lnTo>
                  <a:lnTo>
                    <a:pt x="1248809" y="354028"/>
                  </a:lnTo>
                  <a:lnTo>
                    <a:pt x="1226738" y="315360"/>
                  </a:lnTo>
                  <a:lnTo>
                    <a:pt x="1202200" y="278375"/>
                  </a:lnTo>
                  <a:lnTo>
                    <a:pt x="1175307" y="243184"/>
                  </a:lnTo>
                  <a:lnTo>
                    <a:pt x="1146172" y="209900"/>
                  </a:lnTo>
                  <a:lnTo>
                    <a:pt x="1114905" y="178634"/>
                  </a:lnTo>
                  <a:lnTo>
                    <a:pt x="1081621" y="149500"/>
                  </a:lnTo>
                  <a:lnTo>
                    <a:pt x="1046429" y="122608"/>
                  </a:lnTo>
                  <a:lnTo>
                    <a:pt x="1009443" y="98071"/>
                  </a:lnTo>
                  <a:lnTo>
                    <a:pt x="970775" y="76001"/>
                  </a:lnTo>
                  <a:lnTo>
                    <a:pt x="930536" y="56509"/>
                  </a:lnTo>
                  <a:lnTo>
                    <a:pt x="888839" y="39710"/>
                  </a:lnTo>
                  <a:lnTo>
                    <a:pt x="845797" y="25713"/>
                  </a:lnTo>
                  <a:lnTo>
                    <a:pt x="801520" y="14631"/>
                  </a:lnTo>
                  <a:lnTo>
                    <a:pt x="756121" y="6577"/>
                  </a:lnTo>
                  <a:lnTo>
                    <a:pt x="709712" y="1663"/>
                  </a:lnTo>
                  <a:lnTo>
                    <a:pt x="662406" y="0"/>
                  </a:lnTo>
                  <a:close/>
                </a:path>
              </a:pathLst>
            </a:custGeom>
            <a:solidFill>
              <a:srgbClr val="57585B"/>
            </a:solidFill>
          </p:spPr>
          <p:txBody>
            <a:bodyPr wrap="square" lIns="0" tIns="0" rIns="0" bIns="0" rtlCol="0"/>
            <a:lstStyle/>
            <a:p>
              <a:endParaRPr/>
            </a:p>
          </p:txBody>
        </p:sp>
        <p:sp>
          <p:nvSpPr>
            <p:cNvPr id="21" name="object 17">
              <a:extLst>
                <a:ext uri="{FF2B5EF4-FFF2-40B4-BE49-F238E27FC236}">
                  <a16:creationId xmlns:a16="http://schemas.microsoft.com/office/drawing/2014/main" id="{20B93509-D7F5-0D4A-89EA-EF926932FBAD}"/>
                </a:ext>
              </a:extLst>
            </p:cNvPr>
            <p:cNvSpPr/>
            <p:nvPr/>
          </p:nvSpPr>
          <p:spPr>
            <a:xfrm>
              <a:off x="6409781" y="1816687"/>
              <a:ext cx="1325245" cy="1325245"/>
            </a:xfrm>
            <a:custGeom>
              <a:avLst/>
              <a:gdLst/>
              <a:ahLst/>
              <a:cxnLst/>
              <a:rect l="l" t="t" r="r" b="b"/>
              <a:pathLst>
                <a:path w="1325245" h="1325245">
                  <a:moveTo>
                    <a:pt x="662406" y="1324800"/>
                  </a:moveTo>
                  <a:lnTo>
                    <a:pt x="615100" y="1323137"/>
                  </a:lnTo>
                  <a:lnTo>
                    <a:pt x="568691" y="1318222"/>
                  </a:lnTo>
                  <a:lnTo>
                    <a:pt x="523293" y="1310168"/>
                  </a:lnTo>
                  <a:lnTo>
                    <a:pt x="479016" y="1299086"/>
                  </a:lnTo>
                  <a:lnTo>
                    <a:pt x="435973" y="1285088"/>
                  </a:lnTo>
                  <a:lnTo>
                    <a:pt x="394276" y="1268288"/>
                  </a:lnTo>
                  <a:lnTo>
                    <a:pt x="354037" y="1248796"/>
                  </a:lnTo>
                  <a:lnTo>
                    <a:pt x="315369" y="1226725"/>
                  </a:lnTo>
                  <a:lnTo>
                    <a:pt x="278383" y="1202187"/>
                  </a:lnTo>
                  <a:lnTo>
                    <a:pt x="243192" y="1175295"/>
                  </a:lnTo>
                  <a:lnTo>
                    <a:pt x="209907" y="1146159"/>
                  </a:lnTo>
                  <a:lnTo>
                    <a:pt x="178640" y="1114893"/>
                  </a:lnTo>
                  <a:lnTo>
                    <a:pt x="149505" y="1081608"/>
                  </a:lnTo>
                  <a:lnTo>
                    <a:pt x="122612" y="1046416"/>
                  </a:lnTo>
                  <a:lnTo>
                    <a:pt x="98074" y="1009430"/>
                  </a:lnTo>
                  <a:lnTo>
                    <a:pt x="76003" y="970762"/>
                  </a:lnTo>
                  <a:lnTo>
                    <a:pt x="56512" y="930523"/>
                  </a:lnTo>
                  <a:lnTo>
                    <a:pt x="39711" y="888827"/>
                  </a:lnTo>
                  <a:lnTo>
                    <a:pt x="25714" y="845784"/>
                  </a:lnTo>
                  <a:lnTo>
                    <a:pt x="14632" y="801507"/>
                  </a:lnTo>
                  <a:lnTo>
                    <a:pt x="6578" y="756108"/>
                  </a:lnTo>
                  <a:lnTo>
                    <a:pt x="1663" y="709700"/>
                  </a:lnTo>
                  <a:lnTo>
                    <a:pt x="0" y="662393"/>
                  </a:lnTo>
                  <a:lnTo>
                    <a:pt x="1663" y="615087"/>
                  </a:lnTo>
                  <a:lnTo>
                    <a:pt x="6578" y="568679"/>
                  </a:lnTo>
                  <a:lnTo>
                    <a:pt x="14632" y="523280"/>
                  </a:lnTo>
                  <a:lnTo>
                    <a:pt x="25714" y="479004"/>
                  </a:lnTo>
                  <a:lnTo>
                    <a:pt x="39711" y="435962"/>
                  </a:lnTo>
                  <a:lnTo>
                    <a:pt x="56512" y="394265"/>
                  </a:lnTo>
                  <a:lnTo>
                    <a:pt x="76003" y="354028"/>
                  </a:lnTo>
                  <a:lnTo>
                    <a:pt x="98074" y="315360"/>
                  </a:lnTo>
                  <a:lnTo>
                    <a:pt x="122612" y="278375"/>
                  </a:lnTo>
                  <a:lnTo>
                    <a:pt x="149505" y="243184"/>
                  </a:lnTo>
                  <a:lnTo>
                    <a:pt x="178640" y="209900"/>
                  </a:lnTo>
                  <a:lnTo>
                    <a:pt x="209907" y="178634"/>
                  </a:lnTo>
                  <a:lnTo>
                    <a:pt x="243192" y="149500"/>
                  </a:lnTo>
                  <a:lnTo>
                    <a:pt x="278383" y="122608"/>
                  </a:lnTo>
                  <a:lnTo>
                    <a:pt x="315369" y="98071"/>
                  </a:lnTo>
                  <a:lnTo>
                    <a:pt x="354037" y="76001"/>
                  </a:lnTo>
                  <a:lnTo>
                    <a:pt x="394276" y="56509"/>
                  </a:lnTo>
                  <a:lnTo>
                    <a:pt x="435973" y="39710"/>
                  </a:lnTo>
                  <a:lnTo>
                    <a:pt x="479016" y="25713"/>
                  </a:lnTo>
                  <a:lnTo>
                    <a:pt x="523293" y="14631"/>
                  </a:lnTo>
                  <a:lnTo>
                    <a:pt x="568691" y="6577"/>
                  </a:lnTo>
                  <a:lnTo>
                    <a:pt x="615100" y="1663"/>
                  </a:lnTo>
                  <a:lnTo>
                    <a:pt x="662406" y="0"/>
                  </a:lnTo>
                  <a:lnTo>
                    <a:pt x="709712" y="1663"/>
                  </a:lnTo>
                  <a:lnTo>
                    <a:pt x="756121" y="6577"/>
                  </a:lnTo>
                  <a:lnTo>
                    <a:pt x="801520" y="14631"/>
                  </a:lnTo>
                  <a:lnTo>
                    <a:pt x="845797" y="25713"/>
                  </a:lnTo>
                  <a:lnTo>
                    <a:pt x="888839" y="39710"/>
                  </a:lnTo>
                  <a:lnTo>
                    <a:pt x="930536" y="56509"/>
                  </a:lnTo>
                  <a:lnTo>
                    <a:pt x="970775" y="76001"/>
                  </a:lnTo>
                  <a:lnTo>
                    <a:pt x="1009443" y="98071"/>
                  </a:lnTo>
                  <a:lnTo>
                    <a:pt x="1046429" y="122608"/>
                  </a:lnTo>
                  <a:lnTo>
                    <a:pt x="1081621" y="149500"/>
                  </a:lnTo>
                  <a:lnTo>
                    <a:pt x="1114905" y="178634"/>
                  </a:lnTo>
                  <a:lnTo>
                    <a:pt x="1146172" y="209900"/>
                  </a:lnTo>
                  <a:lnTo>
                    <a:pt x="1175307" y="243184"/>
                  </a:lnTo>
                  <a:lnTo>
                    <a:pt x="1202200" y="278375"/>
                  </a:lnTo>
                  <a:lnTo>
                    <a:pt x="1226738" y="315360"/>
                  </a:lnTo>
                  <a:lnTo>
                    <a:pt x="1248809" y="354028"/>
                  </a:lnTo>
                  <a:lnTo>
                    <a:pt x="1268301" y="394265"/>
                  </a:lnTo>
                  <a:lnTo>
                    <a:pt x="1285101" y="435962"/>
                  </a:lnTo>
                  <a:lnTo>
                    <a:pt x="1299098" y="479004"/>
                  </a:lnTo>
                  <a:lnTo>
                    <a:pt x="1310180" y="523280"/>
                  </a:lnTo>
                  <a:lnTo>
                    <a:pt x="1318235" y="568679"/>
                  </a:lnTo>
                  <a:lnTo>
                    <a:pt x="1323150" y="615087"/>
                  </a:lnTo>
                  <a:lnTo>
                    <a:pt x="1324813" y="662393"/>
                  </a:lnTo>
                  <a:lnTo>
                    <a:pt x="1323150" y="709700"/>
                  </a:lnTo>
                  <a:lnTo>
                    <a:pt x="1318235" y="756108"/>
                  </a:lnTo>
                  <a:lnTo>
                    <a:pt x="1310180" y="801507"/>
                  </a:lnTo>
                  <a:lnTo>
                    <a:pt x="1299098" y="845784"/>
                  </a:lnTo>
                  <a:lnTo>
                    <a:pt x="1285101" y="888827"/>
                  </a:lnTo>
                  <a:lnTo>
                    <a:pt x="1268301" y="930523"/>
                  </a:lnTo>
                  <a:lnTo>
                    <a:pt x="1248809" y="970762"/>
                  </a:lnTo>
                  <a:lnTo>
                    <a:pt x="1226738" y="1009430"/>
                  </a:lnTo>
                  <a:lnTo>
                    <a:pt x="1202200" y="1046416"/>
                  </a:lnTo>
                  <a:lnTo>
                    <a:pt x="1175307" y="1081608"/>
                  </a:lnTo>
                  <a:lnTo>
                    <a:pt x="1146172" y="1114893"/>
                  </a:lnTo>
                  <a:lnTo>
                    <a:pt x="1114905" y="1146159"/>
                  </a:lnTo>
                  <a:lnTo>
                    <a:pt x="1081621" y="1175295"/>
                  </a:lnTo>
                  <a:lnTo>
                    <a:pt x="1046429" y="1202187"/>
                  </a:lnTo>
                  <a:lnTo>
                    <a:pt x="1009443" y="1226725"/>
                  </a:lnTo>
                  <a:lnTo>
                    <a:pt x="970775" y="1248796"/>
                  </a:lnTo>
                  <a:lnTo>
                    <a:pt x="930536" y="1268288"/>
                  </a:lnTo>
                  <a:lnTo>
                    <a:pt x="888839" y="1285088"/>
                  </a:lnTo>
                  <a:lnTo>
                    <a:pt x="845797" y="1299086"/>
                  </a:lnTo>
                  <a:lnTo>
                    <a:pt x="801520" y="1310168"/>
                  </a:lnTo>
                  <a:lnTo>
                    <a:pt x="756121" y="1318222"/>
                  </a:lnTo>
                  <a:lnTo>
                    <a:pt x="709712" y="1323137"/>
                  </a:lnTo>
                  <a:lnTo>
                    <a:pt x="662406" y="1324800"/>
                  </a:lnTo>
                  <a:close/>
                </a:path>
              </a:pathLst>
            </a:custGeom>
            <a:ln w="90220">
              <a:solidFill>
                <a:srgbClr val="FFFFFF"/>
              </a:solidFill>
            </a:ln>
          </p:spPr>
          <p:txBody>
            <a:bodyPr wrap="square" lIns="0" tIns="0" rIns="0" bIns="0" rtlCol="0"/>
            <a:lstStyle/>
            <a:p>
              <a:endParaRPr/>
            </a:p>
          </p:txBody>
        </p:sp>
      </p:grpSp>
      <p:sp>
        <p:nvSpPr>
          <p:cNvPr id="22" name="object 18">
            <a:extLst>
              <a:ext uri="{FF2B5EF4-FFF2-40B4-BE49-F238E27FC236}">
                <a16:creationId xmlns:a16="http://schemas.microsoft.com/office/drawing/2014/main" id="{DBC79D47-993F-8B4A-BBB4-8D48C3B1A5BF}"/>
              </a:ext>
            </a:extLst>
          </p:cNvPr>
          <p:cNvSpPr/>
          <p:nvPr userDrawn="1"/>
        </p:nvSpPr>
        <p:spPr>
          <a:xfrm>
            <a:off x="590863" y="3860170"/>
            <a:ext cx="2740660" cy="1568450"/>
          </a:xfrm>
          <a:custGeom>
            <a:avLst/>
            <a:gdLst/>
            <a:ahLst/>
            <a:cxnLst/>
            <a:rect l="l" t="t" r="r" b="b"/>
            <a:pathLst>
              <a:path w="2740660" h="1568450">
                <a:moveTo>
                  <a:pt x="2740355" y="0"/>
                </a:moveTo>
                <a:lnTo>
                  <a:pt x="0" y="0"/>
                </a:lnTo>
                <a:lnTo>
                  <a:pt x="0" y="1568107"/>
                </a:lnTo>
                <a:lnTo>
                  <a:pt x="2740355" y="1568107"/>
                </a:lnTo>
                <a:lnTo>
                  <a:pt x="2740355" y="0"/>
                </a:lnTo>
                <a:close/>
              </a:path>
            </a:pathLst>
          </a:custGeom>
          <a:solidFill>
            <a:srgbClr val="57585B">
              <a:alpha val="9999"/>
            </a:srgbClr>
          </a:solidFill>
        </p:spPr>
        <p:txBody>
          <a:bodyPr wrap="square" lIns="0" tIns="0" rIns="0" bIns="0" rtlCol="0"/>
          <a:lstStyle/>
          <a:p>
            <a:endParaRPr/>
          </a:p>
        </p:txBody>
      </p:sp>
      <p:sp>
        <p:nvSpPr>
          <p:cNvPr id="23" name="object 19">
            <a:extLst>
              <a:ext uri="{FF2B5EF4-FFF2-40B4-BE49-F238E27FC236}">
                <a16:creationId xmlns:a16="http://schemas.microsoft.com/office/drawing/2014/main" id="{51947312-F2D6-9E49-88AB-A2954703B0FB}"/>
              </a:ext>
            </a:extLst>
          </p:cNvPr>
          <p:cNvSpPr/>
          <p:nvPr userDrawn="1"/>
        </p:nvSpPr>
        <p:spPr>
          <a:xfrm>
            <a:off x="3404104" y="3860170"/>
            <a:ext cx="2740660" cy="1568450"/>
          </a:xfrm>
          <a:custGeom>
            <a:avLst/>
            <a:gdLst/>
            <a:ahLst/>
            <a:cxnLst/>
            <a:rect l="l" t="t" r="r" b="b"/>
            <a:pathLst>
              <a:path w="2740660" h="1568450">
                <a:moveTo>
                  <a:pt x="2740355" y="0"/>
                </a:moveTo>
                <a:lnTo>
                  <a:pt x="0" y="0"/>
                </a:lnTo>
                <a:lnTo>
                  <a:pt x="0" y="1568107"/>
                </a:lnTo>
                <a:lnTo>
                  <a:pt x="2740355" y="1568107"/>
                </a:lnTo>
                <a:lnTo>
                  <a:pt x="2740355" y="0"/>
                </a:lnTo>
                <a:close/>
              </a:path>
            </a:pathLst>
          </a:custGeom>
          <a:solidFill>
            <a:srgbClr val="57585B">
              <a:alpha val="9999"/>
            </a:srgbClr>
          </a:solidFill>
        </p:spPr>
        <p:txBody>
          <a:bodyPr wrap="square" lIns="0" tIns="0" rIns="0" bIns="0" rtlCol="0"/>
          <a:lstStyle/>
          <a:p>
            <a:endParaRPr/>
          </a:p>
        </p:txBody>
      </p:sp>
      <p:grpSp>
        <p:nvGrpSpPr>
          <p:cNvPr id="24" name="object 20">
            <a:extLst>
              <a:ext uri="{FF2B5EF4-FFF2-40B4-BE49-F238E27FC236}">
                <a16:creationId xmlns:a16="http://schemas.microsoft.com/office/drawing/2014/main" id="{7F9D01F7-383F-0841-ACBA-70F37E3A529F}"/>
              </a:ext>
            </a:extLst>
          </p:cNvPr>
          <p:cNvGrpSpPr/>
          <p:nvPr userDrawn="1"/>
        </p:nvGrpSpPr>
        <p:grpSpPr>
          <a:xfrm>
            <a:off x="5446340" y="3860170"/>
            <a:ext cx="4212590" cy="1568450"/>
            <a:chOff x="5670816" y="3733342"/>
            <a:chExt cx="4212590" cy="1568450"/>
          </a:xfrm>
        </p:grpSpPr>
        <p:sp>
          <p:nvSpPr>
            <p:cNvPr id="25" name="object 21">
              <a:extLst>
                <a:ext uri="{FF2B5EF4-FFF2-40B4-BE49-F238E27FC236}">
                  <a16:creationId xmlns:a16="http://schemas.microsoft.com/office/drawing/2014/main" id="{2327043D-F6DF-6A4C-BF73-DC9078A07FA1}"/>
                </a:ext>
              </a:extLst>
            </p:cNvPr>
            <p:cNvSpPr/>
            <p:nvPr/>
          </p:nvSpPr>
          <p:spPr>
            <a:xfrm>
              <a:off x="6435191" y="3733342"/>
              <a:ext cx="2740660" cy="1568450"/>
            </a:xfrm>
            <a:custGeom>
              <a:avLst/>
              <a:gdLst/>
              <a:ahLst/>
              <a:cxnLst/>
              <a:rect l="l" t="t" r="r" b="b"/>
              <a:pathLst>
                <a:path w="2740659" h="1568450">
                  <a:moveTo>
                    <a:pt x="2740355" y="0"/>
                  </a:moveTo>
                  <a:lnTo>
                    <a:pt x="0" y="0"/>
                  </a:lnTo>
                  <a:lnTo>
                    <a:pt x="0" y="1568107"/>
                  </a:lnTo>
                  <a:lnTo>
                    <a:pt x="2740355" y="1568107"/>
                  </a:lnTo>
                  <a:lnTo>
                    <a:pt x="2740355" y="0"/>
                  </a:lnTo>
                  <a:close/>
                </a:path>
              </a:pathLst>
            </a:custGeom>
            <a:solidFill>
              <a:srgbClr val="57585B">
                <a:alpha val="9999"/>
              </a:srgbClr>
            </a:solidFill>
          </p:spPr>
          <p:txBody>
            <a:bodyPr wrap="square" lIns="0" tIns="0" rIns="0" bIns="0" rtlCol="0"/>
            <a:lstStyle/>
            <a:p>
              <a:endParaRPr/>
            </a:p>
          </p:txBody>
        </p:sp>
        <p:sp>
          <p:nvSpPr>
            <p:cNvPr id="26" name="object 22">
              <a:extLst>
                <a:ext uri="{FF2B5EF4-FFF2-40B4-BE49-F238E27FC236}">
                  <a16:creationId xmlns:a16="http://schemas.microsoft.com/office/drawing/2014/main" id="{61DB1B2F-DFCD-A54B-B728-D645D0B9AAA5}"/>
                </a:ext>
              </a:extLst>
            </p:cNvPr>
            <p:cNvSpPr/>
            <p:nvPr/>
          </p:nvSpPr>
          <p:spPr>
            <a:xfrm>
              <a:off x="8513151" y="3854988"/>
              <a:ext cx="1325245" cy="1325245"/>
            </a:xfrm>
            <a:custGeom>
              <a:avLst/>
              <a:gdLst/>
              <a:ahLst/>
              <a:cxnLst/>
              <a:rect l="l" t="t" r="r" b="b"/>
              <a:pathLst>
                <a:path w="1325245" h="1325245">
                  <a:moveTo>
                    <a:pt x="662406" y="0"/>
                  </a:moveTo>
                  <a:lnTo>
                    <a:pt x="615100" y="1663"/>
                  </a:lnTo>
                  <a:lnTo>
                    <a:pt x="568691" y="6578"/>
                  </a:lnTo>
                  <a:lnTo>
                    <a:pt x="523293" y="14632"/>
                  </a:lnTo>
                  <a:lnTo>
                    <a:pt x="479016" y="25714"/>
                  </a:lnTo>
                  <a:lnTo>
                    <a:pt x="435973" y="39711"/>
                  </a:lnTo>
                  <a:lnTo>
                    <a:pt x="394276" y="56512"/>
                  </a:lnTo>
                  <a:lnTo>
                    <a:pt x="354037" y="76003"/>
                  </a:lnTo>
                  <a:lnTo>
                    <a:pt x="315369" y="98074"/>
                  </a:lnTo>
                  <a:lnTo>
                    <a:pt x="278383" y="122612"/>
                  </a:lnTo>
                  <a:lnTo>
                    <a:pt x="243192" y="149505"/>
                  </a:lnTo>
                  <a:lnTo>
                    <a:pt x="209907" y="178640"/>
                  </a:lnTo>
                  <a:lnTo>
                    <a:pt x="178640" y="209907"/>
                  </a:lnTo>
                  <a:lnTo>
                    <a:pt x="149505" y="243192"/>
                  </a:lnTo>
                  <a:lnTo>
                    <a:pt x="122612" y="278383"/>
                  </a:lnTo>
                  <a:lnTo>
                    <a:pt x="98074" y="315369"/>
                  </a:lnTo>
                  <a:lnTo>
                    <a:pt x="76003" y="354037"/>
                  </a:lnTo>
                  <a:lnTo>
                    <a:pt x="56512" y="394276"/>
                  </a:lnTo>
                  <a:lnTo>
                    <a:pt x="39711" y="435973"/>
                  </a:lnTo>
                  <a:lnTo>
                    <a:pt x="25714" y="479016"/>
                  </a:lnTo>
                  <a:lnTo>
                    <a:pt x="14632" y="523293"/>
                  </a:lnTo>
                  <a:lnTo>
                    <a:pt x="6578" y="568691"/>
                  </a:lnTo>
                  <a:lnTo>
                    <a:pt x="1663" y="615100"/>
                  </a:lnTo>
                  <a:lnTo>
                    <a:pt x="0" y="662406"/>
                  </a:lnTo>
                  <a:lnTo>
                    <a:pt x="1663" y="709711"/>
                  </a:lnTo>
                  <a:lnTo>
                    <a:pt x="6578" y="756118"/>
                  </a:lnTo>
                  <a:lnTo>
                    <a:pt x="14632" y="801516"/>
                  </a:lnTo>
                  <a:lnTo>
                    <a:pt x="25714" y="845792"/>
                  </a:lnTo>
                  <a:lnTo>
                    <a:pt x="39711" y="888834"/>
                  </a:lnTo>
                  <a:lnTo>
                    <a:pt x="56512" y="930531"/>
                  </a:lnTo>
                  <a:lnTo>
                    <a:pt x="76003" y="970769"/>
                  </a:lnTo>
                  <a:lnTo>
                    <a:pt x="98074" y="1009437"/>
                  </a:lnTo>
                  <a:lnTo>
                    <a:pt x="122612" y="1046423"/>
                  </a:lnTo>
                  <a:lnTo>
                    <a:pt x="149505" y="1081615"/>
                  </a:lnTo>
                  <a:lnTo>
                    <a:pt x="178640" y="1114901"/>
                  </a:lnTo>
                  <a:lnTo>
                    <a:pt x="209907" y="1146167"/>
                  </a:lnTo>
                  <a:lnTo>
                    <a:pt x="243192" y="1175303"/>
                  </a:lnTo>
                  <a:lnTo>
                    <a:pt x="278383" y="1202197"/>
                  </a:lnTo>
                  <a:lnTo>
                    <a:pt x="315369" y="1226735"/>
                  </a:lnTo>
                  <a:lnTo>
                    <a:pt x="354037" y="1248806"/>
                  </a:lnTo>
                  <a:lnTo>
                    <a:pt x="394276" y="1268299"/>
                  </a:lnTo>
                  <a:lnTo>
                    <a:pt x="435973" y="1285100"/>
                  </a:lnTo>
                  <a:lnTo>
                    <a:pt x="479016" y="1299097"/>
                  </a:lnTo>
                  <a:lnTo>
                    <a:pt x="523293" y="1310180"/>
                  </a:lnTo>
                  <a:lnTo>
                    <a:pt x="568691" y="1318234"/>
                  </a:lnTo>
                  <a:lnTo>
                    <a:pt x="615100" y="1323149"/>
                  </a:lnTo>
                  <a:lnTo>
                    <a:pt x="662406" y="1324813"/>
                  </a:lnTo>
                  <a:lnTo>
                    <a:pt x="709712" y="1323149"/>
                  </a:lnTo>
                  <a:lnTo>
                    <a:pt x="756121" y="1318234"/>
                  </a:lnTo>
                  <a:lnTo>
                    <a:pt x="801520" y="1310180"/>
                  </a:lnTo>
                  <a:lnTo>
                    <a:pt x="845797" y="1299097"/>
                  </a:lnTo>
                  <a:lnTo>
                    <a:pt x="888839" y="1285100"/>
                  </a:lnTo>
                  <a:lnTo>
                    <a:pt x="930536" y="1268299"/>
                  </a:lnTo>
                  <a:lnTo>
                    <a:pt x="970775" y="1248806"/>
                  </a:lnTo>
                  <a:lnTo>
                    <a:pt x="1009443" y="1226735"/>
                  </a:lnTo>
                  <a:lnTo>
                    <a:pt x="1046429" y="1202197"/>
                  </a:lnTo>
                  <a:lnTo>
                    <a:pt x="1081621" y="1175303"/>
                  </a:lnTo>
                  <a:lnTo>
                    <a:pt x="1114905" y="1146167"/>
                  </a:lnTo>
                  <a:lnTo>
                    <a:pt x="1146172" y="1114901"/>
                  </a:lnTo>
                  <a:lnTo>
                    <a:pt x="1175307" y="1081615"/>
                  </a:lnTo>
                  <a:lnTo>
                    <a:pt x="1202200" y="1046423"/>
                  </a:lnTo>
                  <a:lnTo>
                    <a:pt x="1226738" y="1009437"/>
                  </a:lnTo>
                  <a:lnTo>
                    <a:pt x="1248809" y="970769"/>
                  </a:lnTo>
                  <a:lnTo>
                    <a:pt x="1268301" y="930531"/>
                  </a:lnTo>
                  <a:lnTo>
                    <a:pt x="1285101" y="888834"/>
                  </a:lnTo>
                  <a:lnTo>
                    <a:pt x="1299098" y="845792"/>
                  </a:lnTo>
                  <a:lnTo>
                    <a:pt x="1310180" y="801516"/>
                  </a:lnTo>
                  <a:lnTo>
                    <a:pt x="1318235" y="756118"/>
                  </a:lnTo>
                  <a:lnTo>
                    <a:pt x="1323150" y="709711"/>
                  </a:lnTo>
                  <a:lnTo>
                    <a:pt x="1324813" y="662406"/>
                  </a:lnTo>
                  <a:lnTo>
                    <a:pt x="1323150" y="615098"/>
                  </a:lnTo>
                  <a:lnTo>
                    <a:pt x="1318235" y="568689"/>
                  </a:lnTo>
                  <a:lnTo>
                    <a:pt x="1310180" y="523289"/>
                  </a:lnTo>
                  <a:lnTo>
                    <a:pt x="1299098" y="479011"/>
                  </a:lnTo>
                  <a:lnTo>
                    <a:pt x="1285101" y="435968"/>
                  </a:lnTo>
                  <a:lnTo>
                    <a:pt x="1268301" y="394271"/>
                  </a:lnTo>
                  <a:lnTo>
                    <a:pt x="1248809" y="354032"/>
                  </a:lnTo>
                  <a:lnTo>
                    <a:pt x="1226738" y="315364"/>
                  </a:lnTo>
                  <a:lnTo>
                    <a:pt x="1202200" y="278378"/>
                  </a:lnTo>
                  <a:lnTo>
                    <a:pt x="1175307" y="243186"/>
                  </a:lnTo>
                  <a:lnTo>
                    <a:pt x="1146172" y="209902"/>
                  </a:lnTo>
                  <a:lnTo>
                    <a:pt x="1114905" y="178636"/>
                  </a:lnTo>
                  <a:lnTo>
                    <a:pt x="1081621" y="149501"/>
                  </a:lnTo>
                  <a:lnTo>
                    <a:pt x="1046429" y="122609"/>
                  </a:lnTo>
                  <a:lnTo>
                    <a:pt x="1009443" y="98071"/>
                  </a:lnTo>
                  <a:lnTo>
                    <a:pt x="970775" y="76001"/>
                  </a:lnTo>
                  <a:lnTo>
                    <a:pt x="930536" y="56510"/>
                  </a:lnTo>
                  <a:lnTo>
                    <a:pt x="888839" y="39710"/>
                  </a:lnTo>
                  <a:lnTo>
                    <a:pt x="845797" y="25713"/>
                  </a:lnTo>
                  <a:lnTo>
                    <a:pt x="801520" y="14631"/>
                  </a:lnTo>
                  <a:lnTo>
                    <a:pt x="756121" y="6577"/>
                  </a:lnTo>
                  <a:lnTo>
                    <a:pt x="709712" y="1663"/>
                  </a:lnTo>
                  <a:lnTo>
                    <a:pt x="662406" y="0"/>
                  </a:lnTo>
                  <a:close/>
                </a:path>
              </a:pathLst>
            </a:custGeom>
            <a:solidFill>
              <a:srgbClr val="A3C837"/>
            </a:solidFill>
          </p:spPr>
          <p:txBody>
            <a:bodyPr wrap="square" lIns="0" tIns="0" rIns="0" bIns="0" rtlCol="0"/>
            <a:lstStyle/>
            <a:p>
              <a:endParaRPr/>
            </a:p>
          </p:txBody>
        </p:sp>
        <p:sp>
          <p:nvSpPr>
            <p:cNvPr id="27" name="object 23">
              <a:extLst>
                <a:ext uri="{FF2B5EF4-FFF2-40B4-BE49-F238E27FC236}">
                  <a16:creationId xmlns:a16="http://schemas.microsoft.com/office/drawing/2014/main" id="{66115B6F-9C21-C645-ABD0-53E3D54E53A2}"/>
                </a:ext>
              </a:extLst>
            </p:cNvPr>
            <p:cNvSpPr/>
            <p:nvPr/>
          </p:nvSpPr>
          <p:spPr>
            <a:xfrm>
              <a:off x="8513151" y="3854988"/>
              <a:ext cx="1325245" cy="1325245"/>
            </a:xfrm>
            <a:custGeom>
              <a:avLst/>
              <a:gdLst/>
              <a:ahLst/>
              <a:cxnLst/>
              <a:rect l="l" t="t" r="r" b="b"/>
              <a:pathLst>
                <a:path w="1325245" h="1325245">
                  <a:moveTo>
                    <a:pt x="662406" y="1324813"/>
                  </a:moveTo>
                  <a:lnTo>
                    <a:pt x="709712" y="1323149"/>
                  </a:lnTo>
                  <a:lnTo>
                    <a:pt x="756121" y="1318234"/>
                  </a:lnTo>
                  <a:lnTo>
                    <a:pt x="801520" y="1310180"/>
                  </a:lnTo>
                  <a:lnTo>
                    <a:pt x="845797" y="1299097"/>
                  </a:lnTo>
                  <a:lnTo>
                    <a:pt x="888839" y="1285100"/>
                  </a:lnTo>
                  <a:lnTo>
                    <a:pt x="930536" y="1268299"/>
                  </a:lnTo>
                  <a:lnTo>
                    <a:pt x="970775" y="1248806"/>
                  </a:lnTo>
                  <a:lnTo>
                    <a:pt x="1009443" y="1226735"/>
                  </a:lnTo>
                  <a:lnTo>
                    <a:pt x="1046429" y="1202197"/>
                  </a:lnTo>
                  <a:lnTo>
                    <a:pt x="1081621" y="1175303"/>
                  </a:lnTo>
                  <a:lnTo>
                    <a:pt x="1114905" y="1146167"/>
                  </a:lnTo>
                  <a:lnTo>
                    <a:pt x="1146172" y="1114901"/>
                  </a:lnTo>
                  <a:lnTo>
                    <a:pt x="1175307" y="1081615"/>
                  </a:lnTo>
                  <a:lnTo>
                    <a:pt x="1202200" y="1046423"/>
                  </a:lnTo>
                  <a:lnTo>
                    <a:pt x="1226738" y="1009437"/>
                  </a:lnTo>
                  <a:lnTo>
                    <a:pt x="1248809" y="970769"/>
                  </a:lnTo>
                  <a:lnTo>
                    <a:pt x="1268301" y="930531"/>
                  </a:lnTo>
                  <a:lnTo>
                    <a:pt x="1285101" y="888834"/>
                  </a:lnTo>
                  <a:lnTo>
                    <a:pt x="1299098" y="845792"/>
                  </a:lnTo>
                  <a:lnTo>
                    <a:pt x="1310180" y="801516"/>
                  </a:lnTo>
                  <a:lnTo>
                    <a:pt x="1318235" y="756118"/>
                  </a:lnTo>
                  <a:lnTo>
                    <a:pt x="1323150" y="709711"/>
                  </a:lnTo>
                  <a:lnTo>
                    <a:pt x="1324813" y="662406"/>
                  </a:lnTo>
                  <a:lnTo>
                    <a:pt x="1323150" y="615098"/>
                  </a:lnTo>
                  <a:lnTo>
                    <a:pt x="1318235" y="568689"/>
                  </a:lnTo>
                  <a:lnTo>
                    <a:pt x="1310180" y="523289"/>
                  </a:lnTo>
                  <a:lnTo>
                    <a:pt x="1299098" y="479011"/>
                  </a:lnTo>
                  <a:lnTo>
                    <a:pt x="1285101" y="435968"/>
                  </a:lnTo>
                  <a:lnTo>
                    <a:pt x="1268301" y="394271"/>
                  </a:lnTo>
                  <a:lnTo>
                    <a:pt x="1248809" y="354032"/>
                  </a:lnTo>
                  <a:lnTo>
                    <a:pt x="1226738" y="315364"/>
                  </a:lnTo>
                  <a:lnTo>
                    <a:pt x="1202200" y="278378"/>
                  </a:lnTo>
                  <a:lnTo>
                    <a:pt x="1175307" y="243186"/>
                  </a:lnTo>
                  <a:lnTo>
                    <a:pt x="1146172" y="209902"/>
                  </a:lnTo>
                  <a:lnTo>
                    <a:pt x="1114905" y="178636"/>
                  </a:lnTo>
                  <a:lnTo>
                    <a:pt x="1081621" y="149501"/>
                  </a:lnTo>
                  <a:lnTo>
                    <a:pt x="1046429" y="122609"/>
                  </a:lnTo>
                  <a:lnTo>
                    <a:pt x="1009443" y="98071"/>
                  </a:lnTo>
                  <a:lnTo>
                    <a:pt x="970775" y="76001"/>
                  </a:lnTo>
                  <a:lnTo>
                    <a:pt x="930536" y="56510"/>
                  </a:lnTo>
                  <a:lnTo>
                    <a:pt x="888839" y="39710"/>
                  </a:lnTo>
                  <a:lnTo>
                    <a:pt x="845797" y="25713"/>
                  </a:lnTo>
                  <a:lnTo>
                    <a:pt x="801520" y="14631"/>
                  </a:lnTo>
                  <a:lnTo>
                    <a:pt x="756121" y="6577"/>
                  </a:lnTo>
                  <a:lnTo>
                    <a:pt x="709712" y="1663"/>
                  </a:lnTo>
                  <a:lnTo>
                    <a:pt x="662406" y="0"/>
                  </a:lnTo>
                  <a:lnTo>
                    <a:pt x="615100" y="1663"/>
                  </a:lnTo>
                  <a:lnTo>
                    <a:pt x="568691" y="6578"/>
                  </a:lnTo>
                  <a:lnTo>
                    <a:pt x="523293" y="14632"/>
                  </a:lnTo>
                  <a:lnTo>
                    <a:pt x="479016" y="25714"/>
                  </a:lnTo>
                  <a:lnTo>
                    <a:pt x="435973" y="39711"/>
                  </a:lnTo>
                  <a:lnTo>
                    <a:pt x="394276" y="56512"/>
                  </a:lnTo>
                  <a:lnTo>
                    <a:pt x="354037" y="76003"/>
                  </a:lnTo>
                  <a:lnTo>
                    <a:pt x="315369" y="98074"/>
                  </a:lnTo>
                  <a:lnTo>
                    <a:pt x="278383" y="122612"/>
                  </a:lnTo>
                  <a:lnTo>
                    <a:pt x="243192" y="149505"/>
                  </a:lnTo>
                  <a:lnTo>
                    <a:pt x="209907" y="178640"/>
                  </a:lnTo>
                  <a:lnTo>
                    <a:pt x="178640" y="209907"/>
                  </a:lnTo>
                  <a:lnTo>
                    <a:pt x="149505" y="243192"/>
                  </a:lnTo>
                  <a:lnTo>
                    <a:pt x="122612" y="278383"/>
                  </a:lnTo>
                  <a:lnTo>
                    <a:pt x="98074" y="315369"/>
                  </a:lnTo>
                  <a:lnTo>
                    <a:pt x="76003" y="354037"/>
                  </a:lnTo>
                  <a:lnTo>
                    <a:pt x="56512" y="394276"/>
                  </a:lnTo>
                  <a:lnTo>
                    <a:pt x="39711" y="435973"/>
                  </a:lnTo>
                  <a:lnTo>
                    <a:pt x="25714" y="479016"/>
                  </a:lnTo>
                  <a:lnTo>
                    <a:pt x="14632" y="523293"/>
                  </a:lnTo>
                  <a:lnTo>
                    <a:pt x="6578" y="568691"/>
                  </a:lnTo>
                  <a:lnTo>
                    <a:pt x="1663" y="615100"/>
                  </a:lnTo>
                  <a:lnTo>
                    <a:pt x="0" y="662406"/>
                  </a:lnTo>
                  <a:lnTo>
                    <a:pt x="1663" y="709711"/>
                  </a:lnTo>
                  <a:lnTo>
                    <a:pt x="6578" y="756118"/>
                  </a:lnTo>
                  <a:lnTo>
                    <a:pt x="14632" y="801516"/>
                  </a:lnTo>
                  <a:lnTo>
                    <a:pt x="25714" y="845792"/>
                  </a:lnTo>
                  <a:lnTo>
                    <a:pt x="39711" y="888834"/>
                  </a:lnTo>
                  <a:lnTo>
                    <a:pt x="56512" y="930531"/>
                  </a:lnTo>
                  <a:lnTo>
                    <a:pt x="76003" y="970769"/>
                  </a:lnTo>
                  <a:lnTo>
                    <a:pt x="98074" y="1009437"/>
                  </a:lnTo>
                  <a:lnTo>
                    <a:pt x="122612" y="1046423"/>
                  </a:lnTo>
                  <a:lnTo>
                    <a:pt x="149505" y="1081615"/>
                  </a:lnTo>
                  <a:lnTo>
                    <a:pt x="178640" y="1114901"/>
                  </a:lnTo>
                  <a:lnTo>
                    <a:pt x="209907" y="1146167"/>
                  </a:lnTo>
                  <a:lnTo>
                    <a:pt x="243192" y="1175303"/>
                  </a:lnTo>
                  <a:lnTo>
                    <a:pt x="278383" y="1202197"/>
                  </a:lnTo>
                  <a:lnTo>
                    <a:pt x="315369" y="1226735"/>
                  </a:lnTo>
                  <a:lnTo>
                    <a:pt x="354037" y="1248806"/>
                  </a:lnTo>
                  <a:lnTo>
                    <a:pt x="394276" y="1268299"/>
                  </a:lnTo>
                  <a:lnTo>
                    <a:pt x="435973" y="1285100"/>
                  </a:lnTo>
                  <a:lnTo>
                    <a:pt x="479016" y="1299097"/>
                  </a:lnTo>
                  <a:lnTo>
                    <a:pt x="523293" y="1310180"/>
                  </a:lnTo>
                  <a:lnTo>
                    <a:pt x="568691" y="1318234"/>
                  </a:lnTo>
                  <a:lnTo>
                    <a:pt x="615100" y="1323149"/>
                  </a:lnTo>
                  <a:lnTo>
                    <a:pt x="662406" y="1324813"/>
                  </a:lnTo>
                  <a:close/>
                </a:path>
              </a:pathLst>
            </a:custGeom>
            <a:ln w="90220">
              <a:solidFill>
                <a:srgbClr val="FFFFFF"/>
              </a:solidFill>
            </a:ln>
          </p:spPr>
          <p:txBody>
            <a:bodyPr wrap="square" lIns="0" tIns="0" rIns="0" bIns="0" rtlCol="0"/>
            <a:lstStyle/>
            <a:p>
              <a:endParaRPr/>
            </a:p>
          </p:txBody>
        </p:sp>
        <p:sp>
          <p:nvSpPr>
            <p:cNvPr id="28" name="object 24">
              <a:extLst>
                <a:ext uri="{FF2B5EF4-FFF2-40B4-BE49-F238E27FC236}">
                  <a16:creationId xmlns:a16="http://schemas.microsoft.com/office/drawing/2014/main" id="{48304F55-0F93-A54E-A52A-A030AC3F5282}"/>
                </a:ext>
              </a:extLst>
            </p:cNvPr>
            <p:cNvSpPr/>
            <p:nvPr/>
          </p:nvSpPr>
          <p:spPr>
            <a:xfrm>
              <a:off x="5715927" y="3854988"/>
              <a:ext cx="1325245" cy="1325245"/>
            </a:xfrm>
            <a:custGeom>
              <a:avLst/>
              <a:gdLst/>
              <a:ahLst/>
              <a:cxnLst/>
              <a:rect l="l" t="t" r="r" b="b"/>
              <a:pathLst>
                <a:path w="1325245" h="1325245">
                  <a:moveTo>
                    <a:pt x="662406" y="0"/>
                  </a:moveTo>
                  <a:lnTo>
                    <a:pt x="615100" y="1663"/>
                  </a:lnTo>
                  <a:lnTo>
                    <a:pt x="568691" y="6578"/>
                  </a:lnTo>
                  <a:lnTo>
                    <a:pt x="523293" y="14632"/>
                  </a:lnTo>
                  <a:lnTo>
                    <a:pt x="479016" y="25714"/>
                  </a:lnTo>
                  <a:lnTo>
                    <a:pt x="435973" y="39711"/>
                  </a:lnTo>
                  <a:lnTo>
                    <a:pt x="394276" y="56512"/>
                  </a:lnTo>
                  <a:lnTo>
                    <a:pt x="354037" y="76003"/>
                  </a:lnTo>
                  <a:lnTo>
                    <a:pt x="315369" y="98074"/>
                  </a:lnTo>
                  <a:lnTo>
                    <a:pt x="278383" y="122612"/>
                  </a:lnTo>
                  <a:lnTo>
                    <a:pt x="243192" y="149505"/>
                  </a:lnTo>
                  <a:lnTo>
                    <a:pt x="209907" y="178640"/>
                  </a:lnTo>
                  <a:lnTo>
                    <a:pt x="178640" y="209907"/>
                  </a:lnTo>
                  <a:lnTo>
                    <a:pt x="149505" y="243192"/>
                  </a:lnTo>
                  <a:lnTo>
                    <a:pt x="122612" y="278383"/>
                  </a:lnTo>
                  <a:lnTo>
                    <a:pt x="98074" y="315369"/>
                  </a:lnTo>
                  <a:lnTo>
                    <a:pt x="76003" y="354037"/>
                  </a:lnTo>
                  <a:lnTo>
                    <a:pt x="56512" y="394276"/>
                  </a:lnTo>
                  <a:lnTo>
                    <a:pt x="39711" y="435973"/>
                  </a:lnTo>
                  <a:lnTo>
                    <a:pt x="25714" y="479016"/>
                  </a:lnTo>
                  <a:lnTo>
                    <a:pt x="14632" y="523293"/>
                  </a:lnTo>
                  <a:lnTo>
                    <a:pt x="6578" y="568691"/>
                  </a:lnTo>
                  <a:lnTo>
                    <a:pt x="1663" y="615100"/>
                  </a:lnTo>
                  <a:lnTo>
                    <a:pt x="0" y="662406"/>
                  </a:lnTo>
                  <a:lnTo>
                    <a:pt x="1663" y="709711"/>
                  </a:lnTo>
                  <a:lnTo>
                    <a:pt x="6578" y="756118"/>
                  </a:lnTo>
                  <a:lnTo>
                    <a:pt x="14632" y="801516"/>
                  </a:lnTo>
                  <a:lnTo>
                    <a:pt x="25714" y="845792"/>
                  </a:lnTo>
                  <a:lnTo>
                    <a:pt x="39711" y="888834"/>
                  </a:lnTo>
                  <a:lnTo>
                    <a:pt x="56512" y="930531"/>
                  </a:lnTo>
                  <a:lnTo>
                    <a:pt x="76003" y="970769"/>
                  </a:lnTo>
                  <a:lnTo>
                    <a:pt x="98074" y="1009437"/>
                  </a:lnTo>
                  <a:lnTo>
                    <a:pt x="122612" y="1046423"/>
                  </a:lnTo>
                  <a:lnTo>
                    <a:pt x="149505" y="1081615"/>
                  </a:lnTo>
                  <a:lnTo>
                    <a:pt x="178640" y="1114901"/>
                  </a:lnTo>
                  <a:lnTo>
                    <a:pt x="209907" y="1146167"/>
                  </a:lnTo>
                  <a:lnTo>
                    <a:pt x="243192" y="1175303"/>
                  </a:lnTo>
                  <a:lnTo>
                    <a:pt x="278383" y="1202197"/>
                  </a:lnTo>
                  <a:lnTo>
                    <a:pt x="315369" y="1226735"/>
                  </a:lnTo>
                  <a:lnTo>
                    <a:pt x="354037" y="1248806"/>
                  </a:lnTo>
                  <a:lnTo>
                    <a:pt x="394276" y="1268299"/>
                  </a:lnTo>
                  <a:lnTo>
                    <a:pt x="435973" y="1285100"/>
                  </a:lnTo>
                  <a:lnTo>
                    <a:pt x="479016" y="1299097"/>
                  </a:lnTo>
                  <a:lnTo>
                    <a:pt x="523293" y="1310180"/>
                  </a:lnTo>
                  <a:lnTo>
                    <a:pt x="568691" y="1318234"/>
                  </a:lnTo>
                  <a:lnTo>
                    <a:pt x="615100" y="1323149"/>
                  </a:lnTo>
                  <a:lnTo>
                    <a:pt x="662406" y="1324813"/>
                  </a:lnTo>
                  <a:lnTo>
                    <a:pt x="709712" y="1323149"/>
                  </a:lnTo>
                  <a:lnTo>
                    <a:pt x="756121" y="1318234"/>
                  </a:lnTo>
                  <a:lnTo>
                    <a:pt x="801520" y="1310180"/>
                  </a:lnTo>
                  <a:lnTo>
                    <a:pt x="845797" y="1299097"/>
                  </a:lnTo>
                  <a:lnTo>
                    <a:pt x="888839" y="1285100"/>
                  </a:lnTo>
                  <a:lnTo>
                    <a:pt x="930536" y="1268299"/>
                  </a:lnTo>
                  <a:lnTo>
                    <a:pt x="970775" y="1248806"/>
                  </a:lnTo>
                  <a:lnTo>
                    <a:pt x="1009443" y="1226735"/>
                  </a:lnTo>
                  <a:lnTo>
                    <a:pt x="1046429" y="1202197"/>
                  </a:lnTo>
                  <a:lnTo>
                    <a:pt x="1081621" y="1175303"/>
                  </a:lnTo>
                  <a:lnTo>
                    <a:pt x="1114905" y="1146167"/>
                  </a:lnTo>
                  <a:lnTo>
                    <a:pt x="1146172" y="1114901"/>
                  </a:lnTo>
                  <a:lnTo>
                    <a:pt x="1175307" y="1081615"/>
                  </a:lnTo>
                  <a:lnTo>
                    <a:pt x="1202200" y="1046423"/>
                  </a:lnTo>
                  <a:lnTo>
                    <a:pt x="1226738" y="1009437"/>
                  </a:lnTo>
                  <a:lnTo>
                    <a:pt x="1248809" y="970769"/>
                  </a:lnTo>
                  <a:lnTo>
                    <a:pt x="1268301" y="930531"/>
                  </a:lnTo>
                  <a:lnTo>
                    <a:pt x="1285101" y="888834"/>
                  </a:lnTo>
                  <a:lnTo>
                    <a:pt x="1299098" y="845792"/>
                  </a:lnTo>
                  <a:lnTo>
                    <a:pt x="1310180" y="801516"/>
                  </a:lnTo>
                  <a:lnTo>
                    <a:pt x="1318235" y="756118"/>
                  </a:lnTo>
                  <a:lnTo>
                    <a:pt x="1323150" y="709711"/>
                  </a:lnTo>
                  <a:lnTo>
                    <a:pt x="1324813" y="662406"/>
                  </a:lnTo>
                  <a:lnTo>
                    <a:pt x="1323150" y="615098"/>
                  </a:lnTo>
                  <a:lnTo>
                    <a:pt x="1318235" y="568689"/>
                  </a:lnTo>
                  <a:lnTo>
                    <a:pt x="1310180" y="523289"/>
                  </a:lnTo>
                  <a:lnTo>
                    <a:pt x="1299098" y="479011"/>
                  </a:lnTo>
                  <a:lnTo>
                    <a:pt x="1285101" y="435968"/>
                  </a:lnTo>
                  <a:lnTo>
                    <a:pt x="1268301" y="394271"/>
                  </a:lnTo>
                  <a:lnTo>
                    <a:pt x="1248809" y="354032"/>
                  </a:lnTo>
                  <a:lnTo>
                    <a:pt x="1226738" y="315364"/>
                  </a:lnTo>
                  <a:lnTo>
                    <a:pt x="1202200" y="278378"/>
                  </a:lnTo>
                  <a:lnTo>
                    <a:pt x="1175307" y="243186"/>
                  </a:lnTo>
                  <a:lnTo>
                    <a:pt x="1146172" y="209902"/>
                  </a:lnTo>
                  <a:lnTo>
                    <a:pt x="1114905" y="178636"/>
                  </a:lnTo>
                  <a:lnTo>
                    <a:pt x="1081621" y="149501"/>
                  </a:lnTo>
                  <a:lnTo>
                    <a:pt x="1046429" y="122609"/>
                  </a:lnTo>
                  <a:lnTo>
                    <a:pt x="1009443" y="98071"/>
                  </a:lnTo>
                  <a:lnTo>
                    <a:pt x="970775" y="76001"/>
                  </a:lnTo>
                  <a:lnTo>
                    <a:pt x="930536" y="56510"/>
                  </a:lnTo>
                  <a:lnTo>
                    <a:pt x="888839" y="39710"/>
                  </a:lnTo>
                  <a:lnTo>
                    <a:pt x="845797" y="25713"/>
                  </a:lnTo>
                  <a:lnTo>
                    <a:pt x="801520" y="14631"/>
                  </a:lnTo>
                  <a:lnTo>
                    <a:pt x="756121" y="6577"/>
                  </a:lnTo>
                  <a:lnTo>
                    <a:pt x="709712" y="1663"/>
                  </a:lnTo>
                  <a:lnTo>
                    <a:pt x="662406" y="0"/>
                  </a:lnTo>
                  <a:close/>
                </a:path>
              </a:pathLst>
            </a:custGeom>
            <a:solidFill>
              <a:srgbClr val="FFD100"/>
            </a:solidFill>
          </p:spPr>
          <p:txBody>
            <a:bodyPr wrap="square" lIns="0" tIns="0" rIns="0" bIns="0" rtlCol="0"/>
            <a:lstStyle/>
            <a:p>
              <a:endParaRPr/>
            </a:p>
          </p:txBody>
        </p:sp>
        <p:sp>
          <p:nvSpPr>
            <p:cNvPr id="29" name="object 25">
              <a:extLst>
                <a:ext uri="{FF2B5EF4-FFF2-40B4-BE49-F238E27FC236}">
                  <a16:creationId xmlns:a16="http://schemas.microsoft.com/office/drawing/2014/main" id="{35138828-A188-D242-A11C-D96274B503B4}"/>
                </a:ext>
              </a:extLst>
            </p:cNvPr>
            <p:cNvSpPr/>
            <p:nvPr/>
          </p:nvSpPr>
          <p:spPr>
            <a:xfrm>
              <a:off x="5715927" y="3854988"/>
              <a:ext cx="1325245" cy="1325245"/>
            </a:xfrm>
            <a:custGeom>
              <a:avLst/>
              <a:gdLst/>
              <a:ahLst/>
              <a:cxnLst/>
              <a:rect l="l" t="t" r="r" b="b"/>
              <a:pathLst>
                <a:path w="1325245" h="1325245">
                  <a:moveTo>
                    <a:pt x="662406" y="1324813"/>
                  </a:moveTo>
                  <a:lnTo>
                    <a:pt x="709712" y="1323149"/>
                  </a:lnTo>
                  <a:lnTo>
                    <a:pt x="756121" y="1318234"/>
                  </a:lnTo>
                  <a:lnTo>
                    <a:pt x="801520" y="1310180"/>
                  </a:lnTo>
                  <a:lnTo>
                    <a:pt x="845797" y="1299097"/>
                  </a:lnTo>
                  <a:lnTo>
                    <a:pt x="888839" y="1285100"/>
                  </a:lnTo>
                  <a:lnTo>
                    <a:pt x="930536" y="1268299"/>
                  </a:lnTo>
                  <a:lnTo>
                    <a:pt x="970775" y="1248806"/>
                  </a:lnTo>
                  <a:lnTo>
                    <a:pt x="1009443" y="1226735"/>
                  </a:lnTo>
                  <a:lnTo>
                    <a:pt x="1046429" y="1202197"/>
                  </a:lnTo>
                  <a:lnTo>
                    <a:pt x="1081621" y="1175303"/>
                  </a:lnTo>
                  <a:lnTo>
                    <a:pt x="1114905" y="1146167"/>
                  </a:lnTo>
                  <a:lnTo>
                    <a:pt x="1146172" y="1114901"/>
                  </a:lnTo>
                  <a:lnTo>
                    <a:pt x="1175307" y="1081615"/>
                  </a:lnTo>
                  <a:lnTo>
                    <a:pt x="1202200" y="1046423"/>
                  </a:lnTo>
                  <a:lnTo>
                    <a:pt x="1226738" y="1009437"/>
                  </a:lnTo>
                  <a:lnTo>
                    <a:pt x="1248809" y="970769"/>
                  </a:lnTo>
                  <a:lnTo>
                    <a:pt x="1268301" y="930531"/>
                  </a:lnTo>
                  <a:lnTo>
                    <a:pt x="1285101" y="888834"/>
                  </a:lnTo>
                  <a:lnTo>
                    <a:pt x="1299098" y="845792"/>
                  </a:lnTo>
                  <a:lnTo>
                    <a:pt x="1310180" y="801516"/>
                  </a:lnTo>
                  <a:lnTo>
                    <a:pt x="1318235" y="756118"/>
                  </a:lnTo>
                  <a:lnTo>
                    <a:pt x="1323150" y="709711"/>
                  </a:lnTo>
                  <a:lnTo>
                    <a:pt x="1324813" y="662406"/>
                  </a:lnTo>
                  <a:lnTo>
                    <a:pt x="1323150" y="615098"/>
                  </a:lnTo>
                  <a:lnTo>
                    <a:pt x="1318235" y="568689"/>
                  </a:lnTo>
                  <a:lnTo>
                    <a:pt x="1310180" y="523289"/>
                  </a:lnTo>
                  <a:lnTo>
                    <a:pt x="1299098" y="479011"/>
                  </a:lnTo>
                  <a:lnTo>
                    <a:pt x="1285101" y="435968"/>
                  </a:lnTo>
                  <a:lnTo>
                    <a:pt x="1268301" y="394271"/>
                  </a:lnTo>
                  <a:lnTo>
                    <a:pt x="1248809" y="354032"/>
                  </a:lnTo>
                  <a:lnTo>
                    <a:pt x="1226738" y="315364"/>
                  </a:lnTo>
                  <a:lnTo>
                    <a:pt x="1202200" y="278378"/>
                  </a:lnTo>
                  <a:lnTo>
                    <a:pt x="1175307" y="243186"/>
                  </a:lnTo>
                  <a:lnTo>
                    <a:pt x="1146172" y="209902"/>
                  </a:lnTo>
                  <a:lnTo>
                    <a:pt x="1114905" y="178636"/>
                  </a:lnTo>
                  <a:lnTo>
                    <a:pt x="1081621" y="149501"/>
                  </a:lnTo>
                  <a:lnTo>
                    <a:pt x="1046429" y="122609"/>
                  </a:lnTo>
                  <a:lnTo>
                    <a:pt x="1009443" y="98071"/>
                  </a:lnTo>
                  <a:lnTo>
                    <a:pt x="970775" y="76001"/>
                  </a:lnTo>
                  <a:lnTo>
                    <a:pt x="930536" y="56510"/>
                  </a:lnTo>
                  <a:lnTo>
                    <a:pt x="888839" y="39710"/>
                  </a:lnTo>
                  <a:lnTo>
                    <a:pt x="845797" y="25713"/>
                  </a:lnTo>
                  <a:lnTo>
                    <a:pt x="801520" y="14631"/>
                  </a:lnTo>
                  <a:lnTo>
                    <a:pt x="756121" y="6577"/>
                  </a:lnTo>
                  <a:lnTo>
                    <a:pt x="709712" y="1663"/>
                  </a:lnTo>
                  <a:lnTo>
                    <a:pt x="662406" y="0"/>
                  </a:lnTo>
                  <a:lnTo>
                    <a:pt x="615100" y="1663"/>
                  </a:lnTo>
                  <a:lnTo>
                    <a:pt x="568691" y="6578"/>
                  </a:lnTo>
                  <a:lnTo>
                    <a:pt x="523293" y="14632"/>
                  </a:lnTo>
                  <a:lnTo>
                    <a:pt x="479016" y="25714"/>
                  </a:lnTo>
                  <a:lnTo>
                    <a:pt x="435973" y="39711"/>
                  </a:lnTo>
                  <a:lnTo>
                    <a:pt x="394276" y="56512"/>
                  </a:lnTo>
                  <a:lnTo>
                    <a:pt x="354037" y="76003"/>
                  </a:lnTo>
                  <a:lnTo>
                    <a:pt x="315369" y="98074"/>
                  </a:lnTo>
                  <a:lnTo>
                    <a:pt x="278383" y="122612"/>
                  </a:lnTo>
                  <a:lnTo>
                    <a:pt x="243192" y="149505"/>
                  </a:lnTo>
                  <a:lnTo>
                    <a:pt x="209907" y="178640"/>
                  </a:lnTo>
                  <a:lnTo>
                    <a:pt x="178640" y="209907"/>
                  </a:lnTo>
                  <a:lnTo>
                    <a:pt x="149505" y="243192"/>
                  </a:lnTo>
                  <a:lnTo>
                    <a:pt x="122612" y="278383"/>
                  </a:lnTo>
                  <a:lnTo>
                    <a:pt x="98074" y="315369"/>
                  </a:lnTo>
                  <a:lnTo>
                    <a:pt x="76003" y="354037"/>
                  </a:lnTo>
                  <a:lnTo>
                    <a:pt x="56512" y="394276"/>
                  </a:lnTo>
                  <a:lnTo>
                    <a:pt x="39711" y="435973"/>
                  </a:lnTo>
                  <a:lnTo>
                    <a:pt x="25714" y="479016"/>
                  </a:lnTo>
                  <a:lnTo>
                    <a:pt x="14632" y="523293"/>
                  </a:lnTo>
                  <a:lnTo>
                    <a:pt x="6578" y="568691"/>
                  </a:lnTo>
                  <a:lnTo>
                    <a:pt x="1663" y="615100"/>
                  </a:lnTo>
                  <a:lnTo>
                    <a:pt x="0" y="662406"/>
                  </a:lnTo>
                  <a:lnTo>
                    <a:pt x="1663" y="709711"/>
                  </a:lnTo>
                  <a:lnTo>
                    <a:pt x="6578" y="756118"/>
                  </a:lnTo>
                  <a:lnTo>
                    <a:pt x="14632" y="801516"/>
                  </a:lnTo>
                  <a:lnTo>
                    <a:pt x="25714" y="845792"/>
                  </a:lnTo>
                  <a:lnTo>
                    <a:pt x="39711" y="888834"/>
                  </a:lnTo>
                  <a:lnTo>
                    <a:pt x="56512" y="930531"/>
                  </a:lnTo>
                  <a:lnTo>
                    <a:pt x="76003" y="970769"/>
                  </a:lnTo>
                  <a:lnTo>
                    <a:pt x="98074" y="1009437"/>
                  </a:lnTo>
                  <a:lnTo>
                    <a:pt x="122612" y="1046423"/>
                  </a:lnTo>
                  <a:lnTo>
                    <a:pt x="149505" y="1081615"/>
                  </a:lnTo>
                  <a:lnTo>
                    <a:pt x="178640" y="1114901"/>
                  </a:lnTo>
                  <a:lnTo>
                    <a:pt x="209907" y="1146167"/>
                  </a:lnTo>
                  <a:lnTo>
                    <a:pt x="243192" y="1175303"/>
                  </a:lnTo>
                  <a:lnTo>
                    <a:pt x="278383" y="1202197"/>
                  </a:lnTo>
                  <a:lnTo>
                    <a:pt x="315369" y="1226735"/>
                  </a:lnTo>
                  <a:lnTo>
                    <a:pt x="354037" y="1248806"/>
                  </a:lnTo>
                  <a:lnTo>
                    <a:pt x="394276" y="1268299"/>
                  </a:lnTo>
                  <a:lnTo>
                    <a:pt x="435973" y="1285100"/>
                  </a:lnTo>
                  <a:lnTo>
                    <a:pt x="479016" y="1299097"/>
                  </a:lnTo>
                  <a:lnTo>
                    <a:pt x="523293" y="1310180"/>
                  </a:lnTo>
                  <a:lnTo>
                    <a:pt x="568691" y="1318234"/>
                  </a:lnTo>
                  <a:lnTo>
                    <a:pt x="615100" y="1323149"/>
                  </a:lnTo>
                  <a:lnTo>
                    <a:pt x="662406" y="1324813"/>
                  </a:lnTo>
                  <a:close/>
                </a:path>
              </a:pathLst>
            </a:custGeom>
            <a:ln w="90220">
              <a:solidFill>
                <a:srgbClr val="FFFFFF"/>
              </a:solidFill>
            </a:ln>
          </p:spPr>
          <p:txBody>
            <a:bodyPr wrap="square" lIns="0" tIns="0" rIns="0" bIns="0" rtlCol="0"/>
            <a:lstStyle/>
            <a:p>
              <a:endParaRPr/>
            </a:p>
          </p:txBody>
        </p:sp>
      </p:grpSp>
      <p:grpSp>
        <p:nvGrpSpPr>
          <p:cNvPr id="30" name="object 26">
            <a:extLst>
              <a:ext uri="{FF2B5EF4-FFF2-40B4-BE49-F238E27FC236}">
                <a16:creationId xmlns:a16="http://schemas.microsoft.com/office/drawing/2014/main" id="{AE0B8FCE-FE03-EF47-A9D1-5DEAF25F02EA}"/>
              </a:ext>
            </a:extLst>
          </p:cNvPr>
          <p:cNvGrpSpPr/>
          <p:nvPr userDrawn="1"/>
        </p:nvGrpSpPr>
        <p:grpSpPr>
          <a:xfrm>
            <a:off x="2663102" y="3934379"/>
            <a:ext cx="1415415" cy="1415415"/>
            <a:chOff x="2873592" y="3809877"/>
            <a:chExt cx="1415415" cy="1415415"/>
          </a:xfrm>
        </p:grpSpPr>
        <p:sp>
          <p:nvSpPr>
            <p:cNvPr id="31" name="object 27">
              <a:extLst>
                <a:ext uri="{FF2B5EF4-FFF2-40B4-BE49-F238E27FC236}">
                  <a16:creationId xmlns:a16="http://schemas.microsoft.com/office/drawing/2014/main" id="{17A36A94-F57D-2D45-8C8D-D857ACF0FE91}"/>
                </a:ext>
              </a:extLst>
            </p:cNvPr>
            <p:cNvSpPr/>
            <p:nvPr/>
          </p:nvSpPr>
          <p:spPr>
            <a:xfrm>
              <a:off x="2918702" y="3854988"/>
              <a:ext cx="1325245" cy="1325245"/>
            </a:xfrm>
            <a:custGeom>
              <a:avLst/>
              <a:gdLst/>
              <a:ahLst/>
              <a:cxnLst/>
              <a:rect l="l" t="t" r="r" b="b"/>
              <a:pathLst>
                <a:path w="1325245" h="1325245">
                  <a:moveTo>
                    <a:pt x="662406" y="0"/>
                  </a:moveTo>
                  <a:lnTo>
                    <a:pt x="615100" y="1663"/>
                  </a:lnTo>
                  <a:lnTo>
                    <a:pt x="568691" y="6578"/>
                  </a:lnTo>
                  <a:lnTo>
                    <a:pt x="523293" y="14632"/>
                  </a:lnTo>
                  <a:lnTo>
                    <a:pt x="479016" y="25714"/>
                  </a:lnTo>
                  <a:lnTo>
                    <a:pt x="435973" y="39711"/>
                  </a:lnTo>
                  <a:lnTo>
                    <a:pt x="394276" y="56512"/>
                  </a:lnTo>
                  <a:lnTo>
                    <a:pt x="354037" y="76003"/>
                  </a:lnTo>
                  <a:lnTo>
                    <a:pt x="315369" y="98074"/>
                  </a:lnTo>
                  <a:lnTo>
                    <a:pt x="278383" y="122612"/>
                  </a:lnTo>
                  <a:lnTo>
                    <a:pt x="243192" y="149505"/>
                  </a:lnTo>
                  <a:lnTo>
                    <a:pt x="209907" y="178640"/>
                  </a:lnTo>
                  <a:lnTo>
                    <a:pt x="178640" y="209907"/>
                  </a:lnTo>
                  <a:lnTo>
                    <a:pt x="149505" y="243192"/>
                  </a:lnTo>
                  <a:lnTo>
                    <a:pt x="122612" y="278383"/>
                  </a:lnTo>
                  <a:lnTo>
                    <a:pt x="98074" y="315369"/>
                  </a:lnTo>
                  <a:lnTo>
                    <a:pt x="76003" y="354037"/>
                  </a:lnTo>
                  <a:lnTo>
                    <a:pt x="56512" y="394276"/>
                  </a:lnTo>
                  <a:lnTo>
                    <a:pt x="39711" y="435973"/>
                  </a:lnTo>
                  <a:lnTo>
                    <a:pt x="25714" y="479016"/>
                  </a:lnTo>
                  <a:lnTo>
                    <a:pt x="14632" y="523293"/>
                  </a:lnTo>
                  <a:lnTo>
                    <a:pt x="6578" y="568691"/>
                  </a:lnTo>
                  <a:lnTo>
                    <a:pt x="1663" y="615100"/>
                  </a:lnTo>
                  <a:lnTo>
                    <a:pt x="0" y="662406"/>
                  </a:lnTo>
                  <a:lnTo>
                    <a:pt x="1663" y="709711"/>
                  </a:lnTo>
                  <a:lnTo>
                    <a:pt x="6578" y="756118"/>
                  </a:lnTo>
                  <a:lnTo>
                    <a:pt x="14632" y="801516"/>
                  </a:lnTo>
                  <a:lnTo>
                    <a:pt x="25714" y="845792"/>
                  </a:lnTo>
                  <a:lnTo>
                    <a:pt x="39711" y="888834"/>
                  </a:lnTo>
                  <a:lnTo>
                    <a:pt x="56512" y="930531"/>
                  </a:lnTo>
                  <a:lnTo>
                    <a:pt x="76003" y="970769"/>
                  </a:lnTo>
                  <a:lnTo>
                    <a:pt x="98074" y="1009437"/>
                  </a:lnTo>
                  <a:lnTo>
                    <a:pt x="122612" y="1046423"/>
                  </a:lnTo>
                  <a:lnTo>
                    <a:pt x="149505" y="1081615"/>
                  </a:lnTo>
                  <a:lnTo>
                    <a:pt x="178640" y="1114901"/>
                  </a:lnTo>
                  <a:lnTo>
                    <a:pt x="209907" y="1146167"/>
                  </a:lnTo>
                  <a:lnTo>
                    <a:pt x="243192" y="1175303"/>
                  </a:lnTo>
                  <a:lnTo>
                    <a:pt x="278383" y="1202197"/>
                  </a:lnTo>
                  <a:lnTo>
                    <a:pt x="315369" y="1226735"/>
                  </a:lnTo>
                  <a:lnTo>
                    <a:pt x="354037" y="1248806"/>
                  </a:lnTo>
                  <a:lnTo>
                    <a:pt x="394276" y="1268299"/>
                  </a:lnTo>
                  <a:lnTo>
                    <a:pt x="435973" y="1285100"/>
                  </a:lnTo>
                  <a:lnTo>
                    <a:pt x="479016" y="1299097"/>
                  </a:lnTo>
                  <a:lnTo>
                    <a:pt x="523293" y="1310180"/>
                  </a:lnTo>
                  <a:lnTo>
                    <a:pt x="568691" y="1318234"/>
                  </a:lnTo>
                  <a:lnTo>
                    <a:pt x="615100" y="1323149"/>
                  </a:lnTo>
                  <a:lnTo>
                    <a:pt x="662406" y="1324813"/>
                  </a:lnTo>
                  <a:lnTo>
                    <a:pt x="709712" y="1323149"/>
                  </a:lnTo>
                  <a:lnTo>
                    <a:pt x="756121" y="1318234"/>
                  </a:lnTo>
                  <a:lnTo>
                    <a:pt x="801520" y="1310180"/>
                  </a:lnTo>
                  <a:lnTo>
                    <a:pt x="845797" y="1299097"/>
                  </a:lnTo>
                  <a:lnTo>
                    <a:pt x="888839" y="1285100"/>
                  </a:lnTo>
                  <a:lnTo>
                    <a:pt x="930536" y="1268299"/>
                  </a:lnTo>
                  <a:lnTo>
                    <a:pt x="970775" y="1248806"/>
                  </a:lnTo>
                  <a:lnTo>
                    <a:pt x="1009443" y="1226735"/>
                  </a:lnTo>
                  <a:lnTo>
                    <a:pt x="1046429" y="1202197"/>
                  </a:lnTo>
                  <a:lnTo>
                    <a:pt x="1081621" y="1175303"/>
                  </a:lnTo>
                  <a:lnTo>
                    <a:pt x="1114905" y="1146167"/>
                  </a:lnTo>
                  <a:lnTo>
                    <a:pt x="1146172" y="1114901"/>
                  </a:lnTo>
                  <a:lnTo>
                    <a:pt x="1175307" y="1081615"/>
                  </a:lnTo>
                  <a:lnTo>
                    <a:pt x="1202200" y="1046423"/>
                  </a:lnTo>
                  <a:lnTo>
                    <a:pt x="1226738" y="1009437"/>
                  </a:lnTo>
                  <a:lnTo>
                    <a:pt x="1248809" y="970769"/>
                  </a:lnTo>
                  <a:lnTo>
                    <a:pt x="1268301" y="930531"/>
                  </a:lnTo>
                  <a:lnTo>
                    <a:pt x="1285101" y="888834"/>
                  </a:lnTo>
                  <a:lnTo>
                    <a:pt x="1299098" y="845792"/>
                  </a:lnTo>
                  <a:lnTo>
                    <a:pt x="1310180" y="801516"/>
                  </a:lnTo>
                  <a:lnTo>
                    <a:pt x="1318235" y="756118"/>
                  </a:lnTo>
                  <a:lnTo>
                    <a:pt x="1323150" y="709711"/>
                  </a:lnTo>
                  <a:lnTo>
                    <a:pt x="1324813" y="662406"/>
                  </a:lnTo>
                  <a:lnTo>
                    <a:pt x="1323150" y="615098"/>
                  </a:lnTo>
                  <a:lnTo>
                    <a:pt x="1318235" y="568689"/>
                  </a:lnTo>
                  <a:lnTo>
                    <a:pt x="1310180" y="523289"/>
                  </a:lnTo>
                  <a:lnTo>
                    <a:pt x="1299098" y="479011"/>
                  </a:lnTo>
                  <a:lnTo>
                    <a:pt x="1285101" y="435968"/>
                  </a:lnTo>
                  <a:lnTo>
                    <a:pt x="1268301" y="394271"/>
                  </a:lnTo>
                  <a:lnTo>
                    <a:pt x="1248809" y="354032"/>
                  </a:lnTo>
                  <a:lnTo>
                    <a:pt x="1226738" y="315364"/>
                  </a:lnTo>
                  <a:lnTo>
                    <a:pt x="1202200" y="278378"/>
                  </a:lnTo>
                  <a:lnTo>
                    <a:pt x="1175307" y="243186"/>
                  </a:lnTo>
                  <a:lnTo>
                    <a:pt x="1146172" y="209902"/>
                  </a:lnTo>
                  <a:lnTo>
                    <a:pt x="1114905" y="178636"/>
                  </a:lnTo>
                  <a:lnTo>
                    <a:pt x="1081621" y="149501"/>
                  </a:lnTo>
                  <a:lnTo>
                    <a:pt x="1046429" y="122609"/>
                  </a:lnTo>
                  <a:lnTo>
                    <a:pt x="1009443" y="98071"/>
                  </a:lnTo>
                  <a:lnTo>
                    <a:pt x="970775" y="76001"/>
                  </a:lnTo>
                  <a:lnTo>
                    <a:pt x="930536" y="56510"/>
                  </a:lnTo>
                  <a:lnTo>
                    <a:pt x="888839" y="39710"/>
                  </a:lnTo>
                  <a:lnTo>
                    <a:pt x="845797" y="25713"/>
                  </a:lnTo>
                  <a:lnTo>
                    <a:pt x="801520" y="14631"/>
                  </a:lnTo>
                  <a:lnTo>
                    <a:pt x="756121" y="6577"/>
                  </a:lnTo>
                  <a:lnTo>
                    <a:pt x="709712" y="1663"/>
                  </a:lnTo>
                  <a:lnTo>
                    <a:pt x="662406" y="0"/>
                  </a:lnTo>
                  <a:close/>
                </a:path>
              </a:pathLst>
            </a:custGeom>
            <a:solidFill>
              <a:srgbClr val="57585B"/>
            </a:solidFill>
          </p:spPr>
          <p:txBody>
            <a:bodyPr wrap="square" lIns="0" tIns="0" rIns="0" bIns="0" rtlCol="0"/>
            <a:lstStyle/>
            <a:p>
              <a:endParaRPr/>
            </a:p>
          </p:txBody>
        </p:sp>
        <p:sp>
          <p:nvSpPr>
            <p:cNvPr id="32" name="object 28">
              <a:extLst>
                <a:ext uri="{FF2B5EF4-FFF2-40B4-BE49-F238E27FC236}">
                  <a16:creationId xmlns:a16="http://schemas.microsoft.com/office/drawing/2014/main" id="{52906EC0-2A77-BE4C-A5AA-3492821064C0}"/>
                </a:ext>
              </a:extLst>
            </p:cNvPr>
            <p:cNvSpPr/>
            <p:nvPr/>
          </p:nvSpPr>
          <p:spPr>
            <a:xfrm>
              <a:off x="2918702" y="3854988"/>
              <a:ext cx="1325245" cy="1325245"/>
            </a:xfrm>
            <a:custGeom>
              <a:avLst/>
              <a:gdLst/>
              <a:ahLst/>
              <a:cxnLst/>
              <a:rect l="l" t="t" r="r" b="b"/>
              <a:pathLst>
                <a:path w="1325245" h="1325245">
                  <a:moveTo>
                    <a:pt x="662406" y="1324813"/>
                  </a:moveTo>
                  <a:lnTo>
                    <a:pt x="709712" y="1323149"/>
                  </a:lnTo>
                  <a:lnTo>
                    <a:pt x="756121" y="1318234"/>
                  </a:lnTo>
                  <a:lnTo>
                    <a:pt x="801520" y="1310180"/>
                  </a:lnTo>
                  <a:lnTo>
                    <a:pt x="845797" y="1299097"/>
                  </a:lnTo>
                  <a:lnTo>
                    <a:pt x="888839" y="1285100"/>
                  </a:lnTo>
                  <a:lnTo>
                    <a:pt x="930536" y="1268299"/>
                  </a:lnTo>
                  <a:lnTo>
                    <a:pt x="970775" y="1248806"/>
                  </a:lnTo>
                  <a:lnTo>
                    <a:pt x="1009443" y="1226735"/>
                  </a:lnTo>
                  <a:lnTo>
                    <a:pt x="1046429" y="1202197"/>
                  </a:lnTo>
                  <a:lnTo>
                    <a:pt x="1081621" y="1175303"/>
                  </a:lnTo>
                  <a:lnTo>
                    <a:pt x="1114905" y="1146167"/>
                  </a:lnTo>
                  <a:lnTo>
                    <a:pt x="1146172" y="1114901"/>
                  </a:lnTo>
                  <a:lnTo>
                    <a:pt x="1175307" y="1081615"/>
                  </a:lnTo>
                  <a:lnTo>
                    <a:pt x="1202200" y="1046423"/>
                  </a:lnTo>
                  <a:lnTo>
                    <a:pt x="1226738" y="1009437"/>
                  </a:lnTo>
                  <a:lnTo>
                    <a:pt x="1248809" y="970769"/>
                  </a:lnTo>
                  <a:lnTo>
                    <a:pt x="1268301" y="930531"/>
                  </a:lnTo>
                  <a:lnTo>
                    <a:pt x="1285101" y="888834"/>
                  </a:lnTo>
                  <a:lnTo>
                    <a:pt x="1299098" y="845792"/>
                  </a:lnTo>
                  <a:lnTo>
                    <a:pt x="1310180" y="801516"/>
                  </a:lnTo>
                  <a:lnTo>
                    <a:pt x="1318235" y="756118"/>
                  </a:lnTo>
                  <a:lnTo>
                    <a:pt x="1323150" y="709711"/>
                  </a:lnTo>
                  <a:lnTo>
                    <a:pt x="1324813" y="662406"/>
                  </a:lnTo>
                  <a:lnTo>
                    <a:pt x="1323150" y="615098"/>
                  </a:lnTo>
                  <a:lnTo>
                    <a:pt x="1318235" y="568689"/>
                  </a:lnTo>
                  <a:lnTo>
                    <a:pt x="1310180" y="523289"/>
                  </a:lnTo>
                  <a:lnTo>
                    <a:pt x="1299098" y="479011"/>
                  </a:lnTo>
                  <a:lnTo>
                    <a:pt x="1285101" y="435968"/>
                  </a:lnTo>
                  <a:lnTo>
                    <a:pt x="1268301" y="394271"/>
                  </a:lnTo>
                  <a:lnTo>
                    <a:pt x="1248809" y="354032"/>
                  </a:lnTo>
                  <a:lnTo>
                    <a:pt x="1226738" y="315364"/>
                  </a:lnTo>
                  <a:lnTo>
                    <a:pt x="1202200" y="278378"/>
                  </a:lnTo>
                  <a:lnTo>
                    <a:pt x="1175307" y="243186"/>
                  </a:lnTo>
                  <a:lnTo>
                    <a:pt x="1146172" y="209902"/>
                  </a:lnTo>
                  <a:lnTo>
                    <a:pt x="1114905" y="178636"/>
                  </a:lnTo>
                  <a:lnTo>
                    <a:pt x="1081621" y="149501"/>
                  </a:lnTo>
                  <a:lnTo>
                    <a:pt x="1046429" y="122609"/>
                  </a:lnTo>
                  <a:lnTo>
                    <a:pt x="1009443" y="98071"/>
                  </a:lnTo>
                  <a:lnTo>
                    <a:pt x="970775" y="76001"/>
                  </a:lnTo>
                  <a:lnTo>
                    <a:pt x="930536" y="56510"/>
                  </a:lnTo>
                  <a:lnTo>
                    <a:pt x="888839" y="39710"/>
                  </a:lnTo>
                  <a:lnTo>
                    <a:pt x="845797" y="25713"/>
                  </a:lnTo>
                  <a:lnTo>
                    <a:pt x="801520" y="14631"/>
                  </a:lnTo>
                  <a:lnTo>
                    <a:pt x="756121" y="6577"/>
                  </a:lnTo>
                  <a:lnTo>
                    <a:pt x="709712" y="1663"/>
                  </a:lnTo>
                  <a:lnTo>
                    <a:pt x="662406" y="0"/>
                  </a:lnTo>
                  <a:lnTo>
                    <a:pt x="615100" y="1663"/>
                  </a:lnTo>
                  <a:lnTo>
                    <a:pt x="568691" y="6578"/>
                  </a:lnTo>
                  <a:lnTo>
                    <a:pt x="523293" y="14632"/>
                  </a:lnTo>
                  <a:lnTo>
                    <a:pt x="479016" y="25714"/>
                  </a:lnTo>
                  <a:lnTo>
                    <a:pt x="435973" y="39711"/>
                  </a:lnTo>
                  <a:lnTo>
                    <a:pt x="394276" y="56512"/>
                  </a:lnTo>
                  <a:lnTo>
                    <a:pt x="354037" y="76003"/>
                  </a:lnTo>
                  <a:lnTo>
                    <a:pt x="315369" y="98074"/>
                  </a:lnTo>
                  <a:lnTo>
                    <a:pt x="278383" y="122612"/>
                  </a:lnTo>
                  <a:lnTo>
                    <a:pt x="243192" y="149505"/>
                  </a:lnTo>
                  <a:lnTo>
                    <a:pt x="209907" y="178640"/>
                  </a:lnTo>
                  <a:lnTo>
                    <a:pt x="178640" y="209907"/>
                  </a:lnTo>
                  <a:lnTo>
                    <a:pt x="149505" y="243192"/>
                  </a:lnTo>
                  <a:lnTo>
                    <a:pt x="122612" y="278383"/>
                  </a:lnTo>
                  <a:lnTo>
                    <a:pt x="98074" y="315369"/>
                  </a:lnTo>
                  <a:lnTo>
                    <a:pt x="76003" y="354037"/>
                  </a:lnTo>
                  <a:lnTo>
                    <a:pt x="56512" y="394276"/>
                  </a:lnTo>
                  <a:lnTo>
                    <a:pt x="39711" y="435973"/>
                  </a:lnTo>
                  <a:lnTo>
                    <a:pt x="25714" y="479016"/>
                  </a:lnTo>
                  <a:lnTo>
                    <a:pt x="14632" y="523293"/>
                  </a:lnTo>
                  <a:lnTo>
                    <a:pt x="6578" y="568691"/>
                  </a:lnTo>
                  <a:lnTo>
                    <a:pt x="1663" y="615100"/>
                  </a:lnTo>
                  <a:lnTo>
                    <a:pt x="0" y="662406"/>
                  </a:lnTo>
                  <a:lnTo>
                    <a:pt x="1663" y="709711"/>
                  </a:lnTo>
                  <a:lnTo>
                    <a:pt x="6578" y="756118"/>
                  </a:lnTo>
                  <a:lnTo>
                    <a:pt x="14632" y="801516"/>
                  </a:lnTo>
                  <a:lnTo>
                    <a:pt x="25714" y="845792"/>
                  </a:lnTo>
                  <a:lnTo>
                    <a:pt x="39711" y="888834"/>
                  </a:lnTo>
                  <a:lnTo>
                    <a:pt x="56512" y="930531"/>
                  </a:lnTo>
                  <a:lnTo>
                    <a:pt x="76003" y="970769"/>
                  </a:lnTo>
                  <a:lnTo>
                    <a:pt x="98074" y="1009437"/>
                  </a:lnTo>
                  <a:lnTo>
                    <a:pt x="122612" y="1046423"/>
                  </a:lnTo>
                  <a:lnTo>
                    <a:pt x="149505" y="1081615"/>
                  </a:lnTo>
                  <a:lnTo>
                    <a:pt x="178640" y="1114901"/>
                  </a:lnTo>
                  <a:lnTo>
                    <a:pt x="209907" y="1146167"/>
                  </a:lnTo>
                  <a:lnTo>
                    <a:pt x="243192" y="1175303"/>
                  </a:lnTo>
                  <a:lnTo>
                    <a:pt x="278383" y="1202197"/>
                  </a:lnTo>
                  <a:lnTo>
                    <a:pt x="315369" y="1226735"/>
                  </a:lnTo>
                  <a:lnTo>
                    <a:pt x="354037" y="1248806"/>
                  </a:lnTo>
                  <a:lnTo>
                    <a:pt x="394276" y="1268299"/>
                  </a:lnTo>
                  <a:lnTo>
                    <a:pt x="435973" y="1285100"/>
                  </a:lnTo>
                  <a:lnTo>
                    <a:pt x="479016" y="1299097"/>
                  </a:lnTo>
                  <a:lnTo>
                    <a:pt x="523293" y="1310180"/>
                  </a:lnTo>
                  <a:lnTo>
                    <a:pt x="568691" y="1318234"/>
                  </a:lnTo>
                  <a:lnTo>
                    <a:pt x="615100" y="1323149"/>
                  </a:lnTo>
                  <a:lnTo>
                    <a:pt x="662406" y="1324813"/>
                  </a:lnTo>
                  <a:close/>
                </a:path>
              </a:pathLst>
            </a:custGeom>
            <a:ln w="90220">
              <a:solidFill>
                <a:srgbClr val="FFFFFF"/>
              </a:solidFill>
            </a:ln>
          </p:spPr>
          <p:txBody>
            <a:bodyPr wrap="square" lIns="0" tIns="0" rIns="0" bIns="0" rtlCol="0"/>
            <a:lstStyle/>
            <a:p>
              <a:endParaRPr/>
            </a:p>
          </p:txBody>
        </p:sp>
      </p:grpSp>
      <p:sp>
        <p:nvSpPr>
          <p:cNvPr id="51" name="object 10">
            <a:extLst>
              <a:ext uri="{FF2B5EF4-FFF2-40B4-BE49-F238E27FC236}">
                <a16:creationId xmlns:a16="http://schemas.microsoft.com/office/drawing/2014/main" id="{468BCFA3-0C32-8A45-88AC-0B03E6429540}"/>
              </a:ext>
            </a:extLst>
          </p:cNvPr>
          <p:cNvSpPr txBox="1">
            <a:spLocks noGrp="1"/>
          </p:cNvSpPr>
          <p:nvPr>
            <p:ph type="title" hasCustomPrompt="1"/>
          </p:nvPr>
        </p:nvSpPr>
        <p:spPr>
          <a:xfrm>
            <a:off x="575362" y="342037"/>
            <a:ext cx="6586349"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TIMELINE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sp>
        <p:nvSpPr>
          <p:cNvPr id="3" name="Text Placeholder 2">
            <a:extLst>
              <a:ext uri="{FF2B5EF4-FFF2-40B4-BE49-F238E27FC236}">
                <a16:creationId xmlns:a16="http://schemas.microsoft.com/office/drawing/2014/main" id="{ED8A4ED2-2E6E-994A-9147-146B2199505C}"/>
              </a:ext>
            </a:extLst>
          </p:cNvPr>
          <p:cNvSpPr>
            <a:spLocks noGrp="1"/>
          </p:cNvSpPr>
          <p:nvPr>
            <p:ph type="body" sz="quarter" idx="20" hasCustomPrompt="1"/>
          </p:nvPr>
        </p:nvSpPr>
        <p:spPr>
          <a:xfrm>
            <a:off x="1664309" y="2169724"/>
            <a:ext cx="1022383" cy="773203"/>
          </a:xfrm>
          <a:prstGeom prst="rect">
            <a:avLst/>
          </a:prstGeom>
        </p:spPr>
        <p:txBody>
          <a:bodyPr/>
          <a:lstStyle>
            <a:lvl1pPr marL="0" marR="0" indent="0" algn="ctr" defTabSz="914400" rtl="0" eaLnBrk="1" fontAlgn="auto" latinLnBrk="0" hangingPunct="1">
              <a:lnSpc>
                <a:spcPct val="100000"/>
              </a:lnSpc>
              <a:spcBef>
                <a:spcPts val="0"/>
              </a:spcBef>
              <a:spcAft>
                <a:spcPts val="0"/>
              </a:spcAft>
              <a:buClrTx/>
              <a:buSzTx/>
              <a:buFontTx/>
              <a:buNone/>
              <a:tabLst/>
              <a:defRPr sz="1400" b="1" i="0">
                <a:solidFill>
                  <a:schemeClr val="tx2"/>
                </a:solidFill>
                <a:latin typeface="Arial" panose="020B0604020202020204" pitchFamily="34" charset="0"/>
                <a:cs typeface="Arial" panose="020B0604020202020204" pitchFamily="34" charset="0"/>
              </a:defRPr>
            </a:lvl1pPr>
            <a:lvl2pPr marL="457200" indent="0" algn="ctr">
              <a:buNone/>
              <a:defRPr sz="1400" b="1" i="0">
                <a:solidFill>
                  <a:schemeClr val="tx2"/>
                </a:solidFill>
                <a:latin typeface="Arial" panose="020B0604020202020204" pitchFamily="34" charset="0"/>
                <a:cs typeface="Arial" panose="020B0604020202020204" pitchFamily="34" charset="0"/>
              </a:defRPr>
            </a:lvl2pPr>
            <a:lvl3pPr marL="914400" indent="0" algn="ctr">
              <a:buNone/>
              <a:defRPr sz="1400" b="1" i="0">
                <a:solidFill>
                  <a:schemeClr val="tx2"/>
                </a:solidFill>
                <a:latin typeface="Arial" panose="020B0604020202020204" pitchFamily="34" charset="0"/>
                <a:cs typeface="Arial" panose="020B0604020202020204" pitchFamily="34" charset="0"/>
              </a:defRPr>
            </a:lvl3pPr>
            <a:lvl4pPr marL="1371600" indent="0" algn="ctr">
              <a:buNone/>
              <a:defRPr sz="1400" b="1" i="0">
                <a:solidFill>
                  <a:schemeClr val="tx2"/>
                </a:solidFill>
                <a:latin typeface="Arial" panose="020B0604020202020204" pitchFamily="34" charset="0"/>
                <a:cs typeface="Arial" panose="020B0604020202020204" pitchFamily="34" charset="0"/>
              </a:defRPr>
            </a:lvl4pPr>
            <a:lvl5pPr marL="1828800" indent="0" algn="ctr">
              <a:buNone/>
              <a:defRPr sz="1400" b="1" i="0">
                <a:solidFill>
                  <a:schemeClr val="tx2"/>
                </a:solidFill>
                <a:latin typeface="Arial" panose="020B0604020202020204" pitchFamily="34" charset="0"/>
                <a:cs typeface="Arial" panose="020B0604020202020204" pitchFamily="34" charset="0"/>
              </a:defRPr>
            </a:lvl5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i="0" err="1">
                <a:solidFill>
                  <a:srgbClr val="1D1D1B"/>
                </a:solidFill>
                <a:latin typeface="Arial" panose="020B0604020202020204" pitchFamily="34" charset="0"/>
                <a:cs typeface="Arial" panose="020B0604020202020204" pitchFamily="34" charset="0"/>
              </a:rPr>
              <a:t>Tekstas</a:t>
            </a:r>
            <a:endParaRPr lang="en-GB" sz="1400" b="1" i="0">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i="0">
                <a:solidFill>
                  <a:srgbClr val="1D1D1B"/>
                </a:solidFill>
                <a:latin typeface="Arial" panose="020B0604020202020204" pitchFamily="34" charset="0"/>
                <a:cs typeface="Arial" panose="020B0604020202020204" pitchFamily="34" charset="0"/>
              </a:rPr>
              <a:t>Arial</a:t>
            </a:r>
            <a:r>
              <a:rPr lang="en-GB" sz="1400" b="1" i="0" spc="-85">
                <a:solidFill>
                  <a:srgbClr val="1D1D1B"/>
                </a:solidFill>
                <a:latin typeface="Arial" panose="020B0604020202020204" pitchFamily="34" charset="0"/>
                <a:cs typeface="Arial" panose="020B0604020202020204" pitchFamily="34" charset="0"/>
              </a:rPr>
              <a:t> </a:t>
            </a:r>
            <a:r>
              <a:rPr lang="en-GB" sz="1400" b="1" i="0">
                <a:solidFill>
                  <a:srgbClr val="1D1D1B"/>
                </a:solidFill>
                <a:latin typeface="Arial" panose="020B0604020202020204" pitchFamily="34" charset="0"/>
                <a:cs typeface="Arial" panose="020B0604020202020204" pitchFamily="34" charset="0"/>
              </a:rPr>
              <a:t>bold 14pt.</a:t>
            </a:r>
            <a:endParaRPr lang="en-GB" sz="1400" b="1" i="0">
              <a:latin typeface="Arial" panose="020B0604020202020204" pitchFamily="34" charset="0"/>
              <a:cs typeface="Arial" panose="020B0604020202020204" pitchFamily="34" charset="0"/>
            </a:endParaRPr>
          </a:p>
          <a:p>
            <a:pPr lvl="0"/>
            <a:endParaRPr lang="en-LT"/>
          </a:p>
        </p:txBody>
      </p:sp>
      <p:sp>
        <p:nvSpPr>
          <p:cNvPr id="41" name="Text Placeholder 2">
            <a:extLst>
              <a:ext uri="{FF2B5EF4-FFF2-40B4-BE49-F238E27FC236}">
                <a16:creationId xmlns:a16="http://schemas.microsoft.com/office/drawing/2014/main" id="{EDA2595D-B92D-9749-9A45-B6F4BD2F7D94}"/>
              </a:ext>
            </a:extLst>
          </p:cNvPr>
          <p:cNvSpPr>
            <a:spLocks noGrp="1"/>
          </p:cNvSpPr>
          <p:nvPr>
            <p:ph type="body" sz="quarter" idx="21" hasCustomPrompt="1"/>
          </p:nvPr>
        </p:nvSpPr>
        <p:spPr>
          <a:xfrm>
            <a:off x="4493161" y="2172825"/>
            <a:ext cx="1022383" cy="773203"/>
          </a:xfrm>
          <a:prstGeom prst="rect">
            <a:avLst/>
          </a:prstGeom>
        </p:spPr>
        <p:txBody>
          <a:bodyPr/>
          <a:lstStyle>
            <a:lvl1pPr marL="0" marR="0" indent="0" algn="ctr" defTabSz="914400" rtl="0" eaLnBrk="1" fontAlgn="auto" latinLnBrk="0" hangingPunct="1">
              <a:lnSpc>
                <a:spcPct val="100000"/>
              </a:lnSpc>
              <a:spcBef>
                <a:spcPts val="0"/>
              </a:spcBef>
              <a:spcAft>
                <a:spcPts val="0"/>
              </a:spcAft>
              <a:buClrTx/>
              <a:buSzTx/>
              <a:buFontTx/>
              <a:buNone/>
              <a:tabLst/>
              <a:defRPr sz="1400" b="1" i="0">
                <a:solidFill>
                  <a:schemeClr val="tx2"/>
                </a:solidFill>
                <a:latin typeface="Arial" panose="020B0604020202020204" pitchFamily="34" charset="0"/>
                <a:cs typeface="Arial" panose="020B0604020202020204" pitchFamily="34" charset="0"/>
              </a:defRPr>
            </a:lvl1pPr>
            <a:lvl2pPr marL="457200" indent="0" algn="ctr">
              <a:buNone/>
              <a:defRPr sz="1400" b="1" i="0">
                <a:solidFill>
                  <a:schemeClr val="tx2"/>
                </a:solidFill>
                <a:latin typeface="Arial" panose="020B0604020202020204" pitchFamily="34" charset="0"/>
                <a:cs typeface="Arial" panose="020B0604020202020204" pitchFamily="34" charset="0"/>
              </a:defRPr>
            </a:lvl2pPr>
            <a:lvl3pPr marL="914400" indent="0" algn="ctr">
              <a:buNone/>
              <a:defRPr sz="1400" b="1" i="0">
                <a:solidFill>
                  <a:schemeClr val="tx2"/>
                </a:solidFill>
                <a:latin typeface="Arial" panose="020B0604020202020204" pitchFamily="34" charset="0"/>
                <a:cs typeface="Arial" panose="020B0604020202020204" pitchFamily="34" charset="0"/>
              </a:defRPr>
            </a:lvl3pPr>
            <a:lvl4pPr marL="1371600" indent="0" algn="ctr">
              <a:buNone/>
              <a:defRPr sz="1400" b="1" i="0">
                <a:solidFill>
                  <a:schemeClr val="tx2"/>
                </a:solidFill>
                <a:latin typeface="Arial" panose="020B0604020202020204" pitchFamily="34" charset="0"/>
                <a:cs typeface="Arial" panose="020B0604020202020204" pitchFamily="34" charset="0"/>
              </a:defRPr>
            </a:lvl4pPr>
            <a:lvl5pPr marL="1828800" indent="0" algn="ctr">
              <a:buNone/>
              <a:defRPr sz="1400" b="1" i="0">
                <a:solidFill>
                  <a:schemeClr val="tx2"/>
                </a:solidFill>
                <a:latin typeface="Arial" panose="020B0604020202020204" pitchFamily="34" charset="0"/>
                <a:cs typeface="Arial" panose="020B0604020202020204" pitchFamily="34" charset="0"/>
              </a:defRPr>
            </a:lvl5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i="0" err="1">
                <a:solidFill>
                  <a:srgbClr val="1D1D1B"/>
                </a:solidFill>
                <a:latin typeface="Arial" panose="020B0604020202020204" pitchFamily="34" charset="0"/>
                <a:cs typeface="Arial" panose="020B0604020202020204" pitchFamily="34" charset="0"/>
              </a:rPr>
              <a:t>Tekstas</a:t>
            </a:r>
            <a:endParaRPr lang="en-GB" sz="1400" b="1" i="0">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i="0">
                <a:solidFill>
                  <a:srgbClr val="1D1D1B"/>
                </a:solidFill>
                <a:latin typeface="Arial" panose="020B0604020202020204" pitchFamily="34" charset="0"/>
                <a:cs typeface="Arial" panose="020B0604020202020204" pitchFamily="34" charset="0"/>
              </a:rPr>
              <a:t>Arial</a:t>
            </a:r>
            <a:r>
              <a:rPr lang="en-GB" sz="1400" b="1" i="0" spc="-85">
                <a:solidFill>
                  <a:srgbClr val="1D1D1B"/>
                </a:solidFill>
                <a:latin typeface="Arial" panose="020B0604020202020204" pitchFamily="34" charset="0"/>
                <a:cs typeface="Arial" panose="020B0604020202020204" pitchFamily="34" charset="0"/>
              </a:rPr>
              <a:t> </a:t>
            </a:r>
            <a:r>
              <a:rPr lang="en-GB" sz="1400" b="1" i="0">
                <a:solidFill>
                  <a:srgbClr val="1D1D1B"/>
                </a:solidFill>
                <a:latin typeface="Arial" panose="020B0604020202020204" pitchFamily="34" charset="0"/>
                <a:cs typeface="Arial" panose="020B0604020202020204" pitchFamily="34" charset="0"/>
              </a:rPr>
              <a:t>bold 14pt.</a:t>
            </a:r>
            <a:endParaRPr lang="en-GB" sz="1400" b="1" i="0">
              <a:latin typeface="Arial" panose="020B0604020202020204" pitchFamily="34" charset="0"/>
              <a:cs typeface="Arial" panose="020B0604020202020204" pitchFamily="34" charset="0"/>
            </a:endParaRPr>
          </a:p>
          <a:p>
            <a:pPr lvl="0"/>
            <a:endParaRPr lang="en-LT"/>
          </a:p>
        </p:txBody>
      </p:sp>
      <p:sp>
        <p:nvSpPr>
          <p:cNvPr id="42" name="Text Placeholder 2">
            <a:extLst>
              <a:ext uri="{FF2B5EF4-FFF2-40B4-BE49-F238E27FC236}">
                <a16:creationId xmlns:a16="http://schemas.microsoft.com/office/drawing/2014/main" id="{AF62E723-912C-4C43-BB09-1C67E0894BAF}"/>
              </a:ext>
            </a:extLst>
          </p:cNvPr>
          <p:cNvSpPr>
            <a:spLocks noGrp="1"/>
          </p:cNvSpPr>
          <p:nvPr>
            <p:ph type="body" sz="quarter" idx="22" hasCustomPrompt="1"/>
          </p:nvPr>
        </p:nvSpPr>
        <p:spPr>
          <a:xfrm>
            <a:off x="5633572" y="4255487"/>
            <a:ext cx="1022383" cy="773203"/>
          </a:xfrm>
          <a:prstGeom prst="rect">
            <a:avLst/>
          </a:prstGeom>
        </p:spPr>
        <p:txBody>
          <a:bodyPr/>
          <a:lstStyle>
            <a:lvl1pPr marL="0" marR="0" indent="0" algn="ctr" defTabSz="914400" rtl="0" eaLnBrk="1" fontAlgn="auto" latinLnBrk="0" hangingPunct="1">
              <a:lnSpc>
                <a:spcPct val="100000"/>
              </a:lnSpc>
              <a:spcBef>
                <a:spcPts val="0"/>
              </a:spcBef>
              <a:spcAft>
                <a:spcPts val="0"/>
              </a:spcAft>
              <a:buClrTx/>
              <a:buSzTx/>
              <a:buFontTx/>
              <a:buNone/>
              <a:tabLst/>
              <a:defRPr sz="1400" b="1" i="0">
                <a:solidFill>
                  <a:schemeClr val="tx2"/>
                </a:solidFill>
                <a:latin typeface="Arial" panose="020B0604020202020204" pitchFamily="34" charset="0"/>
                <a:cs typeface="Arial" panose="020B0604020202020204" pitchFamily="34" charset="0"/>
              </a:defRPr>
            </a:lvl1pPr>
            <a:lvl2pPr marL="457200" indent="0" algn="ctr">
              <a:buNone/>
              <a:defRPr sz="1400" b="1" i="0">
                <a:solidFill>
                  <a:schemeClr val="tx2"/>
                </a:solidFill>
                <a:latin typeface="Arial" panose="020B0604020202020204" pitchFamily="34" charset="0"/>
                <a:cs typeface="Arial" panose="020B0604020202020204" pitchFamily="34" charset="0"/>
              </a:defRPr>
            </a:lvl2pPr>
            <a:lvl3pPr marL="914400" indent="0" algn="ctr">
              <a:buNone/>
              <a:defRPr sz="1400" b="1" i="0">
                <a:solidFill>
                  <a:schemeClr val="tx2"/>
                </a:solidFill>
                <a:latin typeface="Arial" panose="020B0604020202020204" pitchFamily="34" charset="0"/>
                <a:cs typeface="Arial" panose="020B0604020202020204" pitchFamily="34" charset="0"/>
              </a:defRPr>
            </a:lvl3pPr>
            <a:lvl4pPr marL="1371600" indent="0" algn="ctr">
              <a:buNone/>
              <a:defRPr sz="1400" b="1" i="0">
                <a:solidFill>
                  <a:schemeClr val="tx2"/>
                </a:solidFill>
                <a:latin typeface="Arial" panose="020B0604020202020204" pitchFamily="34" charset="0"/>
                <a:cs typeface="Arial" panose="020B0604020202020204" pitchFamily="34" charset="0"/>
              </a:defRPr>
            </a:lvl4pPr>
            <a:lvl5pPr marL="1828800" indent="0" algn="ctr">
              <a:buNone/>
              <a:defRPr sz="1400" b="1" i="0">
                <a:solidFill>
                  <a:schemeClr val="tx2"/>
                </a:solidFill>
                <a:latin typeface="Arial" panose="020B0604020202020204" pitchFamily="34" charset="0"/>
                <a:cs typeface="Arial" panose="020B0604020202020204" pitchFamily="34" charset="0"/>
              </a:defRPr>
            </a:lvl5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i="0" err="1">
                <a:solidFill>
                  <a:srgbClr val="1D1D1B"/>
                </a:solidFill>
                <a:latin typeface="Arial" panose="020B0604020202020204" pitchFamily="34" charset="0"/>
                <a:cs typeface="Arial" panose="020B0604020202020204" pitchFamily="34" charset="0"/>
              </a:rPr>
              <a:t>Tekstas</a:t>
            </a:r>
            <a:endParaRPr lang="en-GB" sz="1400" b="1" i="0">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i="0">
                <a:solidFill>
                  <a:srgbClr val="1D1D1B"/>
                </a:solidFill>
                <a:latin typeface="Arial" panose="020B0604020202020204" pitchFamily="34" charset="0"/>
                <a:cs typeface="Arial" panose="020B0604020202020204" pitchFamily="34" charset="0"/>
              </a:rPr>
              <a:t>Arial</a:t>
            </a:r>
            <a:r>
              <a:rPr lang="en-GB" sz="1400" b="1" i="0" spc="-85">
                <a:solidFill>
                  <a:srgbClr val="1D1D1B"/>
                </a:solidFill>
                <a:latin typeface="Arial" panose="020B0604020202020204" pitchFamily="34" charset="0"/>
                <a:cs typeface="Arial" panose="020B0604020202020204" pitchFamily="34" charset="0"/>
              </a:rPr>
              <a:t> </a:t>
            </a:r>
            <a:r>
              <a:rPr lang="en-GB" sz="1400" b="1" i="0">
                <a:solidFill>
                  <a:srgbClr val="1D1D1B"/>
                </a:solidFill>
                <a:latin typeface="Arial" panose="020B0604020202020204" pitchFamily="34" charset="0"/>
                <a:cs typeface="Arial" panose="020B0604020202020204" pitchFamily="34" charset="0"/>
              </a:rPr>
              <a:t>bold 14pt.</a:t>
            </a:r>
            <a:endParaRPr lang="en-GB" sz="1400" b="1" i="0">
              <a:latin typeface="Arial" panose="020B0604020202020204" pitchFamily="34" charset="0"/>
              <a:cs typeface="Arial" panose="020B0604020202020204" pitchFamily="34" charset="0"/>
            </a:endParaRPr>
          </a:p>
          <a:p>
            <a:pPr lvl="0"/>
            <a:endParaRPr lang="en-LT"/>
          </a:p>
        </p:txBody>
      </p:sp>
      <p:sp>
        <p:nvSpPr>
          <p:cNvPr id="49" name="Text Placeholder 2">
            <a:extLst>
              <a:ext uri="{FF2B5EF4-FFF2-40B4-BE49-F238E27FC236}">
                <a16:creationId xmlns:a16="http://schemas.microsoft.com/office/drawing/2014/main" id="{F6687A08-7472-A14F-99E7-DADD611B62B8}"/>
              </a:ext>
            </a:extLst>
          </p:cNvPr>
          <p:cNvSpPr>
            <a:spLocks noGrp="1"/>
          </p:cNvSpPr>
          <p:nvPr>
            <p:ph type="body" sz="quarter" idx="23" hasCustomPrompt="1"/>
          </p:nvPr>
        </p:nvSpPr>
        <p:spPr>
          <a:xfrm>
            <a:off x="8440105" y="4255487"/>
            <a:ext cx="1022383" cy="773203"/>
          </a:xfrm>
          <a:prstGeom prst="rect">
            <a:avLst/>
          </a:prstGeom>
        </p:spPr>
        <p:txBody>
          <a:bodyPr/>
          <a:lstStyle>
            <a:lvl1pPr marL="0" marR="0" indent="0" algn="ctr" defTabSz="914400" rtl="0" eaLnBrk="1" fontAlgn="auto" latinLnBrk="0" hangingPunct="1">
              <a:lnSpc>
                <a:spcPct val="100000"/>
              </a:lnSpc>
              <a:spcBef>
                <a:spcPts val="0"/>
              </a:spcBef>
              <a:spcAft>
                <a:spcPts val="0"/>
              </a:spcAft>
              <a:buClrTx/>
              <a:buSzTx/>
              <a:buFontTx/>
              <a:buNone/>
              <a:tabLst/>
              <a:defRPr sz="1400" b="1" i="0">
                <a:solidFill>
                  <a:schemeClr val="tx2"/>
                </a:solidFill>
                <a:latin typeface="Arial" panose="020B0604020202020204" pitchFamily="34" charset="0"/>
                <a:cs typeface="Arial" panose="020B0604020202020204" pitchFamily="34" charset="0"/>
              </a:defRPr>
            </a:lvl1pPr>
            <a:lvl2pPr marL="457200" indent="0" algn="ctr">
              <a:buNone/>
              <a:defRPr sz="1400" b="1" i="0">
                <a:solidFill>
                  <a:schemeClr val="tx2"/>
                </a:solidFill>
                <a:latin typeface="Arial" panose="020B0604020202020204" pitchFamily="34" charset="0"/>
                <a:cs typeface="Arial" panose="020B0604020202020204" pitchFamily="34" charset="0"/>
              </a:defRPr>
            </a:lvl2pPr>
            <a:lvl3pPr marL="914400" indent="0" algn="ctr">
              <a:buNone/>
              <a:defRPr sz="1400" b="1" i="0">
                <a:solidFill>
                  <a:schemeClr val="tx2"/>
                </a:solidFill>
                <a:latin typeface="Arial" panose="020B0604020202020204" pitchFamily="34" charset="0"/>
                <a:cs typeface="Arial" panose="020B0604020202020204" pitchFamily="34" charset="0"/>
              </a:defRPr>
            </a:lvl3pPr>
            <a:lvl4pPr marL="1371600" indent="0" algn="ctr">
              <a:buNone/>
              <a:defRPr sz="1400" b="1" i="0">
                <a:solidFill>
                  <a:schemeClr val="tx2"/>
                </a:solidFill>
                <a:latin typeface="Arial" panose="020B0604020202020204" pitchFamily="34" charset="0"/>
                <a:cs typeface="Arial" panose="020B0604020202020204" pitchFamily="34" charset="0"/>
              </a:defRPr>
            </a:lvl4pPr>
            <a:lvl5pPr marL="1828800" indent="0" algn="ctr">
              <a:buNone/>
              <a:defRPr sz="1400" b="1" i="0">
                <a:solidFill>
                  <a:schemeClr val="tx2"/>
                </a:solidFill>
                <a:latin typeface="Arial" panose="020B0604020202020204" pitchFamily="34" charset="0"/>
                <a:cs typeface="Arial" panose="020B0604020202020204" pitchFamily="34" charset="0"/>
              </a:defRPr>
            </a:lvl5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i="0" err="1">
                <a:solidFill>
                  <a:srgbClr val="1D1D1B"/>
                </a:solidFill>
                <a:latin typeface="Arial" panose="020B0604020202020204" pitchFamily="34" charset="0"/>
                <a:cs typeface="Arial" panose="020B0604020202020204" pitchFamily="34" charset="0"/>
              </a:rPr>
              <a:t>Tekstas</a:t>
            </a:r>
            <a:endParaRPr lang="en-GB" sz="1400" b="1" i="0">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i="0">
                <a:solidFill>
                  <a:srgbClr val="1D1D1B"/>
                </a:solidFill>
                <a:latin typeface="Arial" panose="020B0604020202020204" pitchFamily="34" charset="0"/>
                <a:cs typeface="Arial" panose="020B0604020202020204" pitchFamily="34" charset="0"/>
              </a:rPr>
              <a:t>Arial</a:t>
            </a:r>
            <a:r>
              <a:rPr lang="en-GB" sz="1400" b="1" i="0" spc="-85">
                <a:solidFill>
                  <a:srgbClr val="1D1D1B"/>
                </a:solidFill>
                <a:latin typeface="Arial" panose="020B0604020202020204" pitchFamily="34" charset="0"/>
                <a:cs typeface="Arial" panose="020B0604020202020204" pitchFamily="34" charset="0"/>
              </a:rPr>
              <a:t> </a:t>
            </a:r>
            <a:r>
              <a:rPr lang="en-GB" sz="1400" b="1" i="0">
                <a:solidFill>
                  <a:srgbClr val="1D1D1B"/>
                </a:solidFill>
                <a:latin typeface="Arial" panose="020B0604020202020204" pitchFamily="34" charset="0"/>
                <a:cs typeface="Arial" panose="020B0604020202020204" pitchFamily="34" charset="0"/>
              </a:rPr>
              <a:t>bold 14pt.</a:t>
            </a:r>
            <a:endParaRPr lang="en-GB" sz="1400" b="1" i="0">
              <a:latin typeface="Arial" panose="020B0604020202020204" pitchFamily="34" charset="0"/>
              <a:cs typeface="Arial" panose="020B0604020202020204" pitchFamily="34" charset="0"/>
            </a:endParaRPr>
          </a:p>
          <a:p>
            <a:pPr lvl="0"/>
            <a:endParaRPr lang="en-LT"/>
          </a:p>
        </p:txBody>
      </p:sp>
      <p:sp>
        <p:nvSpPr>
          <p:cNvPr id="5" name="Text Placeholder 4">
            <a:extLst>
              <a:ext uri="{FF2B5EF4-FFF2-40B4-BE49-F238E27FC236}">
                <a16:creationId xmlns:a16="http://schemas.microsoft.com/office/drawing/2014/main" id="{041BC156-636D-A44D-B18B-EA8AE62B2DD4}"/>
              </a:ext>
            </a:extLst>
          </p:cNvPr>
          <p:cNvSpPr>
            <a:spLocks noGrp="1"/>
          </p:cNvSpPr>
          <p:nvPr>
            <p:ph type="body" sz="quarter" idx="24" hasCustomPrompt="1"/>
          </p:nvPr>
        </p:nvSpPr>
        <p:spPr>
          <a:xfrm>
            <a:off x="2876905" y="4276420"/>
            <a:ext cx="1022350" cy="773203"/>
          </a:xfrm>
          <a:prstGeom prst="rect">
            <a:avLst/>
          </a:prstGeom>
        </p:spPr>
        <p:txBody>
          <a:bodyPr/>
          <a:lstStyle>
            <a:lvl1pPr marL="0" marR="0" indent="0" algn="ctr" defTabSz="914400" rtl="0" eaLnBrk="1" fontAlgn="auto" latinLnBrk="0" hangingPunct="1">
              <a:lnSpc>
                <a:spcPct val="100000"/>
              </a:lnSpc>
              <a:spcBef>
                <a:spcPts val="0"/>
              </a:spcBef>
              <a:spcAft>
                <a:spcPts val="0"/>
              </a:spcAft>
              <a:buClrTx/>
              <a:buSzTx/>
              <a:buFontTx/>
              <a:buNone/>
              <a:tabLst/>
              <a:defRPr sz="1400" b="1" i="0">
                <a:latin typeface="Arial" panose="020B0604020202020204" pitchFamily="34" charset="0"/>
                <a:cs typeface="Arial" panose="020B0604020202020204" pitchFamily="34" charset="0"/>
              </a:defRPr>
            </a:lvl1pPr>
            <a:lvl2pPr marL="457200" indent="0" algn="ctr">
              <a:buNone/>
              <a:defRPr sz="1400" b="1" i="0">
                <a:latin typeface="Arial" panose="020B0604020202020204" pitchFamily="34" charset="0"/>
                <a:cs typeface="Arial" panose="020B0604020202020204" pitchFamily="34" charset="0"/>
              </a:defRPr>
            </a:lvl2pPr>
            <a:lvl3pPr marL="914400" indent="0" algn="ctr">
              <a:buNone/>
              <a:defRPr sz="1400" b="1" i="0">
                <a:latin typeface="Arial" panose="020B0604020202020204" pitchFamily="34" charset="0"/>
                <a:cs typeface="Arial" panose="020B0604020202020204" pitchFamily="34" charset="0"/>
              </a:defRPr>
            </a:lvl3pPr>
            <a:lvl4pPr marL="1371600" indent="0" algn="ctr">
              <a:buNone/>
              <a:defRPr sz="1400" b="1" i="0">
                <a:latin typeface="Arial" panose="020B0604020202020204" pitchFamily="34" charset="0"/>
                <a:cs typeface="Arial" panose="020B0604020202020204" pitchFamily="34" charset="0"/>
              </a:defRPr>
            </a:lvl4pPr>
            <a:lvl5pPr marL="1828800" indent="0" algn="ctr">
              <a:buNone/>
              <a:defRPr sz="1400" b="1" i="0">
                <a:latin typeface="Arial" panose="020B0604020202020204" pitchFamily="34" charset="0"/>
                <a:cs typeface="Arial" panose="020B0604020202020204" pitchFamily="34" charset="0"/>
              </a:defRPr>
            </a:lvl5pPr>
          </a:lstStyle>
          <a:p>
            <a:pPr lvl="0"/>
            <a:r>
              <a:rPr lang="en-GB" err="1"/>
              <a:t>Tekstas</a:t>
            </a:r>
            <a:endParaRPr lang="en-GB"/>
          </a:p>
          <a:p>
            <a:pPr lvl="0"/>
            <a:r>
              <a:rPr lang="en-GB"/>
              <a:t>Arial bold 14pt.</a:t>
            </a:r>
          </a:p>
          <a:p>
            <a:pPr lvl="0"/>
            <a:endParaRPr lang="en-GB"/>
          </a:p>
          <a:p>
            <a:pPr lvl="0"/>
            <a:endParaRPr lang="en-GB"/>
          </a:p>
          <a:p>
            <a:pPr lvl="0"/>
            <a:endParaRPr lang="en-LT"/>
          </a:p>
        </p:txBody>
      </p:sp>
      <p:sp>
        <p:nvSpPr>
          <p:cNvPr id="50" name="Text Placeholder 4">
            <a:extLst>
              <a:ext uri="{FF2B5EF4-FFF2-40B4-BE49-F238E27FC236}">
                <a16:creationId xmlns:a16="http://schemas.microsoft.com/office/drawing/2014/main" id="{959818C7-9C6A-C14C-8CEF-7A567D233173}"/>
              </a:ext>
            </a:extLst>
          </p:cNvPr>
          <p:cNvSpPr>
            <a:spLocks noGrp="1"/>
          </p:cNvSpPr>
          <p:nvPr>
            <p:ph type="body" sz="quarter" idx="25" hasCustomPrompt="1"/>
          </p:nvPr>
        </p:nvSpPr>
        <p:spPr>
          <a:xfrm>
            <a:off x="7313126" y="2169724"/>
            <a:ext cx="1022350" cy="773203"/>
          </a:xfrm>
          <a:prstGeom prst="rect">
            <a:avLst/>
          </a:prstGeom>
        </p:spPr>
        <p:txBody>
          <a:bodyPr/>
          <a:lstStyle>
            <a:lvl1pPr marL="0" marR="0" indent="0" algn="ctr" defTabSz="914400" rtl="0" eaLnBrk="1" fontAlgn="auto" latinLnBrk="0" hangingPunct="1">
              <a:lnSpc>
                <a:spcPct val="100000"/>
              </a:lnSpc>
              <a:spcBef>
                <a:spcPts val="0"/>
              </a:spcBef>
              <a:spcAft>
                <a:spcPts val="0"/>
              </a:spcAft>
              <a:buClrTx/>
              <a:buSzTx/>
              <a:buFontTx/>
              <a:buNone/>
              <a:tabLst/>
              <a:defRPr sz="1400" b="1" i="0">
                <a:latin typeface="Arial" panose="020B0604020202020204" pitchFamily="34" charset="0"/>
                <a:cs typeface="Arial" panose="020B0604020202020204" pitchFamily="34" charset="0"/>
              </a:defRPr>
            </a:lvl1pPr>
            <a:lvl2pPr marL="457200" indent="0" algn="ctr">
              <a:buNone/>
              <a:defRPr sz="1400" b="1" i="0">
                <a:latin typeface="Arial" panose="020B0604020202020204" pitchFamily="34" charset="0"/>
                <a:cs typeface="Arial" panose="020B0604020202020204" pitchFamily="34" charset="0"/>
              </a:defRPr>
            </a:lvl2pPr>
            <a:lvl3pPr marL="914400" indent="0" algn="ctr">
              <a:buNone/>
              <a:defRPr sz="1400" b="1" i="0">
                <a:latin typeface="Arial" panose="020B0604020202020204" pitchFamily="34" charset="0"/>
                <a:cs typeface="Arial" panose="020B0604020202020204" pitchFamily="34" charset="0"/>
              </a:defRPr>
            </a:lvl3pPr>
            <a:lvl4pPr marL="1371600" indent="0" algn="ctr">
              <a:buNone/>
              <a:defRPr sz="1400" b="1" i="0">
                <a:latin typeface="Arial" panose="020B0604020202020204" pitchFamily="34" charset="0"/>
                <a:cs typeface="Arial" panose="020B0604020202020204" pitchFamily="34" charset="0"/>
              </a:defRPr>
            </a:lvl4pPr>
            <a:lvl5pPr marL="1828800" indent="0" algn="ctr">
              <a:buNone/>
              <a:defRPr sz="1400" b="1" i="0">
                <a:latin typeface="Arial" panose="020B0604020202020204" pitchFamily="34" charset="0"/>
                <a:cs typeface="Arial" panose="020B0604020202020204" pitchFamily="34" charset="0"/>
              </a:defRPr>
            </a:lvl5pPr>
          </a:lstStyle>
          <a:p>
            <a:pPr lvl="0"/>
            <a:r>
              <a:rPr lang="en-GB" err="1"/>
              <a:t>Tekstas</a:t>
            </a:r>
            <a:endParaRPr lang="en-GB"/>
          </a:p>
          <a:p>
            <a:pPr lvl="0"/>
            <a:r>
              <a:rPr lang="en-GB"/>
              <a:t>Arial bold 14pt.</a:t>
            </a:r>
          </a:p>
          <a:p>
            <a:pPr lvl="0"/>
            <a:endParaRPr lang="en-GB"/>
          </a:p>
          <a:p>
            <a:pPr lvl="0"/>
            <a:endParaRPr lang="en-GB"/>
          </a:p>
          <a:p>
            <a:pPr lvl="0"/>
            <a:endParaRPr lang="en-LT"/>
          </a:p>
        </p:txBody>
      </p:sp>
      <p:sp>
        <p:nvSpPr>
          <p:cNvPr id="7" name="Text Placeholder 6">
            <a:extLst>
              <a:ext uri="{FF2B5EF4-FFF2-40B4-BE49-F238E27FC236}">
                <a16:creationId xmlns:a16="http://schemas.microsoft.com/office/drawing/2014/main" id="{7BDA558F-7E7D-1D4D-A3D7-03F2FE8DCCF4}"/>
              </a:ext>
            </a:extLst>
          </p:cNvPr>
          <p:cNvSpPr>
            <a:spLocks noGrp="1"/>
          </p:cNvSpPr>
          <p:nvPr>
            <p:ph type="body" sz="quarter" idx="26" hasCustomPrompt="1"/>
          </p:nvPr>
        </p:nvSpPr>
        <p:spPr>
          <a:xfrm>
            <a:off x="2994412" y="1944785"/>
            <a:ext cx="1203325" cy="1323975"/>
          </a:xfrm>
          <a:prstGeom prst="rect">
            <a:avLst/>
          </a:prstGeom>
        </p:spPr>
        <p:txBody>
          <a:bodyPr/>
          <a:lstStyle>
            <a:lvl1pPr marL="0" indent="0" algn="just">
              <a:buNone/>
              <a:defRPr sz="1200">
                <a:solidFill>
                  <a:schemeClr val="tx2"/>
                </a:solidFill>
                <a:latin typeface="+mn-lt"/>
              </a:defRPr>
            </a:lvl1pPr>
            <a:lvl2pPr marL="457200" indent="0" algn="just">
              <a:buNone/>
              <a:defRPr sz="1200">
                <a:solidFill>
                  <a:schemeClr val="tx2"/>
                </a:solidFill>
                <a:latin typeface="+mn-lt"/>
              </a:defRPr>
            </a:lvl2pPr>
            <a:lvl3pPr marL="914400" indent="0" algn="just">
              <a:buNone/>
              <a:defRPr sz="1200">
                <a:solidFill>
                  <a:schemeClr val="tx2"/>
                </a:solidFill>
                <a:latin typeface="+mn-lt"/>
              </a:defRPr>
            </a:lvl3pPr>
            <a:lvl4pPr marL="1371600" indent="0" algn="just">
              <a:buNone/>
              <a:defRPr sz="1200">
                <a:solidFill>
                  <a:schemeClr val="tx2"/>
                </a:solidFill>
                <a:latin typeface="+mn-lt"/>
              </a:defRPr>
            </a:lvl4pPr>
            <a:lvl5pPr marL="1828800" indent="0" algn="just">
              <a:buNone/>
              <a:defRPr sz="1200">
                <a:solidFill>
                  <a:schemeClr val="tx2"/>
                </a:solidFill>
                <a:latin typeface="+mn-lt"/>
              </a:defRPr>
            </a:lvl5pPr>
          </a:lstStyle>
          <a:p>
            <a:pPr lvl="0"/>
            <a:r>
              <a:rPr lang="en-GB" err="1"/>
              <a:t>Tekstas</a:t>
            </a:r>
            <a:r>
              <a:rPr lang="en-GB"/>
              <a:t> Arial regular 12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a:t>
            </a:r>
          </a:p>
          <a:p>
            <a:pPr lvl="0"/>
            <a:endParaRPr lang="en-LT"/>
          </a:p>
        </p:txBody>
      </p:sp>
      <p:sp>
        <p:nvSpPr>
          <p:cNvPr id="59" name="Text Placeholder 6">
            <a:extLst>
              <a:ext uri="{FF2B5EF4-FFF2-40B4-BE49-F238E27FC236}">
                <a16:creationId xmlns:a16="http://schemas.microsoft.com/office/drawing/2014/main" id="{07898F4D-5378-A947-AACA-60BF5FEB4259}"/>
              </a:ext>
            </a:extLst>
          </p:cNvPr>
          <p:cNvSpPr>
            <a:spLocks noGrp="1"/>
          </p:cNvSpPr>
          <p:nvPr>
            <p:ph type="body" sz="quarter" idx="27" hasCustomPrompt="1"/>
          </p:nvPr>
        </p:nvSpPr>
        <p:spPr>
          <a:xfrm>
            <a:off x="1056036" y="4001033"/>
            <a:ext cx="1203325" cy="1323975"/>
          </a:xfrm>
          <a:prstGeom prst="rect">
            <a:avLst/>
          </a:prstGeom>
        </p:spPr>
        <p:txBody>
          <a:bodyPr/>
          <a:lstStyle>
            <a:lvl1pPr marL="0" indent="0" algn="just">
              <a:buNone/>
              <a:defRPr sz="1200">
                <a:solidFill>
                  <a:schemeClr val="tx2"/>
                </a:solidFill>
                <a:latin typeface="+mn-lt"/>
              </a:defRPr>
            </a:lvl1pPr>
            <a:lvl2pPr marL="457200" indent="0" algn="just">
              <a:buNone/>
              <a:defRPr sz="1200">
                <a:solidFill>
                  <a:schemeClr val="tx2"/>
                </a:solidFill>
                <a:latin typeface="+mn-lt"/>
              </a:defRPr>
            </a:lvl2pPr>
            <a:lvl3pPr marL="914400" indent="0" algn="just">
              <a:buNone/>
              <a:defRPr sz="1200">
                <a:solidFill>
                  <a:schemeClr val="tx2"/>
                </a:solidFill>
                <a:latin typeface="+mn-lt"/>
              </a:defRPr>
            </a:lvl3pPr>
            <a:lvl4pPr marL="1371600" indent="0" algn="just">
              <a:buNone/>
              <a:defRPr sz="1200">
                <a:solidFill>
                  <a:schemeClr val="tx2"/>
                </a:solidFill>
                <a:latin typeface="+mn-lt"/>
              </a:defRPr>
            </a:lvl4pPr>
            <a:lvl5pPr marL="1828800" indent="0" algn="just">
              <a:buNone/>
              <a:defRPr sz="1200">
                <a:solidFill>
                  <a:schemeClr val="tx2"/>
                </a:solidFill>
                <a:latin typeface="+mn-lt"/>
              </a:defRPr>
            </a:lvl5pPr>
          </a:lstStyle>
          <a:p>
            <a:pPr lvl="0"/>
            <a:r>
              <a:rPr lang="en-GB" err="1"/>
              <a:t>Tekstas</a:t>
            </a:r>
            <a:r>
              <a:rPr lang="en-GB"/>
              <a:t> Arial regular 12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a:t>
            </a:r>
          </a:p>
          <a:p>
            <a:pPr lvl="0"/>
            <a:endParaRPr lang="en-LT"/>
          </a:p>
        </p:txBody>
      </p:sp>
      <p:sp>
        <p:nvSpPr>
          <p:cNvPr id="60" name="Text Placeholder 6">
            <a:extLst>
              <a:ext uri="{FF2B5EF4-FFF2-40B4-BE49-F238E27FC236}">
                <a16:creationId xmlns:a16="http://schemas.microsoft.com/office/drawing/2014/main" id="{653258CA-58A9-564A-8700-A7CAC1B49F0D}"/>
              </a:ext>
            </a:extLst>
          </p:cNvPr>
          <p:cNvSpPr>
            <a:spLocks noGrp="1"/>
          </p:cNvSpPr>
          <p:nvPr>
            <p:ph type="body" sz="quarter" idx="28" hasCustomPrompt="1"/>
          </p:nvPr>
        </p:nvSpPr>
        <p:spPr>
          <a:xfrm>
            <a:off x="4191330" y="3981705"/>
            <a:ext cx="1203325" cy="1323975"/>
          </a:xfrm>
          <a:prstGeom prst="rect">
            <a:avLst/>
          </a:prstGeom>
        </p:spPr>
        <p:txBody>
          <a:bodyPr/>
          <a:lstStyle>
            <a:lvl1pPr marL="0" indent="0" algn="just">
              <a:buNone/>
              <a:defRPr sz="1200">
                <a:solidFill>
                  <a:schemeClr val="tx2"/>
                </a:solidFill>
                <a:latin typeface="+mn-lt"/>
              </a:defRPr>
            </a:lvl1pPr>
            <a:lvl2pPr marL="457200" indent="0" algn="just">
              <a:buNone/>
              <a:defRPr sz="1200">
                <a:solidFill>
                  <a:schemeClr val="tx2"/>
                </a:solidFill>
                <a:latin typeface="+mn-lt"/>
              </a:defRPr>
            </a:lvl2pPr>
            <a:lvl3pPr marL="914400" indent="0" algn="just">
              <a:buNone/>
              <a:defRPr sz="1200">
                <a:solidFill>
                  <a:schemeClr val="tx2"/>
                </a:solidFill>
                <a:latin typeface="+mn-lt"/>
              </a:defRPr>
            </a:lvl3pPr>
            <a:lvl4pPr marL="1371600" indent="0" algn="just">
              <a:buNone/>
              <a:defRPr sz="1200">
                <a:solidFill>
                  <a:schemeClr val="tx2"/>
                </a:solidFill>
                <a:latin typeface="+mn-lt"/>
              </a:defRPr>
            </a:lvl4pPr>
            <a:lvl5pPr marL="1828800" indent="0" algn="just">
              <a:buNone/>
              <a:defRPr sz="1200">
                <a:solidFill>
                  <a:schemeClr val="tx2"/>
                </a:solidFill>
                <a:latin typeface="+mn-lt"/>
              </a:defRPr>
            </a:lvl5pPr>
          </a:lstStyle>
          <a:p>
            <a:pPr lvl="0"/>
            <a:r>
              <a:rPr lang="en-GB" err="1"/>
              <a:t>Tekstas</a:t>
            </a:r>
            <a:r>
              <a:rPr lang="en-GB"/>
              <a:t> Arial regular 12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a:t>
            </a:r>
          </a:p>
          <a:p>
            <a:pPr lvl="0"/>
            <a:endParaRPr lang="en-LT"/>
          </a:p>
        </p:txBody>
      </p:sp>
      <p:sp>
        <p:nvSpPr>
          <p:cNvPr id="61" name="Text Placeholder 6">
            <a:extLst>
              <a:ext uri="{FF2B5EF4-FFF2-40B4-BE49-F238E27FC236}">
                <a16:creationId xmlns:a16="http://schemas.microsoft.com/office/drawing/2014/main" id="{36FC8BF1-5B38-F94A-AD6A-0FF4F214D631}"/>
              </a:ext>
            </a:extLst>
          </p:cNvPr>
          <p:cNvSpPr>
            <a:spLocks noGrp="1"/>
          </p:cNvSpPr>
          <p:nvPr>
            <p:ph type="body" sz="quarter" idx="29" hasCustomPrompt="1"/>
          </p:nvPr>
        </p:nvSpPr>
        <p:spPr>
          <a:xfrm>
            <a:off x="6951023" y="3980100"/>
            <a:ext cx="1203325" cy="1323975"/>
          </a:xfrm>
          <a:prstGeom prst="rect">
            <a:avLst/>
          </a:prstGeom>
        </p:spPr>
        <p:txBody>
          <a:bodyPr/>
          <a:lstStyle>
            <a:lvl1pPr marL="0" indent="0" algn="just">
              <a:buNone/>
              <a:defRPr sz="1200">
                <a:solidFill>
                  <a:schemeClr val="tx2"/>
                </a:solidFill>
                <a:latin typeface="+mn-lt"/>
              </a:defRPr>
            </a:lvl1pPr>
            <a:lvl2pPr marL="457200" indent="0" algn="just">
              <a:buNone/>
              <a:defRPr sz="1200">
                <a:solidFill>
                  <a:schemeClr val="tx2"/>
                </a:solidFill>
                <a:latin typeface="+mn-lt"/>
              </a:defRPr>
            </a:lvl2pPr>
            <a:lvl3pPr marL="914400" indent="0" algn="just">
              <a:buNone/>
              <a:defRPr sz="1200">
                <a:solidFill>
                  <a:schemeClr val="tx2"/>
                </a:solidFill>
                <a:latin typeface="+mn-lt"/>
              </a:defRPr>
            </a:lvl3pPr>
            <a:lvl4pPr marL="1371600" indent="0" algn="just">
              <a:buNone/>
              <a:defRPr sz="1200">
                <a:solidFill>
                  <a:schemeClr val="tx2"/>
                </a:solidFill>
                <a:latin typeface="+mn-lt"/>
              </a:defRPr>
            </a:lvl4pPr>
            <a:lvl5pPr marL="1828800" indent="0" algn="just">
              <a:buNone/>
              <a:defRPr sz="1200">
                <a:solidFill>
                  <a:schemeClr val="tx2"/>
                </a:solidFill>
                <a:latin typeface="+mn-lt"/>
              </a:defRPr>
            </a:lvl5pPr>
          </a:lstStyle>
          <a:p>
            <a:pPr lvl="0"/>
            <a:r>
              <a:rPr lang="en-GB" err="1"/>
              <a:t>Tekstas</a:t>
            </a:r>
            <a:r>
              <a:rPr lang="en-GB"/>
              <a:t> Arial regular 12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a:t>
            </a:r>
          </a:p>
          <a:p>
            <a:pPr lvl="0"/>
            <a:endParaRPr lang="en-LT"/>
          </a:p>
        </p:txBody>
      </p:sp>
      <p:sp>
        <p:nvSpPr>
          <p:cNvPr id="62" name="Text Placeholder 6">
            <a:extLst>
              <a:ext uri="{FF2B5EF4-FFF2-40B4-BE49-F238E27FC236}">
                <a16:creationId xmlns:a16="http://schemas.microsoft.com/office/drawing/2014/main" id="{228A4128-73A2-0246-9C6E-E8CAE4174F27}"/>
              </a:ext>
            </a:extLst>
          </p:cNvPr>
          <p:cNvSpPr>
            <a:spLocks noGrp="1"/>
          </p:cNvSpPr>
          <p:nvPr>
            <p:ph type="body" sz="quarter" idx="30" hasCustomPrompt="1"/>
          </p:nvPr>
        </p:nvSpPr>
        <p:spPr>
          <a:xfrm>
            <a:off x="5824190" y="1942521"/>
            <a:ext cx="1203325" cy="1323975"/>
          </a:xfrm>
          <a:prstGeom prst="rect">
            <a:avLst/>
          </a:prstGeom>
        </p:spPr>
        <p:txBody>
          <a:bodyPr/>
          <a:lstStyle>
            <a:lvl1pPr marL="0" indent="0" algn="just">
              <a:buNone/>
              <a:defRPr sz="1200">
                <a:solidFill>
                  <a:schemeClr val="tx2"/>
                </a:solidFill>
                <a:latin typeface="+mn-lt"/>
              </a:defRPr>
            </a:lvl1pPr>
            <a:lvl2pPr marL="457200" indent="0" algn="just">
              <a:buNone/>
              <a:defRPr sz="1200">
                <a:solidFill>
                  <a:schemeClr val="tx2"/>
                </a:solidFill>
                <a:latin typeface="+mn-lt"/>
              </a:defRPr>
            </a:lvl2pPr>
            <a:lvl3pPr marL="914400" indent="0" algn="just">
              <a:buNone/>
              <a:defRPr sz="1200">
                <a:solidFill>
                  <a:schemeClr val="tx2"/>
                </a:solidFill>
                <a:latin typeface="+mn-lt"/>
              </a:defRPr>
            </a:lvl3pPr>
            <a:lvl4pPr marL="1371600" indent="0" algn="just">
              <a:buNone/>
              <a:defRPr sz="1200">
                <a:solidFill>
                  <a:schemeClr val="tx2"/>
                </a:solidFill>
                <a:latin typeface="+mn-lt"/>
              </a:defRPr>
            </a:lvl4pPr>
            <a:lvl5pPr marL="1828800" indent="0" algn="just">
              <a:buNone/>
              <a:defRPr sz="1200">
                <a:solidFill>
                  <a:schemeClr val="tx2"/>
                </a:solidFill>
                <a:latin typeface="+mn-lt"/>
              </a:defRPr>
            </a:lvl5pPr>
          </a:lstStyle>
          <a:p>
            <a:pPr lvl="0"/>
            <a:r>
              <a:rPr lang="en-GB" err="1"/>
              <a:t>Tekstas</a:t>
            </a:r>
            <a:r>
              <a:rPr lang="en-GB"/>
              <a:t> Arial regular 12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a:t>
            </a:r>
          </a:p>
          <a:p>
            <a:pPr lvl="0"/>
            <a:endParaRPr lang="en-LT"/>
          </a:p>
        </p:txBody>
      </p:sp>
      <p:sp>
        <p:nvSpPr>
          <p:cNvPr id="63" name="Text Placeholder 6">
            <a:extLst>
              <a:ext uri="{FF2B5EF4-FFF2-40B4-BE49-F238E27FC236}">
                <a16:creationId xmlns:a16="http://schemas.microsoft.com/office/drawing/2014/main" id="{9F3B5B6B-68AB-D547-9ACC-CA85AC45C234}"/>
              </a:ext>
            </a:extLst>
          </p:cNvPr>
          <p:cNvSpPr>
            <a:spLocks noGrp="1"/>
          </p:cNvSpPr>
          <p:nvPr>
            <p:ph type="body" sz="quarter" idx="31" hasCustomPrompt="1"/>
          </p:nvPr>
        </p:nvSpPr>
        <p:spPr>
          <a:xfrm>
            <a:off x="8905887" y="1942521"/>
            <a:ext cx="1203325" cy="1323975"/>
          </a:xfrm>
          <a:prstGeom prst="rect">
            <a:avLst/>
          </a:prstGeom>
        </p:spPr>
        <p:txBody>
          <a:bodyPr/>
          <a:lstStyle>
            <a:lvl1pPr marL="0" indent="0" algn="just">
              <a:buNone/>
              <a:defRPr sz="1200">
                <a:solidFill>
                  <a:schemeClr val="tx2"/>
                </a:solidFill>
                <a:latin typeface="+mn-lt"/>
              </a:defRPr>
            </a:lvl1pPr>
            <a:lvl2pPr marL="457200" indent="0" algn="just">
              <a:buNone/>
              <a:defRPr sz="1200">
                <a:solidFill>
                  <a:schemeClr val="tx2"/>
                </a:solidFill>
                <a:latin typeface="+mn-lt"/>
              </a:defRPr>
            </a:lvl2pPr>
            <a:lvl3pPr marL="914400" indent="0" algn="just">
              <a:buNone/>
              <a:defRPr sz="1200">
                <a:solidFill>
                  <a:schemeClr val="tx2"/>
                </a:solidFill>
                <a:latin typeface="+mn-lt"/>
              </a:defRPr>
            </a:lvl3pPr>
            <a:lvl4pPr marL="1371600" indent="0" algn="just">
              <a:buNone/>
              <a:defRPr sz="1200">
                <a:solidFill>
                  <a:schemeClr val="tx2"/>
                </a:solidFill>
                <a:latin typeface="+mn-lt"/>
              </a:defRPr>
            </a:lvl4pPr>
            <a:lvl5pPr marL="1828800" indent="0" algn="just">
              <a:buNone/>
              <a:defRPr sz="1200">
                <a:solidFill>
                  <a:schemeClr val="tx2"/>
                </a:solidFill>
                <a:latin typeface="+mn-lt"/>
              </a:defRPr>
            </a:lvl5pPr>
          </a:lstStyle>
          <a:p>
            <a:pPr lvl="0"/>
            <a:r>
              <a:rPr lang="en-GB" err="1"/>
              <a:t>Tekstas</a:t>
            </a:r>
            <a:r>
              <a:rPr lang="en-GB"/>
              <a:t> Arial regular 12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a:t>
            </a:r>
          </a:p>
          <a:p>
            <a:pPr lvl="0"/>
            <a:endParaRPr lang="en-LT"/>
          </a:p>
        </p:txBody>
      </p:sp>
      <p:pic>
        <p:nvPicPr>
          <p:cNvPr id="66" name="Picture 65">
            <a:extLst>
              <a:ext uri="{FF2B5EF4-FFF2-40B4-BE49-F238E27FC236}">
                <a16:creationId xmlns:a16="http://schemas.microsoft.com/office/drawing/2014/main" id="{D41D58E2-9CA8-0949-9A72-6341685E4443}"/>
              </a:ext>
            </a:extLst>
          </p:cNvPr>
          <p:cNvPicPr>
            <a:picLocks noChangeAspect="1"/>
          </p:cNvPicPr>
          <p:nvPr userDrawn="1"/>
        </p:nvPicPr>
        <p:blipFill>
          <a:blip r:embed="rId2"/>
          <a:stretch>
            <a:fillRect/>
          </a:stretch>
        </p:blipFill>
        <p:spPr>
          <a:xfrm>
            <a:off x="325458" y="5394030"/>
            <a:ext cx="1332854" cy="1332854"/>
          </a:xfrm>
          <a:prstGeom prst="rect">
            <a:avLst/>
          </a:prstGeom>
        </p:spPr>
      </p:pic>
      <p:sp>
        <p:nvSpPr>
          <p:cNvPr id="2" name="Slide Number Placeholder 1">
            <a:extLst>
              <a:ext uri="{FF2B5EF4-FFF2-40B4-BE49-F238E27FC236}">
                <a16:creationId xmlns:a16="http://schemas.microsoft.com/office/drawing/2014/main" id="{3A7FB393-89E0-AD4B-9B49-1016E9F1F82B}"/>
              </a:ext>
            </a:extLst>
          </p:cNvPr>
          <p:cNvSpPr>
            <a:spLocks noGrp="1"/>
          </p:cNvSpPr>
          <p:nvPr>
            <p:ph type="sldNum" sz="quarter" idx="32"/>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70676314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Projekto planas">
    <p:spTree>
      <p:nvGrpSpPr>
        <p:cNvPr id="1" name=""/>
        <p:cNvGrpSpPr/>
        <p:nvPr/>
      </p:nvGrpSpPr>
      <p:grpSpPr>
        <a:xfrm>
          <a:off x="0" y="0"/>
          <a:ext cx="0" cy="0"/>
          <a:chOff x="0" y="0"/>
          <a:chExt cx="0" cy="0"/>
        </a:xfrm>
      </p:grpSpPr>
      <p:grpSp>
        <p:nvGrpSpPr>
          <p:cNvPr id="6" name="object 14">
            <a:extLst>
              <a:ext uri="{FF2B5EF4-FFF2-40B4-BE49-F238E27FC236}">
                <a16:creationId xmlns:a16="http://schemas.microsoft.com/office/drawing/2014/main" id="{6067A806-7F56-7241-9DB7-F4D6B345D6D8}"/>
              </a:ext>
            </a:extLst>
          </p:cNvPr>
          <p:cNvGrpSpPr/>
          <p:nvPr userDrawn="1"/>
        </p:nvGrpSpPr>
        <p:grpSpPr>
          <a:xfrm>
            <a:off x="2799069" y="1824285"/>
            <a:ext cx="7814945" cy="626745"/>
            <a:chOff x="2799069" y="1824285"/>
            <a:chExt cx="7814945" cy="626745"/>
          </a:xfrm>
        </p:grpSpPr>
        <p:sp>
          <p:nvSpPr>
            <p:cNvPr id="7" name="object 15">
              <a:extLst>
                <a:ext uri="{FF2B5EF4-FFF2-40B4-BE49-F238E27FC236}">
                  <a16:creationId xmlns:a16="http://schemas.microsoft.com/office/drawing/2014/main" id="{373518FC-E978-DB44-9739-608BF81D59B1}"/>
                </a:ext>
              </a:extLst>
            </p:cNvPr>
            <p:cNvSpPr/>
            <p:nvPr/>
          </p:nvSpPr>
          <p:spPr>
            <a:xfrm>
              <a:off x="2799069" y="1827030"/>
              <a:ext cx="7814945" cy="618490"/>
            </a:xfrm>
            <a:custGeom>
              <a:avLst/>
              <a:gdLst/>
              <a:ahLst/>
              <a:cxnLst/>
              <a:rect l="l" t="t" r="r" b="b"/>
              <a:pathLst>
                <a:path w="7814945" h="618489">
                  <a:moveTo>
                    <a:pt x="7505268" y="0"/>
                  </a:moveTo>
                  <a:lnTo>
                    <a:pt x="309194" y="0"/>
                  </a:lnTo>
                  <a:lnTo>
                    <a:pt x="263506" y="3352"/>
                  </a:lnTo>
                  <a:lnTo>
                    <a:pt x="219899" y="13090"/>
                  </a:lnTo>
                  <a:lnTo>
                    <a:pt x="178850" y="28737"/>
                  </a:lnTo>
                  <a:lnTo>
                    <a:pt x="140839" y="49812"/>
                  </a:lnTo>
                  <a:lnTo>
                    <a:pt x="106344" y="75839"/>
                  </a:lnTo>
                  <a:lnTo>
                    <a:pt x="75844" y="106339"/>
                  </a:lnTo>
                  <a:lnTo>
                    <a:pt x="49816" y="140834"/>
                  </a:lnTo>
                  <a:lnTo>
                    <a:pt x="28739" y="178845"/>
                  </a:lnTo>
                  <a:lnTo>
                    <a:pt x="13091" y="219894"/>
                  </a:lnTo>
                  <a:lnTo>
                    <a:pt x="3352" y="263503"/>
                  </a:lnTo>
                  <a:lnTo>
                    <a:pt x="0" y="309194"/>
                  </a:lnTo>
                  <a:lnTo>
                    <a:pt x="3352" y="354887"/>
                  </a:lnTo>
                  <a:lnTo>
                    <a:pt x="13091" y="398498"/>
                  </a:lnTo>
                  <a:lnTo>
                    <a:pt x="28739" y="439548"/>
                  </a:lnTo>
                  <a:lnTo>
                    <a:pt x="49816" y="477559"/>
                  </a:lnTo>
                  <a:lnTo>
                    <a:pt x="75844" y="512053"/>
                  </a:lnTo>
                  <a:lnTo>
                    <a:pt x="106344" y="542552"/>
                  </a:lnTo>
                  <a:lnTo>
                    <a:pt x="140839" y="568578"/>
                  </a:lnTo>
                  <a:lnTo>
                    <a:pt x="178850" y="589653"/>
                  </a:lnTo>
                  <a:lnTo>
                    <a:pt x="219899" y="605298"/>
                  </a:lnTo>
                  <a:lnTo>
                    <a:pt x="263506" y="615036"/>
                  </a:lnTo>
                  <a:lnTo>
                    <a:pt x="309194" y="618388"/>
                  </a:lnTo>
                  <a:lnTo>
                    <a:pt x="7505268" y="618388"/>
                  </a:lnTo>
                  <a:lnTo>
                    <a:pt x="7550959" y="615036"/>
                  </a:lnTo>
                  <a:lnTo>
                    <a:pt x="7594569" y="605298"/>
                  </a:lnTo>
                  <a:lnTo>
                    <a:pt x="7635619" y="589653"/>
                  </a:lnTo>
                  <a:lnTo>
                    <a:pt x="7673631" y="568578"/>
                  </a:lnTo>
                  <a:lnTo>
                    <a:pt x="7708128" y="542552"/>
                  </a:lnTo>
                  <a:lnTo>
                    <a:pt x="7738629" y="512053"/>
                  </a:lnTo>
                  <a:lnTo>
                    <a:pt x="7764658" y="477559"/>
                  </a:lnTo>
                  <a:lnTo>
                    <a:pt x="7785735" y="439548"/>
                  </a:lnTo>
                  <a:lnTo>
                    <a:pt x="7801383" y="398498"/>
                  </a:lnTo>
                  <a:lnTo>
                    <a:pt x="7811122" y="354887"/>
                  </a:lnTo>
                  <a:lnTo>
                    <a:pt x="7814475" y="309194"/>
                  </a:lnTo>
                  <a:lnTo>
                    <a:pt x="7811122" y="263503"/>
                  </a:lnTo>
                  <a:lnTo>
                    <a:pt x="7801383" y="219894"/>
                  </a:lnTo>
                  <a:lnTo>
                    <a:pt x="7785735" y="178845"/>
                  </a:lnTo>
                  <a:lnTo>
                    <a:pt x="7764658" y="140834"/>
                  </a:lnTo>
                  <a:lnTo>
                    <a:pt x="7738629" y="106339"/>
                  </a:lnTo>
                  <a:lnTo>
                    <a:pt x="7708128" y="75839"/>
                  </a:lnTo>
                  <a:lnTo>
                    <a:pt x="7673631" y="49812"/>
                  </a:lnTo>
                  <a:lnTo>
                    <a:pt x="7635619" y="28737"/>
                  </a:lnTo>
                  <a:lnTo>
                    <a:pt x="7594569" y="13090"/>
                  </a:lnTo>
                  <a:lnTo>
                    <a:pt x="7550959" y="3352"/>
                  </a:lnTo>
                  <a:lnTo>
                    <a:pt x="7505268" y="0"/>
                  </a:lnTo>
                  <a:close/>
                </a:path>
              </a:pathLst>
            </a:custGeom>
            <a:solidFill>
              <a:srgbClr val="57585B">
                <a:alpha val="50000"/>
              </a:srgbClr>
            </a:solidFill>
          </p:spPr>
          <p:txBody>
            <a:bodyPr wrap="square" lIns="0" tIns="0" rIns="0" bIns="0" rtlCol="0"/>
            <a:lstStyle/>
            <a:p>
              <a:endParaRPr/>
            </a:p>
          </p:txBody>
        </p:sp>
        <p:sp>
          <p:nvSpPr>
            <p:cNvPr id="8" name="object 16">
              <a:extLst>
                <a:ext uri="{FF2B5EF4-FFF2-40B4-BE49-F238E27FC236}">
                  <a16:creationId xmlns:a16="http://schemas.microsoft.com/office/drawing/2014/main" id="{DA41CF1F-D5E9-DF45-B9B9-8BB89EB95D0A}"/>
                </a:ext>
              </a:extLst>
            </p:cNvPr>
            <p:cNvSpPr/>
            <p:nvPr/>
          </p:nvSpPr>
          <p:spPr>
            <a:xfrm>
              <a:off x="2799078" y="1827027"/>
              <a:ext cx="624205" cy="624205"/>
            </a:xfrm>
            <a:custGeom>
              <a:avLst/>
              <a:gdLst/>
              <a:ahLst/>
              <a:cxnLst/>
              <a:rect l="l" t="t" r="r" b="b"/>
              <a:pathLst>
                <a:path w="624204" h="624205">
                  <a:moveTo>
                    <a:pt x="311950" y="0"/>
                  </a:moveTo>
                  <a:lnTo>
                    <a:pt x="265914" y="3388"/>
                  </a:lnTo>
                  <a:lnTo>
                    <a:pt x="221955" y="13231"/>
                  </a:lnTo>
                  <a:lnTo>
                    <a:pt x="180559" y="29040"/>
                  </a:lnTo>
                  <a:lnTo>
                    <a:pt x="142212" y="50330"/>
                  </a:lnTo>
                  <a:lnTo>
                    <a:pt x="107400" y="76613"/>
                  </a:lnTo>
                  <a:lnTo>
                    <a:pt x="76609" y="107405"/>
                  </a:lnTo>
                  <a:lnTo>
                    <a:pt x="50326" y="142217"/>
                  </a:lnTo>
                  <a:lnTo>
                    <a:pt x="29038" y="180564"/>
                  </a:lnTo>
                  <a:lnTo>
                    <a:pt x="13230" y="221960"/>
                  </a:lnTo>
                  <a:lnTo>
                    <a:pt x="3388" y="265917"/>
                  </a:lnTo>
                  <a:lnTo>
                    <a:pt x="0" y="311950"/>
                  </a:lnTo>
                  <a:lnTo>
                    <a:pt x="3388" y="357985"/>
                  </a:lnTo>
                  <a:lnTo>
                    <a:pt x="13230" y="401943"/>
                  </a:lnTo>
                  <a:lnTo>
                    <a:pt x="29038" y="443338"/>
                  </a:lnTo>
                  <a:lnTo>
                    <a:pt x="50326" y="481684"/>
                  </a:lnTo>
                  <a:lnTo>
                    <a:pt x="76609" y="516494"/>
                  </a:lnTo>
                  <a:lnTo>
                    <a:pt x="107400" y="547283"/>
                  </a:lnTo>
                  <a:lnTo>
                    <a:pt x="142212" y="573564"/>
                  </a:lnTo>
                  <a:lnTo>
                    <a:pt x="180559" y="594851"/>
                  </a:lnTo>
                  <a:lnTo>
                    <a:pt x="221955" y="610658"/>
                  </a:lnTo>
                  <a:lnTo>
                    <a:pt x="265914" y="620499"/>
                  </a:lnTo>
                  <a:lnTo>
                    <a:pt x="311950" y="623887"/>
                  </a:lnTo>
                  <a:lnTo>
                    <a:pt x="357985" y="620499"/>
                  </a:lnTo>
                  <a:lnTo>
                    <a:pt x="401943" y="610658"/>
                  </a:lnTo>
                  <a:lnTo>
                    <a:pt x="443338" y="594851"/>
                  </a:lnTo>
                  <a:lnTo>
                    <a:pt x="481684" y="573564"/>
                  </a:lnTo>
                  <a:lnTo>
                    <a:pt x="516494" y="547283"/>
                  </a:lnTo>
                  <a:lnTo>
                    <a:pt x="547283" y="516494"/>
                  </a:lnTo>
                  <a:lnTo>
                    <a:pt x="573564" y="481684"/>
                  </a:lnTo>
                  <a:lnTo>
                    <a:pt x="594851" y="443338"/>
                  </a:lnTo>
                  <a:lnTo>
                    <a:pt x="610658" y="401943"/>
                  </a:lnTo>
                  <a:lnTo>
                    <a:pt x="620499" y="357985"/>
                  </a:lnTo>
                  <a:lnTo>
                    <a:pt x="623887" y="311950"/>
                  </a:lnTo>
                  <a:lnTo>
                    <a:pt x="620499" y="265917"/>
                  </a:lnTo>
                  <a:lnTo>
                    <a:pt x="610658" y="221960"/>
                  </a:lnTo>
                  <a:lnTo>
                    <a:pt x="594851" y="180564"/>
                  </a:lnTo>
                  <a:lnTo>
                    <a:pt x="573564" y="142217"/>
                  </a:lnTo>
                  <a:lnTo>
                    <a:pt x="547283" y="107405"/>
                  </a:lnTo>
                  <a:lnTo>
                    <a:pt x="516494" y="76613"/>
                  </a:lnTo>
                  <a:lnTo>
                    <a:pt x="481684" y="50330"/>
                  </a:lnTo>
                  <a:lnTo>
                    <a:pt x="443338" y="29040"/>
                  </a:lnTo>
                  <a:lnTo>
                    <a:pt x="401943" y="13231"/>
                  </a:lnTo>
                  <a:lnTo>
                    <a:pt x="357985" y="3388"/>
                  </a:lnTo>
                  <a:lnTo>
                    <a:pt x="311950" y="0"/>
                  </a:lnTo>
                  <a:close/>
                </a:path>
              </a:pathLst>
            </a:custGeom>
            <a:solidFill>
              <a:srgbClr val="A3C837"/>
            </a:solidFill>
          </p:spPr>
          <p:txBody>
            <a:bodyPr wrap="square" lIns="0" tIns="0" rIns="0" bIns="0" rtlCol="0"/>
            <a:lstStyle/>
            <a:p>
              <a:endParaRPr/>
            </a:p>
          </p:txBody>
        </p:sp>
        <p:sp>
          <p:nvSpPr>
            <p:cNvPr id="9" name="object 17">
              <a:extLst>
                <a:ext uri="{FF2B5EF4-FFF2-40B4-BE49-F238E27FC236}">
                  <a16:creationId xmlns:a16="http://schemas.microsoft.com/office/drawing/2014/main" id="{EC310F35-A481-F342-B925-D20D97DC61F2}"/>
                </a:ext>
              </a:extLst>
            </p:cNvPr>
            <p:cNvSpPr/>
            <p:nvPr/>
          </p:nvSpPr>
          <p:spPr>
            <a:xfrm>
              <a:off x="3452930" y="1827027"/>
              <a:ext cx="624205" cy="624205"/>
            </a:xfrm>
            <a:custGeom>
              <a:avLst/>
              <a:gdLst/>
              <a:ahLst/>
              <a:cxnLst/>
              <a:rect l="l" t="t" r="r" b="b"/>
              <a:pathLst>
                <a:path w="624204" h="624205">
                  <a:moveTo>
                    <a:pt x="311937" y="0"/>
                  </a:moveTo>
                  <a:lnTo>
                    <a:pt x="265902" y="3388"/>
                  </a:lnTo>
                  <a:lnTo>
                    <a:pt x="221944" y="13231"/>
                  </a:lnTo>
                  <a:lnTo>
                    <a:pt x="180549" y="29040"/>
                  </a:lnTo>
                  <a:lnTo>
                    <a:pt x="142203" y="50330"/>
                  </a:lnTo>
                  <a:lnTo>
                    <a:pt x="107392" y="76613"/>
                  </a:lnTo>
                  <a:lnTo>
                    <a:pt x="76604" y="107405"/>
                  </a:lnTo>
                  <a:lnTo>
                    <a:pt x="50323" y="142217"/>
                  </a:lnTo>
                  <a:lnTo>
                    <a:pt x="29035" y="180564"/>
                  </a:lnTo>
                  <a:lnTo>
                    <a:pt x="13228" y="221960"/>
                  </a:lnTo>
                  <a:lnTo>
                    <a:pt x="3388" y="265917"/>
                  </a:lnTo>
                  <a:lnTo>
                    <a:pt x="0" y="311950"/>
                  </a:lnTo>
                  <a:lnTo>
                    <a:pt x="3388" y="357985"/>
                  </a:lnTo>
                  <a:lnTo>
                    <a:pt x="13228" y="401943"/>
                  </a:lnTo>
                  <a:lnTo>
                    <a:pt x="29035" y="443338"/>
                  </a:lnTo>
                  <a:lnTo>
                    <a:pt x="50323" y="481684"/>
                  </a:lnTo>
                  <a:lnTo>
                    <a:pt x="76604" y="516494"/>
                  </a:lnTo>
                  <a:lnTo>
                    <a:pt x="107392" y="547283"/>
                  </a:lnTo>
                  <a:lnTo>
                    <a:pt x="142203" y="573564"/>
                  </a:lnTo>
                  <a:lnTo>
                    <a:pt x="180549" y="594851"/>
                  </a:lnTo>
                  <a:lnTo>
                    <a:pt x="221944" y="610658"/>
                  </a:lnTo>
                  <a:lnTo>
                    <a:pt x="265902" y="620499"/>
                  </a:lnTo>
                  <a:lnTo>
                    <a:pt x="311937" y="623887"/>
                  </a:lnTo>
                  <a:lnTo>
                    <a:pt x="357975" y="620499"/>
                  </a:lnTo>
                  <a:lnTo>
                    <a:pt x="401936" y="610658"/>
                  </a:lnTo>
                  <a:lnTo>
                    <a:pt x="443333" y="594851"/>
                  </a:lnTo>
                  <a:lnTo>
                    <a:pt x="481680" y="573564"/>
                  </a:lnTo>
                  <a:lnTo>
                    <a:pt x="516492" y="547283"/>
                  </a:lnTo>
                  <a:lnTo>
                    <a:pt x="547282" y="516494"/>
                  </a:lnTo>
                  <a:lnTo>
                    <a:pt x="573563" y="481684"/>
                  </a:lnTo>
                  <a:lnTo>
                    <a:pt x="594851" y="443338"/>
                  </a:lnTo>
                  <a:lnTo>
                    <a:pt x="610658" y="401943"/>
                  </a:lnTo>
                  <a:lnTo>
                    <a:pt x="620499" y="357985"/>
                  </a:lnTo>
                  <a:lnTo>
                    <a:pt x="623887" y="311950"/>
                  </a:lnTo>
                  <a:lnTo>
                    <a:pt x="620499" y="265917"/>
                  </a:lnTo>
                  <a:lnTo>
                    <a:pt x="610658" y="221960"/>
                  </a:lnTo>
                  <a:lnTo>
                    <a:pt x="594851" y="180564"/>
                  </a:lnTo>
                  <a:lnTo>
                    <a:pt x="573563" y="142217"/>
                  </a:lnTo>
                  <a:lnTo>
                    <a:pt x="547282" y="107405"/>
                  </a:lnTo>
                  <a:lnTo>
                    <a:pt x="516492" y="76613"/>
                  </a:lnTo>
                  <a:lnTo>
                    <a:pt x="481680" y="50330"/>
                  </a:lnTo>
                  <a:lnTo>
                    <a:pt x="443333" y="29040"/>
                  </a:lnTo>
                  <a:lnTo>
                    <a:pt x="401936" y="13231"/>
                  </a:lnTo>
                  <a:lnTo>
                    <a:pt x="357975" y="3388"/>
                  </a:lnTo>
                  <a:lnTo>
                    <a:pt x="311937" y="0"/>
                  </a:lnTo>
                  <a:close/>
                </a:path>
              </a:pathLst>
            </a:custGeom>
            <a:solidFill>
              <a:srgbClr val="57585B"/>
            </a:solidFill>
          </p:spPr>
          <p:txBody>
            <a:bodyPr wrap="square" lIns="0" tIns="0" rIns="0" bIns="0" rtlCol="0"/>
            <a:lstStyle/>
            <a:p>
              <a:endParaRPr/>
            </a:p>
          </p:txBody>
        </p:sp>
        <p:sp>
          <p:nvSpPr>
            <p:cNvPr id="10" name="object 18">
              <a:extLst>
                <a:ext uri="{FF2B5EF4-FFF2-40B4-BE49-F238E27FC236}">
                  <a16:creationId xmlns:a16="http://schemas.microsoft.com/office/drawing/2014/main" id="{B338FE8A-3FFA-6D45-8678-2743798DA0FD}"/>
                </a:ext>
              </a:extLst>
            </p:cNvPr>
            <p:cNvSpPr/>
            <p:nvPr/>
          </p:nvSpPr>
          <p:spPr>
            <a:xfrm>
              <a:off x="3437632" y="1873535"/>
              <a:ext cx="0" cy="528320"/>
            </a:xfrm>
            <a:custGeom>
              <a:avLst/>
              <a:gdLst/>
              <a:ahLst/>
              <a:cxnLst/>
              <a:rect l="l" t="t" r="r" b="b"/>
              <a:pathLst>
                <a:path h="528319">
                  <a:moveTo>
                    <a:pt x="0" y="0"/>
                  </a:moveTo>
                  <a:lnTo>
                    <a:pt x="0" y="528129"/>
                  </a:lnTo>
                </a:path>
              </a:pathLst>
            </a:custGeom>
            <a:ln w="12700">
              <a:solidFill>
                <a:srgbClr val="A3C837"/>
              </a:solidFill>
            </a:ln>
          </p:spPr>
          <p:txBody>
            <a:bodyPr wrap="square" lIns="0" tIns="0" rIns="0" bIns="0" rtlCol="0"/>
            <a:lstStyle/>
            <a:p>
              <a:endParaRPr/>
            </a:p>
          </p:txBody>
        </p:sp>
        <p:sp>
          <p:nvSpPr>
            <p:cNvPr id="11" name="object 19">
              <a:extLst>
                <a:ext uri="{FF2B5EF4-FFF2-40B4-BE49-F238E27FC236}">
                  <a16:creationId xmlns:a16="http://schemas.microsoft.com/office/drawing/2014/main" id="{4A36EB31-C9FC-6E4D-8BC4-BDFBC433B7B5}"/>
                </a:ext>
              </a:extLst>
            </p:cNvPr>
            <p:cNvSpPr/>
            <p:nvPr/>
          </p:nvSpPr>
          <p:spPr>
            <a:xfrm>
              <a:off x="4085071" y="1876276"/>
              <a:ext cx="12700" cy="528320"/>
            </a:xfrm>
            <a:custGeom>
              <a:avLst/>
              <a:gdLst/>
              <a:ahLst/>
              <a:cxnLst/>
              <a:rect l="l" t="t" r="r" b="b"/>
              <a:pathLst>
                <a:path w="12700" h="528319">
                  <a:moveTo>
                    <a:pt x="0" y="528142"/>
                  </a:moveTo>
                  <a:lnTo>
                    <a:pt x="12700" y="528142"/>
                  </a:lnTo>
                  <a:lnTo>
                    <a:pt x="12700" y="0"/>
                  </a:lnTo>
                  <a:lnTo>
                    <a:pt x="0" y="0"/>
                  </a:lnTo>
                  <a:lnTo>
                    <a:pt x="0" y="528142"/>
                  </a:lnTo>
                  <a:close/>
                </a:path>
              </a:pathLst>
            </a:custGeom>
            <a:solidFill>
              <a:srgbClr val="A3C837"/>
            </a:solidFill>
          </p:spPr>
          <p:txBody>
            <a:bodyPr wrap="square" lIns="0" tIns="0" rIns="0" bIns="0" rtlCol="0"/>
            <a:lstStyle/>
            <a:p>
              <a:endParaRPr/>
            </a:p>
          </p:txBody>
        </p:sp>
        <p:sp>
          <p:nvSpPr>
            <p:cNvPr id="12" name="object 20">
              <a:extLst>
                <a:ext uri="{FF2B5EF4-FFF2-40B4-BE49-F238E27FC236}">
                  <a16:creationId xmlns:a16="http://schemas.microsoft.com/office/drawing/2014/main" id="{40E5DD38-F486-434B-AC0D-3D099B5656FE}"/>
                </a:ext>
              </a:extLst>
            </p:cNvPr>
            <p:cNvSpPr/>
            <p:nvPr/>
          </p:nvSpPr>
          <p:spPr>
            <a:xfrm>
              <a:off x="4106769" y="1827027"/>
              <a:ext cx="624205" cy="624205"/>
            </a:xfrm>
            <a:custGeom>
              <a:avLst/>
              <a:gdLst/>
              <a:ahLst/>
              <a:cxnLst/>
              <a:rect l="l" t="t" r="r" b="b"/>
              <a:pathLst>
                <a:path w="624204" h="624205">
                  <a:moveTo>
                    <a:pt x="311950" y="0"/>
                  </a:moveTo>
                  <a:lnTo>
                    <a:pt x="265914" y="3388"/>
                  </a:lnTo>
                  <a:lnTo>
                    <a:pt x="221955" y="13231"/>
                  </a:lnTo>
                  <a:lnTo>
                    <a:pt x="180559" y="29040"/>
                  </a:lnTo>
                  <a:lnTo>
                    <a:pt x="142212" y="50330"/>
                  </a:lnTo>
                  <a:lnTo>
                    <a:pt x="107400" y="76613"/>
                  </a:lnTo>
                  <a:lnTo>
                    <a:pt x="76609" y="107405"/>
                  </a:lnTo>
                  <a:lnTo>
                    <a:pt x="50326" y="142217"/>
                  </a:lnTo>
                  <a:lnTo>
                    <a:pt x="29038" y="180564"/>
                  </a:lnTo>
                  <a:lnTo>
                    <a:pt x="13230" y="221960"/>
                  </a:lnTo>
                  <a:lnTo>
                    <a:pt x="3388" y="265917"/>
                  </a:lnTo>
                  <a:lnTo>
                    <a:pt x="0" y="311950"/>
                  </a:lnTo>
                  <a:lnTo>
                    <a:pt x="3388" y="357985"/>
                  </a:lnTo>
                  <a:lnTo>
                    <a:pt x="13230" y="401943"/>
                  </a:lnTo>
                  <a:lnTo>
                    <a:pt x="29038" y="443338"/>
                  </a:lnTo>
                  <a:lnTo>
                    <a:pt x="50326" y="481684"/>
                  </a:lnTo>
                  <a:lnTo>
                    <a:pt x="76609" y="516494"/>
                  </a:lnTo>
                  <a:lnTo>
                    <a:pt x="107400" y="547283"/>
                  </a:lnTo>
                  <a:lnTo>
                    <a:pt x="142212" y="573564"/>
                  </a:lnTo>
                  <a:lnTo>
                    <a:pt x="180559" y="594851"/>
                  </a:lnTo>
                  <a:lnTo>
                    <a:pt x="221955" y="610658"/>
                  </a:lnTo>
                  <a:lnTo>
                    <a:pt x="265914" y="620499"/>
                  </a:lnTo>
                  <a:lnTo>
                    <a:pt x="311950" y="623887"/>
                  </a:lnTo>
                  <a:lnTo>
                    <a:pt x="357985" y="620499"/>
                  </a:lnTo>
                  <a:lnTo>
                    <a:pt x="401944" y="610658"/>
                  </a:lnTo>
                  <a:lnTo>
                    <a:pt x="443340" y="594851"/>
                  </a:lnTo>
                  <a:lnTo>
                    <a:pt x="481688" y="573564"/>
                  </a:lnTo>
                  <a:lnTo>
                    <a:pt x="516500" y="547283"/>
                  </a:lnTo>
                  <a:lnTo>
                    <a:pt x="547290" y="516494"/>
                  </a:lnTo>
                  <a:lnTo>
                    <a:pt x="573573" y="481684"/>
                  </a:lnTo>
                  <a:lnTo>
                    <a:pt x="594861" y="443338"/>
                  </a:lnTo>
                  <a:lnTo>
                    <a:pt x="610670" y="401943"/>
                  </a:lnTo>
                  <a:lnTo>
                    <a:pt x="620511" y="357985"/>
                  </a:lnTo>
                  <a:lnTo>
                    <a:pt x="623900" y="311950"/>
                  </a:lnTo>
                  <a:lnTo>
                    <a:pt x="620511" y="265917"/>
                  </a:lnTo>
                  <a:lnTo>
                    <a:pt x="610670" y="221960"/>
                  </a:lnTo>
                  <a:lnTo>
                    <a:pt x="594861" y="180564"/>
                  </a:lnTo>
                  <a:lnTo>
                    <a:pt x="573573" y="142217"/>
                  </a:lnTo>
                  <a:lnTo>
                    <a:pt x="547290" y="107405"/>
                  </a:lnTo>
                  <a:lnTo>
                    <a:pt x="516500" y="76613"/>
                  </a:lnTo>
                  <a:lnTo>
                    <a:pt x="481688" y="50330"/>
                  </a:lnTo>
                  <a:lnTo>
                    <a:pt x="443340" y="29040"/>
                  </a:lnTo>
                  <a:lnTo>
                    <a:pt x="401944" y="13231"/>
                  </a:lnTo>
                  <a:lnTo>
                    <a:pt x="357985" y="3388"/>
                  </a:lnTo>
                  <a:lnTo>
                    <a:pt x="311950" y="0"/>
                  </a:lnTo>
                  <a:close/>
                </a:path>
              </a:pathLst>
            </a:custGeom>
            <a:solidFill>
              <a:srgbClr val="57585B"/>
            </a:solidFill>
          </p:spPr>
          <p:txBody>
            <a:bodyPr wrap="square" lIns="0" tIns="0" rIns="0" bIns="0" rtlCol="0"/>
            <a:lstStyle/>
            <a:p>
              <a:endParaRPr/>
            </a:p>
          </p:txBody>
        </p:sp>
        <p:sp>
          <p:nvSpPr>
            <p:cNvPr id="13" name="object 21">
              <a:extLst>
                <a:ext uri="{FF2B5EF4-FFF2-40B4-BE49-F238E27FC236}">
                  <a16:creationId xmlns:a16="http://schemas.microsoft.com/office/drawing/2014/main" id="{E80B6450-9BC1-1D4F-822D-76BC84A3990D}"/>
                </a:ext>
              </a:extLst>
            </p:cNvPr>
            <p:cNvSpPr/>
            <p:nvPr/>
          </p:nvSpPr>
          <p:spPr>
            <a:xfrm>
              <a:off x="4085069" y="1873541"/>
              <a:ext cx="666750" cy="531495"/>
            </a:xfrm>
            <a:custGeom>
              <a:avLst/>
              <a:gdLst/>
              <a:ahLst/>
              <a:cxnLst/>
              <a:rect l="l" t="t" r="r" b="b"/>
              <a:pathLst>
                <a:path w="666750" h="531494">
                  <a:moveTo>
                    <a:pt x="12700" y="0"/>
                  </a:moveTo>
                  <a:lnTo>
                    <a:pt x="0" y="0"/>
                  </a:lnTo>
                  <a:lnTo>
                    <a:pt x="0" y="528129"/>
                  </a:lnTo>
                  <a:lnTo>
                    <a:pt x="12700" y="528129"/>
                  </a:lnTo>
                  <a:lnTo>
                    <a:pt x="12700" y="0"/>
                  </a:lnTo>
                  <a:close/>
                </a:path>
                <a:path w="666750" h="531494">
                  <a:moveTo>
                    <a:pt x="666470" y="2743"/>
                  </a:moveTo>
                  <a:lnTo>
                    <a:pt x="653770" y="2743"/>
                  </a:lnTo>
                  <a:lnTo>
                    <a:pt x="653770" y="530885"/>
                  </a:lnTo>
                  <a:lnTo>
                    <a:pt x="666470" y="530885"/>
                  </a:lnTo>
                  <a:lnTo>
                    <a:pt x="666470" y="2743"/>
                  </a:lnTo>
                  <a:close/>
                </a:path>
              </a:pathLst>
            </a:custGeom>
            <a:solidFill>
              <a:srgbClr val="A3C837"/>
            </a:solidFill>
          </p:spPr>
          <p:txBody>
            <a:bodyPr wrap="square" lIns="0" tIns="0" rIns="0" bIns="0" rtlCol="0"/>
            <a:lstStyle/>
            <a:p>
              <a:endParaRPr/>
            </a:p>
          </p:txBody>
        </p:sp>
        <p:sp>
          <p:nvSpPr>
            <p:cNvPr id="14" name="object 22">
              <a:extLst>
                <a:ext uri="{FF2B5EF4-FFF2-40B4-BE49-F238E27FC236}">
                  <a16:creationId xmlns:a16="http://schemas.microsoft.com/office/drawing/2014/main" id="{BA313EFB-74B4-B04E-B3E7-29DB7AE73090}"/>
                </a:ext>
              </a:extLst>
            </p:cNvPr>
            <p:cNvSpPr/>
            <p:nvPr/>
          </p:nvSpPr>
          <p:spPr>
            <a:xfrm>
              <a:off x="4760620" y="1827027"/>
              <a:ext cx="624205" cy="624205"/>
            </a:xfrm>
            <a:custGeom>
              <a:avLst/>
              <a:gdLst/>
              <a:ahLst/>
              <a:cxnLst/>
              <a:rect l="l" t="t" r="r" b="b"/>
              <a:pathLst>
                <a:path w="624204" h="624205">
                  <a:moveTo>
                    <a:pt x="311950" y="0"/>
                  </a:moveTo>
                  <a:lnTo>
                    <a:pt x="265914" y="3388"/>
                  </a:lnTo>
                  <a:lnTo>
                    <a:pt x="221955" y="13231"/>
                  </a:lnTo>
                  <a:lnTo>
                    <a:pt x="180559" y="29040"/>
                  </a:lnTo>
                  <a:lnTo>
                    <a:pt x="142212" y="50330"/>
                  </a:lnTo>
                  <a:lnTo>
                    <a:pt x="107400" y="76613"/>
                  </a:lnTo>
                  <a:lnTo>
                    <a:pt x="76609" y="107405"/>
                  </a:lnTo>
                  <a:lnTo>
                    <a:pt x="50326" y="142217"/>
                  </a:lnTo>
                  <a:lnTo>
                    <a:pt x="29038" y="180564"/>
                  </a:lnTo>
                  <a:lnTo>
                    <a:pt x="13230" y="221960"/>
                  </a:lnTo>
                  <a:lnTo>
                    <a:pt x="3388" y="265917"/>
                  </a:lnTo>
                  <a:lnTo>
                    <a:pt x="0" y="311950"/>
                  </a:lnTo>
                  <a:lnTo>
                    <a:pt x="3388" y="357985"/>
                  </a:lnTo>
                  <a:lnTo>
                    <a:pt x="13230" y="401943"/>
                  </a:lnTo>
                  <a:lnTo>
                    <a:pt x="29038" y="443338"/>
                  </a:lnTo>
                  <a:lnTo>
                    <a:pt x="50326" y="481684"/>
                  </a:lnTo>
                  <a:lnTo>
                    <a:pt x="76609" y="516494"/>
                  </a:lnTo>
                  <a:lnTo>
                    <a:pt x="107400" y="547283"/>
                  </a:lnTo>
                  <a:lnTo>
                    <a:pt x="142212" y="573564"/>
                  </a:lnTo>
                  <a:lnTo>
                    <a:pt x="180559" y="594851"/>
                  </a:lnTo>
                  <a:lnTo>
                    <a:pt x="221955" y="610658"/>
                  </a:lnTo>
                  <a:lnTo>
                    <a:pt x="265914" y="620499"/>
                  </a:lnTo>
                  <a:lnTo>
                    <a:pt x="311950" y="623887"/>
                  </a:lnTo>
                  <a:lnTo>
                    <a:pt x="357985" y="620499"/>
                  </a:lnTo>
                  <a:lnTo>
                    <a:pt x="401944" y="610658"/>
                  </a:lnTo>
                  <a:lnTo>
                    <a:pt x="443340" y="594851"/>
                  </a:lnTo>
                  <a:lnTo>
                    <a:pt x="481688" y="573564"/>
                  </a:lnTo>
                  <a:lnTo>
                    <a:pt x="516500" y="547283"/>
                  </a:lnTo>
                  <a:lnTo>
                    <a:pt x="547290" y="516494"/>
                  </a:lnTo>
                  <a:lnTo>
                    <a:pt x="573573" y="481684"/>
                  </a:lnTo>
                  <a:lnTo>
                    <a:pt x="594861" y="443338"/>
                  </a:lnTo>
                  <a:lnTo>
                    <a:pt x="610670" y="401943"/>
                  </a:lnTo>
                  <a:lnTo>
                    <a:pt x="620511" y="357985"/>
                  </a:lnTo>
                  <a:lnTo>
                    <a:pt x="623900" y="311950"/>
                  </a:lnTo>
                  <a:lnTo>
                    <a:pt x="620511" y="265917"/>
                  </a:lnTo>
                  <a:lnTo>
                    <a:pt x="610670" y="221960"/>
                  </a:lnTo>
                  <a:lnTo>
                    <a:pt x="594861" y="180564"/>
                  </a:lnTo>
                  <a:lnTo>
                    <a:pt x="573573" y="142217"/>
                  </a:lnTo>
                  <a:lnTo>
                    <a:pt x="547290" y="107405"/>
                  </a:lnTo>
                  <a:lnTo>
                    <a:pt x="516500" y="76613"/>
                  </a:lnTo>
                  <a:lnTo>
                    <a:pt x="481688" y="50330"/>
                  </a:lnTo>
                  <a:lnTo>
                    <a:pt x="443340" y="29040"/>
                  </a:lnTo>
                  <a:lnTo>
                    <a:pt x="401944" y="13231"/>
                  </a:lnTo>
                  <a:lnTo>
                    <a:pt x="357985" y="3388"/>
                  </a:lnTo>
                  <a:lnTo>
                    <a:pt x="311950" y="0"/>
                  </a:lnTo>
                  <a:close/>
                </a:path>
              </a:pathLst>
            </a:custGeom>
            <a:solidFill>
              <a:srgbClr val="57585B"/>
            </a:solidFill>
          </p:spPr>
          <p:txBody>
            <a:bodyPr wrap="square" lIns="0" tIns="0" rIns="0" bIns="0" rtlCol="0"/>
            <a:lstStyle/>
            <a:p>
              <a:endParaRPr/>
            </a:p>
          </p:txBody>
        </p:sp>
        <p:sp>
          <p:nvSpPr>
            <p:cNvPr id="15" name="object 23">
              <a:extLst>
                <a:ext uri="{FF2B5EF4-FFF2-40B4-BE49-F238E27FC236}">
                  <a16:creationId xmlns:a16="http://schemas.microsoft.com/office/drawing/2014/main" id="{DB9F3F31-029D-054D-89FD-BB52E41D2698}"/>
                </a:ext>
              </a:extLst>
            </p:cNvPr>
            <p:cNvSpPr/>
            <p:nvPr/>
          </p:nvSpPr>
          <p:spPr>
            <a:xfrm>
              <a:off x="4738840" y="1873541"/>
              <a:ext cx="666750" cy="531495"/>
            </a:xfrm>
            <a:custGeom>
              <a:avLst/>
              <a:gdLst/>
              <a:ahLst/>
              <a:cxnLst/>
              <a:rect l="l" t="t" r="r" b="b"/>
              <a:pathLst>
                <a:path w="666750" h="531494">
                  <a:moveTo>
                    <a:pt x="12700" y="0"/>
                  </a:moveTo>
                  <a:lnTo>
                    <a:pt x="0" y="0"/>
                  </a:lnTo>
                  <a:lnTo>
                    <a:pt x="0" y="528129"/>
                  </a:lnTo>
                  <a:lnTo>
                    <a:pt x="12700" y="528129"/>
                  </a:lnTo>
                  <a:lnTo>
                    <a:pt x="12700" y="0"/>
                  </a:lnTo>
                  <a:close/>
                </a:path>
                <a:path w="666750" h="531494">
                  <a:moveTo>
                    <a:pt x="666483" y="2743"/>
                  </a:moveTo>
                  <a:lnTo>
                    <a:pt x="653783" y="2743"/>
                  </a:lnTo>
                  <a:lnTo>
                    <a:pt x="653783" y="530885"/>
                  </a:lnTo>
                  <a:lnTo>
                    <a:pt x="666483" y="530885"/>
                  </a:lnTo>
                  <a:lnTo>
                    <a:pt x="666483" y="2743"/>
                  </a:lnTo>
                  <a:close/>
                </a:path>
              </a:pathLst>
            </a:custGeom>
            <a:solidFill>
              <a:srgbClr val="A3C837"/>
            </a:solidFill>
          </p:spPr>
          <p:txBody>
            <a:bodyPr wrap="square" lIns="0" tIns="0" rIns="0" bIns="0" rtlCol="0"/>
            <a:lstStyle/>
            <a:p>
              <a:endParaRPr/>
            </a:p>
          </p:txBody>
        </p:sp>
        <p:sp>
          <p:nvSpPr>
            <p:cNvPr id="16" name="object 24">
              <a:extLst>
                <a:ext uri="{FF2B5EF4-FFF2-40B4-BE49-F238E27FC236}">
                  <a16:creationId xmlns:a16="http://schemas.microsoft.com/office/drawing/2014/main" id="{B9517A39-F9B9-5C49-90DF-D4028221C650}"/>
                </a:ext>
              </a:extLst>
            </p:cNvPr>
            <p:cNvSpPr/>
            <p:nvPr/>
          </p:nvSpPr>
          <p:spPr>
            <a:xfrm>
              <a:off x="5414472" y="1827027"/>
              <a:ext cx="624205" cy="624205"/>
            </a:xfrm>
            <a:custGeom>
              <a:avLst/>
              <a:gdLst/>
              <a:ahLst/>
              <a:cxnLst/>
              <a:rect l="l" t="t" r="r" b="b"/>
              <a:pathLst>
                <a:path w="624204" h="624205">
                  <a:moveTo>
                    <a:pt x="311950" y="0"/>
                  </a:moveTo>
                  <a:lnTo>
                    <a:pt x="265914" y="3388"/>
                  </a:lnTo>
                  <a:lnTo>
                    <a:pt x="221955" y="13231"/>
                  </a:lnTo>
                  <a:lnTo>
                    <a:pt x="180559" y="29040"/>
                  </a:lnTo>
                  <a:lnTo>
                    <a:pt x="142212" y="50330"/>
                  </a:lnTo>
                  <a:lnTo>
                    <a:pt x="107400" y="76613"/>
                  </a:lnTo>
                  <a:lnTo>
                    <a:pt x="76609" y="107405"/>
                  </a:lnTo>
                  <a:lnTo>
                    <a:pt x="50326" y="142217"/>
                  </a:lnTo>
                  <a:lnTo>
                    <a:pt x="29038" y="180564"/>
                  </a:lnTo>
                  <a:lnTo>
                    <a:pt x="13230" y="221960"/>
                  </a:lnTo>
                  <a:lnTo>
                    <a:pt x="3388" y="265917"/>
                  </a:lnTo>
                  <a:lnTo>
                    <a:pt x="0" y="311950"/>
                  </a:lnTo>
                  <a:lnTo>
                    <a:pt x="3388" y="357985"/>
                  </a:lnTo>
                  <a:lnTo>
                    <a:pt x="13230" y="401943"/>
                  </a:lnTo>
                  <a:lnTo>
                    <a:pt x="29038" y="443338"/>
                  </a:lnTo>
                  <a:lnTo>
                    <a:pt x="50326" y="481684"/>
                  </a:lnTo>
                  <a:lnTo>
                    <a:pt x="76609" y="516494"/>
                  </a:lnTo>
                  <a:lnTo>
                    <a:pt x="107400" y="547283"/>
                  </a:lnTo>
                  <a:lnTo>
                    <a:pt x="142212" y="573564"/>
                  </a:lnTo>
                  <a:lnTo>
                    <a:pt x="180559" y="594851"/>
                  </a:lnTo>
                  <a:lnTo>
                    <a:pt x="221955" y="610658"/>
                  </a:lnTo>
                  <a:lnTo>
                    <a:pt x="265914" y="620499"/>
                  </a:lnTo>
                  <a:lnTo>
                    <a:pt x="311950" y="623887"/>
                  </a:lnTo>
                  <a:lnTo>
                    <a:pt x="357985" y="620499"/>
                  </a:lnTo>
                  <a:lnTo>
                    <a:pt x="401944" y="610658"/>
                  </a:lnTo>
                  <a:lnTo>
                    <a:pt x="443340" y="594851"/>
                  </a:lnTo>
                  <a:lnTo>
                    <a:pt x="481688" y="573564"/>
                  </a:lnTo>
                  <a:lnTo>
                    <a:pt x="516500" y="547283"/>
                  </a:lnTo>
                  <a:lnTo>
                    <a:pt x="547290" y="516494"/>
                  </a:lnTo>
                  <a:lnTo>
                    <a:pt x="573573" y="481684"/>
                  </a:lnTo>
                  <a:lnTo>
                    <a:pt x="594861" y="443338"/>
                  </a:lnTo>
                  <a:lnTo>
                    <a:pt x="610670" y="401943"/>
                  </a:lnTo>
                  <a:lnTo>
                    <a:pt x="620511" y="357985"/>
                  </a:lnTo>
                  <a:lnTo>
                    <a:pt x="623900" y="311950"/>
                  </a:lnTo>
                  <a:lnTo>
                    <a:pt x="620511" y="265917"/>
                  </a:lnTo>
                  <a:lnTo>
                    <a:pt x="610670" y="221960"/>
                  </a:lnTo>
                  <a:lnTo>
                    <a:pt x="594861" y="180564"/>
                  </a:lnTo>
                  <a:lnTo>
                    <a:pt x="573573" y="142217"/>
                  </a:lnTo>
                  <a:lnTo>
                    <a:pt x="547290" y="107405"/>
                  </a:lnTo>
                  <a:lnTo>
                    <a:pt x="516500" y="76613"/>
                  </a:lnTo>
                  <a:lnTo>
                    <a:pt x="481688" y="50330"/>
                  </a:lnTo>
                  <a:lnTo>
                    <a:pt x="443340" y="29040"/>
                  </a:lnTo>
                  <a:lnTo>
                    <a:pt x="401944" y="13231"/>
                  </a:lnTo>
                  <a:lnTo>
                    <a:pt x="357985" y="3388"/>
                  </a:lnTo>
                  <a:lnTo>
                    <a:pt x="311950" y="0"/>
                  </a:lnTo>
                  <a:close/>
                </a:path>
              </a:pathLst>
            </a:custGeom>
            <a:solidFill>
              <a:srgbClr val="57585B"/>
            </a:solidFill>
          </p:spPr>
          <p:txBody>
            <a:bodyPr wrap="square" lIns="0" tIns="0" rIns="0" bIns="0" rtlCol="0"/>
            <a:lstStyle/>
            <a:p>
              <a:endParaRPr/>
            </a:p>
          </p:txBody>
        </p:sp>
        <p:sp>
          <p:nvSpPr>
            <p:cNvPr id="17" name="object 25">
              <a:extLst>
                <a:ext uri="{FF2B5EF4-FFF2-40B4-BE49-F238E27FC236}">
                  <a16:creationId xmlns:a16="http://schemas.microsoft.com/office/drawing/2014/main" id="{2C430920-AA91-FB4E-8730-C744D62E472F}"/>
                </a:ext>
              </a:extLst>
            </p:cNvPr>
            <p:cNvSpPr/>
            <p:nvPr/>
          </p:nvSpPr>
          <p:spPr>
            <a:xfrm>
              <a:off x="5392623" y="1873541"/>
              <a:ext cx="666750" cy="531495"/>
            </a:xfrm>
            <a:custGeom>
              <a:avLst/>
              <a:gdLst/>
              <a:ahLst/>
              <a:cxnLst/>
              <a:rect l="l" t="t" r="r" b="b"/>
              <a:pathLst>
                <a:path w="666750" h="531494">
                  <a:moveTo>
                    <a:pt x="12700" y="0"/>
                  </a:moveTo>
                  <a:lnTo>
                    <a:pt x="0" y="0"/>
                  </a:lnTo>
                  <a:lnTo>
                    <a:pt x="0" y="528129"/>
                  </a:lnTo>
                  <a:lnTo>
                    <a:pt x="12700" y="528129"/>
                  </a:lnTo>
                  <a:lnTo>
                    <a:pt x="12700" y="0"/>
                  </a:lnTo>
                  <a:close/>
                </a:path>
                <a:path w="666750" h="531494">
                  <a:moveTo>
                    <a:pt x="666483" y="2743"/>
                  </a:moveTo>
                  <a:lnTo>
                    <a:pt x="653783" y="2743"/>
                  </a:lnTo>
                  <a:lnTo>
                    <a:pt x="653783" y="530885"/>
                  </a:lnTo>
                  <a:lnTo>
                    <a:pt x="666483" y="530885"/>
                  </a:lnTo>
                  <a:lnTo>
                    <a:pt x="666483" y="2743"/>
                  </a:lnTo>
                  <a:close/>
                </a:path>
              </a:pathLst>
            </a:custGeom>
            <a:solidFill>
              <a:srgbClr val="A3C837"/>
            </a:solidFill>
          </p:spPr>
          <p:txBody>
            <a:bodyPr wrap="square" lIns="0" tIns="0" rIns="0" bIns="0" rtlCol="0"/>
            <a:lstStyle/>
            <a:p>
              <a:endParaRPr/>
            </a:p>
          </p:txBody>
        </p:sp>
        <p:sp>
          <p:nvSpPr>
            <p:cNvPr id="18" name="object 26">
              <a:extLst>
                <a:ext uri="{FF2B5EF4-FFF2-40B4-BE49-F238E27FC236}">
                  <a16:creationId xmlns:a16="http://schemas.microsoft.com/office/drawing/2014/main" id="{7F7B5F92-1E5E-BC47-ACFE-2CE742811960}"/>
                </a:ext>
              </a:extLst>
            </p:cNvPr>
            <p:cNvSpPr/>
            <p:nvPr/>
          </p:nvSpPr>
          <p:spPr>
            <a:xfrm>
              <a:off x="6068324" y="1827027"/>
              <a:ext cx="624205" cy="624205"/>
            </a:xfrm>
            <a:custGeom>
              <a:avLst/>
              <a:gdLst/>
              <a:ahLst/>
              <a:cxnLst/>
              <a:rect l="l" t="t" r="r" b="b"/>
              <a:pathLst>
                <a:path w="624204" h="624205">
                  <a:moveTo>
                    <a:pt x="311950" y="0"/>
                  </a:moveTo>
                  <a:lnTo>
                    <a:pt x="265914" y="3388"/>
                  </a:lnTo>
                  <a:lnTo>
                    <a:pt x="221955" y="13231"/>
                  </a:lnTo>
                  <a:lnTo>
                    <a:pt x="180559" y="29040"/>
                  </a:lnTo>
                  <a:lnTo>
                    <a:pt x="142212" y="50330"/>
                  </a:lnTo>
                  <a:lnTo>
                    <a:pt x="107400" y="76613"/>
                  </a:lnTo>
                  <a:lnTo>
                    <a:pt x="76609" y="107405"/>
                  </a:lnTo>
                  <a:lnTo>
                    <a:pt x="50326" y="142217"/>
                  </a:lnTo>
                  <a:lnTo>
                    <a:pt x="29038" y="180564"/>
                  </a:lnTo>
                  <a:lnTo>
                    <a:pt x="13230" y="221960"/>
                  </a:lnTo>
                  <a:lnTo>
                    <a:pt x="3388" y="265917"/>
                  </a:lnTo>
                  <a:lnTo>
                    <a:pt x="0" y="311950"/>
                  </a:lnTo>
                  <a:lnTo>
                    <a:pt x="3388" y="357985"/>
                  </a:lnTo>
                  <a:lnTo>
                    <a:pt x="13230" y="401943"/>
                  </a:lnTo>
                  <a:lnTo>
                    <a:pt x="29038" y="443338"/>
                  </a:lnTo>
                  <a:lnTo>
                    <a:pt x="50326" y="481684"/>
                  </a:lnTo>
                  <a:lnTo>
                    <a:pt x="76609" y="516494"/>
                  </a:lnTo>
                  <a:lnTo>
                    <a:pt x="107400" y="547283"/>
                  </a:lnTo>
                  <a:lnTo>
                    <a:pt x="142212" y="573564"/>
                  </a:lnTo>
                  <a:lnTo>
                    <a:pt x="180559" y="594851"/>
                  </a:lnTo>
                  <a:lnTo>
                    <a:pt x="221955" y="610658"/>
                  </a:lnTo>
                  <a:lnTo>
                    <a:pt x="265914" y="620499"/>
                  </a:lnTo>
                  <a:lnTo>
                    <a:pt x="311950" y="623887"/>
                  </a:lnTo>
                  <a:lnTo>
                    <a:pt x="357985" y="620499"/>
                  </a:lnTo>
                  <a:lnTo>
                    <a:pt x="401944" y="610658"/>
                  </a:lnTo>
                  <a:lnTo>
                    <a:pt x="443340" y="594851"/>
                  </a:lnTo>
                  <a:lnTo>
                    <a:pt x="481688" y="573564"/>
                  </a:lnTo>
                  <a:lnTo>
                    <a:pt x="516500" y="547283"/>
                  </a:lnTo>
                  <a:lnTo>
                    <a:pt x="547290" y="516494"/>
                  </a:lnTo>
                  <a:lnTo>
                    <a:pt x="573573" y="481684"/>
                  </a:lnTo>
                  <a:lnTo>
                    <a:pt x="594861" y="443338"/>
                  </a:lnTo>
                  <a:lnTo>
                    <a:pt x="610670" y="401943"/>
                  </a:lnTo>
                  <a:lnTo>
                    <a:pt x="620511" y="357985"/>
                  </a:lnTo>
                  <a:lnTo>
                    <a:pt x="623900" y="311950"/>
                  </a:lnTo>
                  <a:lnTo>
                    <a:pt x="620511" y="265917"/>
                  </a:lnTo>
                  <a:lnTo>
                    <a:pt x="610670" y="221960"/>
                  </a:lnTo>
                  <a:lnTo>
                    <a:pt x="594861" y="180564"/>
                  </a:lnTo>
                  <a:lnTo>
                    <a:pt x="573573" y="142217"/>
                  </a:lnTo>
                  <a:lnTo>
                    <a:pt x="547290" y="107405"/>
                  </a:lnTo>
                  <a:lnTo>
                    <a:pt x="516500" y="76613"/>
                  </a:lnTo>
                  <a:lnTo>
                    <a:pt x="481688" y="50330"/>
                  </a:lnTo>
                  <a:lnTo>
                    <a:pt x="443340" y="29040"/>
                  </a:lnTo>
                  <a:lnTo>
                    <a:pt x="401944" y="13231"/>
                  </a:lnTo>
                  <a:lnTo>
                    <a:pt x="357985" y="3388"/>
                  </a:lnTo>
                  <a:lnTo>
                    <a:pt x="311950" y="0"/>
                  </a:lnTo>
                  <a:close/>
                </a:path>
              </a:pathLst>
            </a:custGeom>
            <a:solidFill>
              <a:srgbClr val="FFD100"/>
            </a:solidFill>
          </p:spPr>
          <p:txBody>
            <a:bodyPr wrap="square" lIns="0" tIns="0" rIns="0" bIns="0" rtlCol="0"/>
            <a:lstStyle/>
            <a:p>
              <a:endParaRPr/>
            </a:p>
          </p:txBody>
        </p:sp>
        <p:sp>
          <p:nvSpPr>
            <p:cNvPr id="19" name="object 27">
              <a:extLst>
                <a:ext uri="{FF2B5EF4-FFF2-40B4-BE49-F238E27FC236}">
                  <a16:creationId xmlns:a16="http://schemas.microsoft.com/office/drawing/2014/main" id="{A62D8937-342D-F845-828D-C9519B3E029F}"/>
                </a:ext>
              </a:extLst>
            </p:cNvPr>
            <p:cNvSpPr/>
            <p:nvPr/>
          </p:nvSpPr>
          <p:spPr>
            <a:xfrm>
              <a:off x="6046406" y="1873541"/>
              <a:ext cx="666750" cy="531495"/>
            </a:xfrm>
            <a:custGeom>
              <a:avLst/>
              <a:gdLst/>
              <a:ahLst/>
              <a:cxnLst/>
              <a:rect l="l" t="t" r="r" b="b"/>
              <a:pathLst>
                <a:path w="666750" h="531494">
                  <a:moveTo>
                    <a:pt x="12700" y="0"/>
                  </a:moveTo>
                  <a:lnTo>
                    <a:pt x="0" y="0"/>
                  </a:lnTo>
                  <a:lnTo>
                    <a:pt x="0" y="528129"/>
                  </a:lnTo>
                  <a:lnTo>
                    <a:pt x="12700" y="528129"/>
                  </a:lnTo>
                  <a:lnTo>
                    <a:pt x="12700" y="0"/>
                  </a:lnTo>
                  <a:close/>
                </a:path>
                <a:path w="666750" h="531494">
                  <a:moveTo>
                    <a:pt x="666483" y="2743"/>
                  </a:moveTo>
                  <a:lnTo>
                    <a:pt x="653783" y="2743"/>
                  </a:lnTo>
                  <a:lnTo>
                    <a:pt x="653783" y="530885"/>
                  </a:lnTo>
                  <a:lnTo>
                    <a:pt x="666483" y="530885"/>
                  </a:lnTo>
                  <a:lnTo>
                    <a:pt x="666483" y="2743"/>
                  </a:lnTo>
                  <a:close/>
                </a:path>
              </a:pathLst>
            </a:custGeom>
            <a:solidFill>
              <a:srgbClr val="A3C837"/>
            </a:solidFill>
          </p:spPr>
          <p:txBody>
            <a:bodyPr wrap="square" lIns="0" tIns="0" rIns="0" bIns="0" rtlCol="0"/>
            <a:lstStyle/>
            <a:p>
              <a:endParaRPr/>
            </a:p>
          </p:txBody>
        </p:sp>
        <p:sp>
          <p:nvSpPr>
            <p:cNvPr id="20" name="object 28">
              <a:extLst>
                <a:ext uri="{FF2B5EF4-FFF2-40B4-BE49-F238E27FC236}">
                  <a16:creationId xmlns:a16="http://schemas.microsoft.com/office/drawing/2014/main" id="{28AA3B48-C88F-FF46-8BE4-23B7E8530DDF}"/>
                </a:ext>
              </a:extLst>
            </p:cNvPr>
            <p:cNvSpPr/>
            <p:nvPr/>
          </p:nvSpPr>
          <p:spPr>
            <a:xfrm>
              <a:off x="6722176" y="1827027"/>
              <a:ext cx="624205" cy="624205"/>
            </a:xfrm>
            <a:custGeom>
              <a:avLst/>
              <a:gdLst/>
              <a:ahLst/>
              <a:cxnLst/>
              <a:rect l="l" t="t" r="r" b="b"/>
              <a:pathLst>
                <a:path w="624204" h="624205">
                  <a:moveTo>
                    <a:pt x="311950" y="0"/>
                  </a:moveTo>
                  <a:lnTo>
                    <a:pt x="265914" y="3388"/>
                  </a:lnTo>
                  <a:lnTo>
                    <a:pt x="221955" y="13231"/>
                  </a:lnTo>
                  <a:lnTo>
                    <a:pt x="180559" y="29040"/>
                  </a:lnTo>
                  <a:lnTo>
                    <a:pt x="142212" y="50330"/>
                  </a:lnTo>
                  <a:lnTo>
                    <a:pt x="107400" y="76613"/>
                  </a:lnTo>
                  <a:lnTo>
                    <a:pt x="76609" y="107405"/>
                  </a:lnTo>
                  <a:lnTo>
                    <a:pt x="50326" y="142217"/>
                  </a:lnTo>
                  <a:lnTo>
                    <a:pt x="29038" y="180564"/>
                  </a:lnTo>
                  <a:lnTo>
                    <a:pt x="13230" y="221960"/>
                  </a:lnTo>
                  <a:lnTo>
                    <a:pt x="3388" y="265917"/>
                  </a:lnTo>
                  <a:lnTo>
                    <a:pt x="0" y="311950"/>
                  </a:lnTo>
                  <a:lnTo>
                    <a:pt x="3388" y="357985"/>
                  </a:lnTo>
                  <a:lnTo>
                    <a:pt x="13230" y="401943"/>
                  </a:lnTo>
                  <a:lnTo>
                    <a:pt x="29038" y="443338"/>
                  </a:lnTo>
                  <a:lnTo>
                    <a:pt x="50326" y="481684"/>
                  </a:lnTo>
                  <a:lnTo>
                    <a:pt x="76609" y="516494"/>
                  </a:lnTo>
                  <a:lnTo>
                    <a:pt x="107400" y="547283"/>
                  </a:lnTo>
                  <a:lnTo>
                    <a:pt x="142212" y="573564"/>
                  </a:lnTo>
                  <a:lnTo>
                    <a:pt x="180559" y="594851"/>
                  </a:lnTo>
                  <a:lnTo>
                    <a:pt x="221955" y="610658"/>
                  </a:lnTo>
                  <a:lnTo>
                    <a:pt x="265914" y="620499"/>
                  </a:lnTo>
                  <a:lnTo>
                    <a:pt x="311950" y="623887"/>
                  </a:lnTo>
                  <a:lnTo>
                    <a:pt x="357985" y="620499"/>
                  </a:lnTo>
                  <a:lnTo>
                    <a:pt x="401943" y="610658"/>
                  </a:lnTo>
                  <a:lnTo>
                    <a:pt x="443338" y="594851"/>
                  </a:lnTo>
                  <a:lnTo>
                    <a:pt x="481684" y="573564"/>
                  </a:lnTo>
                  <a:lnTo>
                    <a:pt x="516494" y="547283"/>
                  </a:lnTo>
                  <a:lnTo>
                    <a:pt x="547283" y="516494"/>
                  </a:lnTo>
                  <a:lnTo>
                    <a:pt x="573564" y="481684"/>
                  </a:lnTo>
                  <a:lnTo>
                    <a:pt x="594851" y="443338"/>
                  </a:lnTo>
                  <a:lnTo>
                    <a:pt x="610658" y="401943"/>
                  </a:lnTo>
                  <a:lnTo>
                    <a:pt x="620499" y="357985"/>
                  </a:lnTo>
                  <a:lnTo>
                    <a:pt x="623887" y="311950"/>
                  </a:lnTo>
                  <a:lnTo>
                    <a:pt x="620499" y="265917"/>
                  </a:lnTo>
                  <a:lnTo>
                    <a:pt x="610658" y="221960"/>
                  </a:lnTo>
                  <a:lnTo>
                    <a:pt x="594851" y="180564"/>
                  </a:lnTo>
                  <a:lnTo>
                    <a:pt x="573564" y="142217"/>
                  </a:lnTo>
                  <a:lnTo>
                    <a:pt x="547283" y="107405"/>
                  </a:lnTo>
                  <a:lnTo>
                    <a:pt x="516494" y="76613"/>
                  </a:lnTo>
                  <a:lnTo>
                    <a:pt x="481684" y="50330"/>
                  </a:lnTo>
                  <a:lnTo>
                    <a:pt x="443338" y="29040"/>
                  </a:lnTo>
                  <a:lnTo>
                    <a:pt x="401943" y="13231"/>
                  </a:lnTo>
                  <a:lnTo>
                    <a:pt x="357985" y="3388"/>
                  </a:lnTo>
                  <a:lnTo>
                    <a:pt x="311950" y="0"/>
                  </a:lnTo>
                  <a:close/>
                </a:path>
              </a:pathLst>
            </a:custGeom>
            <a:solidFill>
              <a:srgbClr val="57585B"/>
            </a:solidFill>
          </p:spPr>
          <p:txBody>
            <a:bodyPr wrap="square" lIns="0" tIns="0" rIns="0" bIns="0" rtlCol="0"/>
            <a:lstStyle/>
            <a:p>
              <a:endParaRPr/>
            </a:p>
          </p:txBody>
        </p:sp>
        <p:sp>
          <p:nvSpPr>
            <p:cNvPr id="21" name="object 29">
              <a:extLst>
                <a:ext uri="{FF2B5EF4-FFF2-40B4-BE49-F238E27FC236}">
                  <a16:creationId xmlns:a16="http://schemas.microsoft.com/office/drawing/2014/main" id="{CCD8D334-F55B-C84F-9B9D-946B65AD7EFB}"/>
                </a:ext>
              </a:extLst>
            </p:cNvPr>
            <p:cNvSpPr/>
            <p:nvPr/>
          </p:nvSpPr>
          <p:spPr>
            <a:xfrm>
              <a:off x="6700190" y="1873541"/>
              <a:ext cx="666750" cy="531495"/>
            </a:xfrm>
            <a:custGeom>
              <a:avLst/>
              <a:gdLst/>
              <a:ahLst/>
              <a:cxnLst/>
              <a:rect l="l" t="t" r="r" b="b"/>
              <a:pathLst>
                <a:path w="666750" h="531494">
                  <a:moveTo>
                    <a:pt x="12700" y="0"/>
                  </a:moveTo>
                  <a:lnTo>
                    <a:pt x="0" y="0"/>
                  </a:lnTo>
                  <a:lnTo>
                    <a:pt x="0" y="528129"/>
                  </a:lnTo>
                  <a:lnTo>
                    <a:pt x="12700" y="528129"/>
                  </a:lnTo>
                  <a:lnTo>
                    <a:pt x="12700" y="0"/>
                  </a:lnTo>
                  <a:close/>
                </a:path>
                <a:path w="666750" h="531494">
                  <a:moveTo>
                    <a:pt x="666470" y="2743"/>
                  </a:moveTo>
                  <a:lnTo>
                    <a:pt x="653770" y="2743"/>
                  </a:lnTo>
                  <a:lnTo>
                    <a:pt x="653770" y="530885"/>
                  </a:lnTo>
                  <a:lnTo>
                    <a:pt x="666470" y="530885"/>
                  </a:lnTo>
                  <a:lnTo>
                    <a:pt x="666470" y="2743"/>
                  </a:lnTo>
                  <a:close/>
                </a:path>
              </a:pathLst>
            </a:custGeom>
            <a:solidFill>
              <a:srgbClr val="A3C837"/>
            </a:solidFill>
          </p:spPr>
          <p:txBody>
            <a:bodyPr wrap="square" lIns="0" tIns="0" rIns="0" bIns="0" rtlCol="0"/>
            <a:lstStyle/>
            <a:p>
              <a:endParaRPr/>
            </a:p>
          </p:txBody>
        </p:sp>
        <p:sp>
          <p:nvSpPr>
            <p:cNvPr id="22" name="object 30">
              <a:extLst>
                <a:ext uri="{FF2B5EF4-FFF2-40B4-BE49-F238E27FC236}">
                  <a16:creationId xmlns:a16="http://schemas.microsoft.com/office/drawing/2014/main" id="{EC33DEEB-DDBB-8340-9394-EA696F340E6F}"/>
                </a:ext>
              </a:extLst>
            </p:cNvPr>
            <p:cNvSpPr/>
            <p:nvPr/>
          </p:nvSpPr>
          <p:spPr>
            <a:xfrm>
              <a:off x="7376028" y="1827027"/>
              <a:ext cx="624205" cy="624205"/>
            </a:xfrm>
            <a:custGeom>
              <a:avLst/>
              <a:gdLst/>
              <a:ahLst/>
              <a:cxnLst/>
              <a:rect l="l" t="t" r="r" b="b"/>
              <a:pathLst>
                <a:path w="624204" h="624205">
                  <a:moveTo>
                    <a:pt x="311937" y="0"/>
                  </a:moveTo>
                  <a:lnTo>
                    <a:pt x="265902" y="3388"/>
                  </a:lnTo>
                  <a:lnTo>
                    <a:pt x="221944" y="13231"/>
                  </a:lnTo>
                  <a:lnTo>
                    <a:pt x="180549" y="29040"/>
                  </a:lnTo>
                  <a:lnTo>
                    <a:pt x="142203" y="50330"/>
                  </a:lnTo>
                  <a:lnTo>
                    <a:pt x="107392" y="76613"/>
                  </a:lnTo>
                  <a:lnTo>
                    <a:pt x="76604" y="107405"/>
                  </a:lnTo>
                  <a:lnTo>
                    <a:pt x="50323" y="142217"/>
                  </a:lnTo>
                  <a:lnTo>
                    <a:pt x="29035" y="180564"/>
                  </a:lnTo>
                  <a:lnTo>
                    <a:pt x="13228" y="221960"/>
                  </a:lnTo>
                  <a:lnTo>
                    <a:pt x="3388" y="265917"/>
                  </a:lnTo>
                  <a:lnTo>
                    <a:pt x="0" y="311950"/>
                  </a:lnTo>
                  <a:lnTo>
                    <a:pt x="3388" y="357985"/>
                  </a:lnTo>
                  <a:lnTo>
                    <a:pt x="13228" y="401943"/>
                  </a:lnTo>
                  <a:lnTo>
                    <a:pt x="29035" y="443338"/>
                  </a:lnTo>
                  <a:lnTo>
                    <a:pt x="50323" y="481684"/>
                  </a:lnTo>
                  <a:lnTo>
                    <a:pt x="76604" y="516494"/>
                  </a:lnTo>
                  <a:lnTo>
                    <a:pt x="107392" y="547283"/>
                  </a:lnTo>
                  <a:lnTo>
                    <a:pt x="142203" y="573564"/>
                  </a:lnTo>
                  <a:lnTo>
                    <a:pt x="180549" y="594851"/>
                  </a:lnTo>
                  <a:lnTo>
                    <a:pt x="221944" y="610658"/>
                  </a:lnTo>
                  <a:lnTo>
                    <a:pt x="265902" y="620499"/>
                  </a:lnTo>
                  <a:lnTo>
                    <a:pt x="311937" y="623887"/>
                  </a:lnTo>
                  <a:lnTo>
                    <a:pt x="357975" y="620499"/>
                  </a:lnTo>
                  <a:lnTo>
                    <a:pt x="401936" y="610658"/>
                  </a:lnTo>
                  <a:lnTo>
                    <a:pt x="443333" y="594851"/>
                  </a:lnTo>
                  <a:lnTo>
                    <a:pt x="481680" y="573564"/>
                  </a:lnTo>
                  <a:lnTo>
                    <a:pt x="516492" y="547283"/>
                  </a:lnTo>
                  <a:lnTo>
                    <a:pt x="547282" y="516494"/>
                  </a:lnTo>
                  <a:lnTo>
                    <a:pt x="573563" y="481684"/>
                  </a:lnTo>
                  <a:lnTo>
                    <a:pt x="594851" y="443338"/>
                  </a:lnTo>
                  <a:lnTo>
                    <a:pt x="610658" y="401943"/>
                  </a:lnTo>
                  <a:lnTo>
                    <a:pt x="620499" y="357985"/>
                  </a:lnTo>
                  <a:lnTo>
                    <a:pt x="623887" y="311950"/>
                  </a:lnTo>
                  <a:lnTo>
                    <a:pt x="620499" y="265917"/>
                  </a:lnTo>
                  <a:lnTo>
                    <a:pt x="610658" y="221960"/>
                  </a:lnTo>
                  <a:lnTo>
                    <a:pt x="594851" y="180564"/>
                  </a:lnTo>
                  <a:lnTo>
                    <a:pt x="573563" y="142217"/>
                  </a:lnTo>
                  <a:lnTo>
                    <a:pt x="547282" y="107405"/>
                  </a:lnTo>
                  <a:lnTo>
                    <a:pt x="516492" y="76613"/>
                  </a:lnTo>
                  <a:lnTo>
                    <a:pt x="481680" y="50330"/>
                  </a:lnTo>
                  <a:lnTo>
                    <a:pt x="443333" y="29040"/>
                  </a:lnTo>
                  <a:lnTo>
                    <a:pt x="401936" y="13231"/>
                  </a:lnTo>
                  <a:lnTo>
                    <a:pt x="357975" y="3388"/>
                  </a:lnTo>
                  <a:lnTo>
                    <a:pt x="311937" y="0"/>
                  </a:lnTo>
                  <a:close/>
                </a:path>
              </a:pathLst>
            </a:custGeom>
            <a:solidFill>
              <a:srgbClr val="FFD100"/>
            </a:solidFill>
          </p:spPr>
          <p:txBody>
            <a:bodyPr wrap="square" lIns="0" tIns="0" rIns="0" bIns="0" rtlCol="0"/>
            <a:lstStyle/>
            <a:p>
              <a:endParaRPr/>
            </a:p>
          </p:txBody>
        </p:sp>
        <p:sp>
          <p:nvSpPr>
            <p:cNvPr id="23" name="object 31">
              <a:extLst>
                <a:ext uri="{FF2B5EF4-FFF2-40B4-BE49-F238E27FC236}">
                  <a16:creationId xmlns:a16="http://schemas.microsoft.com/office/drawing/2014/main" id="{4D7F3171-0BAC-AF42-A397-910CD15CA9E2}"/>
                </a:ext>
              </a:extLst>
            </p:cNvPr>
            <p:cNvSpPr/>
            <p:nvPr/>
          </p:nvSpPr>
          <p:spPr>
            <a:xfrm>
              <a:off x="7353960" y="1873541"/>
              <a:ext cx="666750" cy="531495"/>
            </a:xfrm>
            <a:custGeom>
              <a:avLst/>
              <a:gdLst/>
              <a:ahLst/>
              <a:cxnLst/>
              <a:rect l="l" t="t" r="r" b="b"/>
              <a:pathLst>
                <a:path w="666750" h="531494">
                  <a:moveTo>
                    <a:pt x="12700" y="0"/>
                  </a:moveTo>
                  <a:lnTo>
                    <a:pt x="0" y="0"/>
                  </a:lnTo>
                  <a:lnTo>
                    <a:pt x="0" y="528129"/>
                  </a:lnTo>
                  <a:lnTo>
                    <a:pt x="12700" y="528129"/>
                  </a:lnTo>
                  <a:lnTo>
                    <a:pt x="12700" y="0"/>
                  </a:lnTo>
                  <a:close/>
                </a:path>
                <a:path w="666750" h="531494">
                  <a:moveTo>
                    <a:pt x="666496" y="2743"/>
                  </a:moveTo>
                  <a:lnTo>
                    <a:pt x="653796" y="2743"/>
                  </a:lnTo>
                  <a:lnTo>
                    <a:pt x="653796" y="530885"/>
                  </a:lnTo>
                  <a:lnTo>
                    <a:pt x="666496" y="530885"/>
                  </a:lnTo>
                  <a:lnTo>
                    <a:pt x="666496" y="2743"/>
                  </a:lnTo>
                  <a:close/>
                </a:path>
              </a:pathLst>
            </a:custGeom>
            <a:solidFill>
              <a:srgbClr val="A3C837"/>
            </a:solidFill>
          </p:spPr>
          <p:txBody>
            <a:bodyPr wrap="square" lIns="0" tIns="0" rIns="0" bIns="0" rtlCol="0"/>
            <a:lstStyle/>
            <a:p>
              <a:endParaRPr/>
            </a:p>
          </p:txBody>
        </p:sp>
        <p:sp>
          <p:nvSpPr>
            <p:cNvPr id="24" name="object 32">
              <a:extLst>
                <a:ext uri="{FF2B5EF4-FFF2-40B4-BE49-F238E27FC236}">
                  <a16:creationId xmlns:a16="http://schemas.microsoft.com/office/drawing/2014/main" id="{F4B8E7EE-B42E-1C48-92F3-77FB89CD6934}"/>
                </a:ext>
              </a:extLst>
            </p:cNvPr>
            <p:cNvSpPr/>
            <p:nvPr/>
          </p:nvSpPr>
          <p:spPr>
            <a:xfrm>
              <a:off x="8029854" y="1827034"/>
              <a:ext cx="1278255" cy="624205"/>
            </a:xfrm>
            <a:custGeom>
              <a:avLst/>
              <a:gdLst/>
              <a:ahLst/>
              <a:cxnLst/>
              <a:rect l="l" t="t" r="r" b="b"/>
              <a:pathLst>
                <a:path w="1278254" h="624205">
                  <a:moveTo>
                    <a:pt x="623900" y="311950"/>
                  </a:moveTo>
                  <a:lnTo>
                    <a:pt x="620522" y="265912"/>
                  </a:lnTo>
                  <a:lnTo>
                    <a:pt x="610679" y="221957"/>
                  </a:lnTo>
                  <a:lnTo>
                    <a:pt x="594868" y="180568"/>
                  </a:lnTo>
                  <a:lnTo>
                    <a:pt x="573582" y="142214"/>
                  </a:lnTo>
                  <a:lnTo>
                    <a:pt x="547293" y="107403"/>
                  </a:lnTo>
                  <a:lnTo>
                    <a:pt x="516509" y="76606"/>
                  </a:lnTo>
                  <a:lnTo>
                    <a:pt x="481698" y="50330"/>
                  </a:lnTo>
                  <a:lnTo>
                    <a:pt x="443344" y="29044"/>
                  </a:lnTo>
                  <a:lnTo>
                    <a:pt x="401955" y="13233"/>
                  </a:lnTo>
                  <a:lnTo>
                    <a:pt x="357987" y="3390"/>
                  </a:lnTo>
                  <a:lnTo>
                    <a:pt x="311950" y="0"/>
                  </a:lnTo>
                  <a:lnTo>
                    <a:pt x="265925" y="3390"/>
                  </a:lnTo>
                  <a:lnTo>
                    <a:pt x="221957" y="13233"/>
                  </a:lnTo>
                  <a:lnTo>
                    <a:pt x="180568" y="29044"/>
                  </a:lnTo>
                  <a:lnTo>
                    <a:pt x="142214" y="50330"/>
                  </a:lnTo>
                  <a:lnTo>
                    <a:pt x="107403" y="76606"/>
                  </a:lnTo>
                  <a:lnTo>
                    <a:pt x="76619" y="107403"/>
                  </a:lnTo>
                  <a:lnTo>
                    <a:pt x="50330" y="142214"/>
                  </a:lnTo>
                  <a:lnTo>
                    <a:pt x="29044" y="180568"/>
                  </a:lnTo>
                  <a:lnTo>
                    <a:pt x="13233" y="221957"/>
                  </a:lnTo>
                  <a:lnTo>
                    <a:pt x="3390" y="265912"/>
                  </a:lnTo>
                  <a:lnTo>
                    <a:pt x="0" y="311950"/>
                  </a:lnTo>
                  <a:lnTo>
                    <a:pt x="3390" y="357987"/>
                  </a:lnTo>
                  <a:lnTo>
                    <a:pt x="13233" y="401942"/>
                  </a:lnTo>
                  <a:lnTo>
                    <a:pt x="29044" y="443331"/>
                  </a:lnTo>
                  <a:lnTo>
                    <a:pt x="50330" y="481685"/>
                  </a:lnTo>
                  <a:lnTo>
                    <a:pt x="76619" y="516496"/>
                  </a:lnTo>
                  <a:lnTo>
                    <a:pt x="107403" y="547281"/>
                  </a:lnTo>
                  <a:lnTo>
                    <a:pt x="142214" y="573557"/>
                  </a:lnTo>
                  <a:lnTo>
                    <a:pt x="180568" y="594855"/>
                  </a:lnTo>
                  <a:lnTo>
                    <a:pt x="221957" y="610654"/>
                  </a:lnTo>
                  <a:lnTo>
                    <a:pt x="265925" y="620496"/>
                  </a:lnTo>
                  <a:lnTo>
                    <a:pt x="311950" y="623887"/>
                  </a:lnTo>
                  <a:lnTo>
                    <a:pt x="357987" y="620496"/>
                  </a:lnTo>
                  <a:lnTo>
                    <a:pt x="401955" y="610654"/>
                  </a:lnTo>
                  <a:lnTo>
                    <a:pt x="443344" y="594855"/>
                  </a:lnTo>
                  <a:lnTo>
                    <a:pt x="481698" y="573557"/>
                  </a:lnTo>
                  <a:lnTo>
                    <a:pt x="516509" y="547281"/>
                  </a:lnTo>
                  <a:lnTo>
                    <a:pt x="547293" y="516496"/>
                  </a:lnTo>
                  <a:lnTo>
                    <a:pt x="573582" y="481685"/>
                  </a:lnTo>
                  <a:lnTo>
                    <a:pt x="594868" y="443331"/>
                  </a:lnTo>
                  <a:lnTo>
                    <a:pt x="610679" y="401942"/>
                  </a:lnTo>
                  <a:lnTo>
                    <a:pt x="620522" y="357987"/>
                  </a:lnTo>
                  <a:lnTo>
                    <a:pt x="623900" y="311950"/>
                  </a:lnTo>
                  <a:close/>
                </a:path>
                <a:path w="1278254" h="624205">
                  <a:moveTo>
                    <a:pt x="1277759" y="311950"/>
                  </a:moveTo>
                  <a:lnTo>
                    <a:pt x="1274368" y="265912"/>
                  </a:lnTo>
                  <a:lnTo>
                    <a:pt x="1264526" y="221957"/>
                  </a:lnTo>
                  <a:lnTo>
                    <a:pt x="1248714" y="180568"/>
                  </a:lnTo>
                  <a:lnTo>
                    <a:pt x="1227429" y="142214"/>
                  </a:lnTo>
                  <a:lnTo>
                    <a:pt x="1201153" y="107403"/>
                  </a:lnTo>
                  <a:lnTo>
                    <a:pt x="1170355" y="76606"/>
                  </a:lnTo>
                  <a:lnTo>
                    <a:pt x="1135545" y="50330"/>
                  </a:lnTo>
                  <a:lnTo>
                    <a:pt x="1097203" y="29044"/>
                  </a:lnTo>
                  <a:lnTo>
                    <a:pt x="1055801" y="13233"/>
                  </a:lnTo>
                  <a:lnTo>
                    <a:pt x="1011847" y="3390"/>
                  </a:lnTo>
                  <a:lnTo>
                    <a:pt x="965809" y="0"/>
                  </a:lnTo>
                  <a:lnTo>
                    <a:pt x="919772" y="3390"/>
                  </a:lnTo>
                  <a:lnTo>
                    <a:pt x="875817" y="13233"/>
                  </a:lnTo>
                  <a:lnTo>
                    <a:pt x="834415" y="29044"/>
                  </a:lnTo>
                  <a:lnTo>
                    <a:pt x="796074" y="50330"/>
                  </a:lnTo>
                  <a:lnTo>
                    <a:pt x="761263" y="76606"/>
                  </a:lnTo>
                  <a:lnTo>
                    <a:pt x="730465" y="107403"/>
                  </a:lnTo>
                  <a:lnTo>
                    <a:pt x="704189" y="142214"/>
                  </a:lnTo>
                  <a:lnTo>
                    <a:pt x="682891" y="180568"/>
                  </a:lnTo>
                  <a:lnTo>
                    <a:pt x="667092" y="221957"/>
                  </a:lnTo>
                  <a:lnTo>
                    <a:pt x="657250" y="265912"/>
                  </a:lnTo>
                  <a:lnTo>
                    <a:pt x="653859" y="311950"/>
                  </a:lnTo>
                  <a:lnTo>
                    <a:pt x="657250" y="357987"/>
                  </a:lnTo>
                  <a:lnTo>
                    <a:pt x="667092" y="401942"/>
                  </a:lnTo>
                  <a:lnTo>
                    <a:pt x="682891" y="443331"/>
                  </a:lnTo>
                  <a:lnTo>
                    <a:pt x="704189" y="481685"/>
                  </a:lnTo>
                  <a:lnTo>
                    <a:pt x="730465" y="516496"/>
                  </a:lnTo>
                  <a:lnTo>
                    <a:pt x="761263" y="547281"/>
                  </a:lnTo>
                  <a:lnTo>
                    <a:pt x="796074" y="573557"/>
                  </a:lnTo>
                  <a:lnTo>
                    <a:pt x="834415" y="594855"/>
                  </a:lnTo>
                  <a:lnTo>
                    <a:pt x="875817" y="610654"/>
                  </a:lnTo>
                  <a:lnTo>
                    <a:pt x="919772" y="620496"/>
                  </a:lnTo>
                  <a:lnTo>
                    <a:pt x="965809" y="623887"/>
                  </a:lnTo>
                  <a:lnTo>
                    <a:pt x="1011847" y="620496"/>
                  </a:lnTo>
                  <a:lnTo>
                    <a:pt x="1055801" y="610654"/>
                  </a:lnTo>
                  <a:lnTo>
                    <a:pt x="1097203" y="594855"/>
                  </a:lnTo>
                  <a:lnTo>
                    <a:pt x="1135545" y="573557"/>
                  </a:lnTo>
                  <a:lnTo>
                    <a:pt x="1170355" y="547281"/>
                  </a:lnTo>
                  <a:lnTo>
                    <a:pt x="1201153" y="516496"/>
                  </a:lnTo>
                  <a:lnTo>
                    <a:pt x="1227429" y="481685"/>
                  </a:lnTo>
                  <a:lnTo>
                    <a:pt x="1248714" y="443331"/>
                  </a:lnTo>
                  <a:lnTo>
                    <a:pt x="1264526" y="401942"/>
                  </a:lnTo>
                  <a:lnTo>
                    <a:pt x="1274368" y="357987"/>
                  </a:lnTo>
                  <a:lnTo>
                    <a:pt x="1277759" y="311950"/>
                  </a:lnTo>
                  <a:close/>
                </a:path>
              </a:pathLst>
            </a:custGeom>
            <a:solidFill>
              <a:srgbClr val="57585B"/>
            </a:solidFill>
          </p:spPr>
          <p:txBody>
            <a:bodyPr wrap="square" lIns="0" tIns="0" rIns="0" bIns="0" rtlCol="0"/>
            <a:lstStyle/>
            <a:p>
              <a:endParaRPr/>
            </a:p>
          </p:txBody>
        </p:sp>
        <p:sp>
          <p:nvSpPr>
            <p:cNvPr id="25" name="object 33">
              <a:extLst>
                <a:ext uri="{FF2B5EF4-FFF2-40B4-BE49-F238E27FC236}">
                  <a16:creationId xmlns:a16="http://schemas.microsoft.com/office/drawing/2014/main" id="{0A7C754F-2B61-004E-8EC3-1A67F4DDF8D8}"/>
                </a:ext>
              </a:extLst>
            </p:cNvPr>
            <p:cNvSpPr/>
            <p:nvPr/>
          </p:nvSpPr>
          <p:spPr>
            <a:xfrm>
              <a:off x="8007758" y="1873535"/>
              <a:ext cx="12700" cy="528320"/>
            </a:xfrm>
            <a:custGeom>
              <a:avLst/>
              <a:gdLst/>
              <a:ahLst/>
              <a:cxnLst/>
              <a:rect l="l" t="t" r="r" b="b"/>
              <a:pathLst>
                <a:path w="12700" h="528319">
                  <a:moveTo>
                    <a:pt x="0" y="528129"/>
                  </a:moveTo>
                  <a:lnTo>
                    <a:pt x="12700" y="528129"/>
                  </a:lnTo>
                  <a:lnTo>
                    <a:pt x="12700" y="0"/>
                  </a:lnTo>
                  <a:lnTo>
                    <a:pt x="0" y="0"/>
                  </a:lnTo>
                  <a:lnTo>
                    <a:pt x="0" y="528129"/>
                  </a:lnTo>
                  <a:close/>
                </a:path>
              </a:pathLst>
            </a:custGeom>
            <a:solidFill>
              <a:srgbClr val="A3C837"/>
            </a:solidFill>
          </p:spPr>
          <p:txBody>
            <a:bodyPr wrap="square" lIns="0" tIns="0" rIns="0" bIns="0" rtlCol="0"/>
            <a:lstStyle/>
            <a:p>
              <a:endParaRPr/>
            </a:p>
          </p:txBody>
        </p:sp>
        <p:sp>
          <p:nvSpPr>
            <p:cNvPr id="26" name="object 34">
              <a:extLst>
                <a:ext uri="{FF2B5EF4-FFF2-40B4-BE49-F238E27FC236}">
                  <a16:creationId xmlns:a16="http://schemas.microsoft.com/office/drawing/2014/main" id="{7CBAF564-6D1E-6348-88EA-1128DF681513}"/>
                </a:ext>
              </a:extLst>
            </p:cNvPr>
            <p:cNvSpPr/>
            <p:nvPr/>
          </p:nvSpPr>
          <p:spPr>
            <a:xfrm>
              <a:off x="8667886" y="1876276"/>
              <a:ext cx="0" cy="528320"/>
            </a:xfrm>
            <a:custGeom>
              <a:avLst/>
              <a:gdLst/>
              <a:ahLst/>
              <a:cxnLst/>
              <a:rect l="l" t="t" r="r" b="b"/>
              <a:pathLst>
                <a:path h="528319">
                  <a:moveTo>
                    <a:pt x="0" y="0"/>
                  </a:moveTo>
                  <a:lnTo>
                    <a:pt x="0" y="528142"/>
                  </a:lnTo>
                </a:path>
              </a:pathLst>
            </a:custGeom>
            <a:ln w="12700">
              <a:solidFill>
                <a:srgbClr val="A3C837"/>
              </a:solidFill>
            </a:ln>
          </p:spPr>
          <p:txBody>
            <a:bodyPr wrap="square" lIns="0" tIns="0" rIns="0" bIns="0" rtlCol="0"/>
            <a:lstStyle/>
            <a:p>
              <a:endParaRPr/>
            </a:p>
          </p:txBody>
        </p:sp>
        <p:sp>
          <p:nvSpPr>
            <p:cNvPr id="27" name="object 35">
              <a:extLst>
                <a:ext uri="{FF2B5EF4-FFF2-40B4-BE49-F238E27FC236}">
                  <a16:creationId xmlns:a16="http://schemas.microsoft.com/office/drawing/2014/main" id="{B844FFD9-E96E-3547-92BC-7873C729E888}"/>
                </a:ext>
              </a:extLst>
            </p:cNvPr>
            <p:cNvSpPr/>
            <p:nvPr/>
          </p:nvSpPr>
          <p:spPr>
            <a:xfrm>
              <a:off x="9335784" y="1824285"/>
              <a:ext cx="624205" cy="624205"/>
            </a:xfrm>
            <a:custGeom>
              <a:avLst/>
              <a:gdLst/>
              <a:ahLst/>
              <a:cxnLst/>
              <a:rect l="l" t="t" r="r" b="b"/>
              <a:pathLst>
                <a:path w="624204" h="624205">
                  <a:moveTo>
                    <a:pt x="311950" y="0"/>
                  </a:moveTo>
                  <a:lnTo>
                    <a:pt x="265914" y="3388"/>
                  </a:lnTo>
                  <a:lnTo>
                    <a:pt x="221955" y="13231"/>
                  </a:lnTo>
                  <a:lnTo>
                    <a:pt x="180559" y="29040"/>
                  </a:lnTo>
                  <a:lnTo>
                    <a:pt x="142212" y="50330"/>
                  </a:lnTo>
                  <a:lnTo>
                    <a:pt x="107400" y="76613"/>
                  </a:lnTo>
                  <a:lnTo>
                    <a:pt x="76609" y="107405"/>
                  </a:lnTo>
                  <a:lnTo>
                    <a:pt x="50326" y="142217"/>
                  </a:lnTo>
                  <a:lnTo>
                    <a:pt x="29038" y="180564"/>
                  </a:lnTo>
                  <a:lnTo>
                    <a:pt x="13230" y="221960"/>
                  </a:lnTo>
                  <a:lnTo>
                    <a:pt x="3388" y="265917"/>
                  </a:lnTo>
                  <a:lnTo>
                    <a:pt x="0" y="311950"/>
                  </a:lnTo>
                  <a:lnTo>
                    <a:pt x="3388" y="357985"/>
                  </a:lnTo>
                  <a:lnTo>
                    <a:pt x="13230" y="401943"/>
                  </a:lnTo>
                  <a:lnTo>
                    <a:pt x="29038" y="443338"/>
                  </a:lnTo>
                  <a:lnTo>
                    <a:pt x="50326" y="481684"/>
                  </a:lnTo>
                  <a:lnTo>
                    <a:pt x="76609" y="516494"/>
                  </a:lnTo>
                  <a:lnTo>
                    <a:pt x="107400" y="547283"/>
                  </a:lnTo>
                  <a:lnTo>
                    <a:pt x="142212" y="573564"/>
                  </a:lnTo>
                  <a:lnTo>
                    <a:pt x="180559" y="594851"/>
                  </a:lnTo>
                  <a:lnTo>
                    <a:pt x="221955" y="610658"/>
                  </a:lnTo>
                  <a:lnTo>
                    <a:pt x="265914" y="620499"/>
                  </a:lnTo>
                  <a:lnTo>
                    <a:pt x="311950" y="623887"/>
                  </a:lnTo>
                  <a:lnTo>
                    <a:pt x="357985" y="620499"/>
                  </a:lnTo>
                  <a:lnTo>
                    <a:pt x="401944" y="610658"/>
                  </a:lnTo>
                  <a:lnTo>
                    <a:pt x="443340" y="594851"/>
                  </a:lnTo>
                  <a:lnTo>
                    <a:pt x="481688" y="573564"/>
                  </a:lnTo>
                  <a:lnTo>
                    <a:pt x="516500" y="547283"/>
                  </a:lnTo>
                  <a:lnTo>
                    <a:pt x="547290" y="516494"/>
                  </a:lnTo>
                  <a:lnTo>
                    <a:pt x="573573" y="481684"/>
                  </a:lnTo>
                  <a:lnTo>
                    <a:pt x="594861" y="443338"/>
                  </a:lnTo>
                  <a:lnTo>
                    <a:pt x="610670" y="401943"/>
                  </a:lnTo>
                  <a:lnTo>
                    <a:pt x="620511" y="357985"/>
                  </a:lnTo>
                  <a:lnTo>
                    <a:pt x="623900" y="311950"/>
                  </a:lnTo>
                  <a:lnTo>
                    <a:pt x="620511" y="265917"/>
                  </a:lnTo>
                  <a:lnTo>
                    <a:pt x="610670" y="221960"/>
                  </a:lnTo>
                  <a:lnTo>
                    <a:pt x="594861" y="180564"/>
                  </a:lnTo>
                  <a:lnTo>
                    <a:pt x="573573" y="142217"/>
                  </a:lnTo>
                  <a:lnTo>
                    <a:pt x="547290" y="107405"/>
                  </a:lnTo>
                  <a:lnTo>
                    <a:pt x="516500" y="76613"/>
                  </a:lnTo>
                  <a:lnTo>
                    <a:pt x="481688" y="50330"/>
                  </a:lnTo>
                  <a:lnTo>
                    <a:pt x="443340" y="29040"/>
                  </a:lnTo>
                  <a:lnTo>
                    <a:pt x="401944" y="13231"/>
                  </a:lnTo>
                  <a:lnTo>
                    <a:pt x="357985" y="3388"/>
                  </a:lnTo>
                  <a:lnTo>
                    <a:pt x="311950" y="0"/>
                  </a:lnTo>
                  <a:close/>
                </a:path>
              </a:pathLst>
            </a:custGeom>
            <a:solidFill>
              <a:srgbClr val="57585B"/>
            </a:solidFill>
          </p:spPr>
          <p:txBody>
            <a:bodyPr wrap="square" lIns="0" tIns="0" rIns="0" bIns="0" rtlCol="0"/>
            <a:lstStyle/>
            <a:p>
              <a:endParaRPr/>
            </a:p>
          </p:txBody>
        </p:sp>
        <p:sp>
          <p:nvSpPr>
            <p:cNvPr id="28" name="object 36">
              <a:extLst>
                <a:ext uri="{FF2B5EF4-FFF2-40B4-BE49-F238E27FC236}">
                  <a16:creationId xmlns:a16="http://schemas.microsoft.com/office/drawing/2014/main" id="{1114A8D7-30F3-EA42-9047-113D9C9D1C5E}"/>
                </a:ext>
              </a:extLst>
            </p:cNvPr>
            <p:cNvSpPr/>
            <p:nvPr/>
          </p:nvSpPr>
          <p:spPr>
            <a:xfrm>
              <a:off x="9989634" y="1824285"/>
              <a:ext cx="624205" cy="624205"/>
            </a:xfrm>
            <a:custGeom>
              <a:avLst/>
              <a:gdLst/>
              <a:ahLst/>
              <a:cxnLst/>
              <a:rect l="l" t="t" r="r" b="b"/>
              <a:pathLst>
                <a:path w="624204" h="624205">
                  <a:moveTo>
                    <a:pt x="311950" y="0"/>
                  </a:moveTo>
                  <a:lnTo>
                    <a:pt x="265914" y="3388"/>
                  </a:lnTo>
                  <a:lnTo>
                    <a:pt x="221955" y="13231"/>
                  </a:lnTo>
                  <a:lnTo>
                    <a:pt x="180559" y="29040"/>
                  </a:lnTo>
                  <a:lnTo>
                    <a:pt x="142212" y="50330"/>
                  </a:lnTo>
                  <a:lnTo>
                    <a:pt x="107400" y="76613"/>
                  </a:lnTo>
                  <a:lnTo>
                    <a:pt x="76609" y="107405"/>
                  </a:lnTo>
                  <a:lnTo>
                    <a:pt x="50326" y="142217"/>
                  </a:lnTo>
                  <a:lnTo>
                    <a:pt x="29038" y="180564"/>
                  </a:lnTo>
                  <a:lnTo>
                    <a:pt x="13230" y="221960"/>
                  </a:lnTo>
                  <a:lnTo>
                    <a:pt x="3388" y="265917"/>
                  </a:lnTo>
                  <a:lnTo>
                    <a:pt x="0" y="311950"/>
                  </a:lnTo>
                  <a:lnTo>
                    <a:pt x="3388" y="357985"/>
                  </a:lnTo>
                  <a:lnTo>
                    <a:pt x="13230" y="401943"/>
                  </a:lnTo>
                  <a:lnTo>
                    <a:pt x="29038" y="443338"/>
                  </a:lnTo>
                  <a:lnTo>
                    <a:pt x="50326" y="481684"/>
                  </a:lnTo>
                  <a:lnTo>
                    <a:pt x="76609" y="516494"/>
                  </a:lnTo>
                  <a:lnTo>
                    <a:pt x="107400" y="547283"/>
                  </a:lnTo>
                  <a:lnTo>
                    <a:pt x="142212" y="573564"/>
                  </a:lnTo>
                  <a:lnTo>
                    <a:pt x="180559" y="594851"/>
                  </a:lnTo>
                  <a:lnTo>
                    <a:pt x="221955" y="610658"/>
                  </a:lnTo>
                  <a:lnTo>
                    <a:pt x="265914" y="620499"/>
                  </a:lnTo>
                  <a:lnTo>
                    <a:pt x="311950" y="623887"/>
                  </a:lnTo>
                  <a:lnTo>
                    <a:pt x="357985" y="620499"/>
                  </a:lnTo>
                  <a:lnTo>
                    <a:pt x="401944" y="610658"/>
                  </a:lnTo>
                  <a:lnTo>
                    <a:pt x="443340" y="594851"/>
                  </a:lnTo>
                  <a:lnTo>
                    <a:pt x="481688" y="573564"/>
                  </a:lnTo>
                  <a:lnTo>
                    <a:pt x="516500" y="547283"/>
                  </a:lnTo>
                  <a:lnTo>
                    <a:pt x="547290" y="516494"/>
                  </a:lnTo>
                  <a:lnTo>
                    <a:pt x="573573" y="481684"/>
                  </a:lnTo>
                  <a:lnTo>
                    <a:pt x="594861" y="443338"/>
                  </a:lnTo>
                  <a:lnTo>
                    <a:pt x="610670" y="401943"/>
                  </a:lnTo>
                  <a:lnTo>
                    <a:pt x="620511" y="357985"/>
                  </a:lnTo>
                  <a:lnTo>
                    <a:pt x="623900" y="311950"/>
                  </a:lnTo>
                  <a:lnTo>
                    <a:pt x="620511" y="265917"/>
                  </a:lnTo>
                  <a:lnTo>
                    <a:pt x="610670" y="221960"/>
                  </a:lnTo>
                  <a:lnTo>
                    <a:pt x="594861" y="180564"/>
                  </a:lnTo>
                  <a:lnTo>
                    <a:pt x="573573" y="142217"/>
                  </a:lnTo>
                  <a:lnTo>
                    <a:pt x="547290" y="107405"/>
                  </a:lnTo>
                  <a:lnTo>
                    <a:pt x="516500" y="76613"/>
                  </a:lnTo>
                  <a:lnTo>
                    <a:pt x="481688" y="50330"/>
                  </a:lnTo>
                  <a:lnTo>
                    <a:pt x="443340" y="29040"/>
                  </a:lnTo>
                  <a:lnTo>
                    <a:pt x="401944" y="13231"/>
                  </a:lnTo>
                  <a:lnTo>
                    <a:pt x="357985" y="3388"/>
                  </a:lnTo>
                  <a:lnTo>
                    <a:pt x="311950" y="0"/>
                  </a:lnTo>
                  <a:close/>
                </a:path>
              </a:pathLst>
            </a:custGeom>
            <a:solidFill>
              <a:srgbClr val="A3C837"/>
            </a:solidFill>
          </p:spPr>
          <p:txBody>
            <a:bodyPr wrap="square" lIns="0" tIns="0" rIns="0" bIns="0" rtlCol="0"/>
            <a:lstStyle/>
            <a:p>
              <a:endParaRPr/>
            </a:p>
          </p:txBody>
        </p:sp>
        <p:sp>
          <p:nvSpPr>
            <p:cNvPr id="29" name="object 37">
              <a:extLst>
                <a:ext uri="{FF2B5EF4-FFF2-40B4-BE49-F238E27FC236}">
                  <a16:creationId xmlns:a16="http://schemas.microsoft.com/office/drawing/2014/main" id="{D78BDA80-4EE3-744F-96BD-D3CBDD875ED5}"/>
                </a:ext>
              </a:extLst>
            </p:cNvPr>
            <p:cNvSpPr/>
            <p:nvPr/>
          </p:nvSpPr>
          <p:spPr>
            <a:xfrm>
              <a:off x="9320026" y="1870782"/>
              <a:ext cx="0" cy="528320"/>
            </a:xfrm>
            <a:custGeom>
              <a:avLst/>
              <a:gdLst/>
              <a:ahLst/>
              <a:cxnLst/>
              <a:rect l="l" t="t" r="r" b="b"/>
              <a:pathLst>
                <a:path h="528319">
                  <a:moveTo>
                    <a:pt x="0" y="0"/>
                  </a:moveTo>
                  <a:lnTo>
                    <a:pt x="0" y="528142"/>
                  </a:lnTo>
                </a:path>
              </a:pathLst>
            </a:custGeom>
            <a:ln w="12700">
              <a:solidFill>
                <a:srgbClr val="A3C837"/>
              </a:solidFill>
            </a:ln>
          </p:spPr>
          <p:txBody>
            <a:bodyPr wrap="square" lIns="0" tIns="0" rIns="0" bIns="0" rtlCol="0"/>
            <a:lstStyle/>
            <a:p>
              <a:endParaRPr/>
            </a:p>
          </p:txBody>
        </p:sp>
        <p:sp>
          <p:nvSpPr>
            <p:cNvPr id="30" name="object 38">
              <a:extLst>
                <a:ext uri="{FF2B5EF4-FFF2-40B4-BE49-F238E27FC236}">
                  <a16:creationId xmlns:a16="http://schemas.microsoft.com/office/drawing/2014/main" id="{960EE9F6-9824-3841-8A3F-4E8AB7BAF419}"/>
                </a:ext>
              </a:extLst>
            </p:cNvPr>
            <p:cNvSpPr/>
            <p:nvPr/>
          </p:nvSpPr>
          <p:spPr>
            <a:xfrm>
              <a:off x="9973804" y="1873535"/>
              <a:ext cx="0" cy="528320"/>
            </a:xfrm>
            <a:custGeom>
              <a:avLst/>
              <a:gdLst/>
              <a:ahLst/>
              <a:cxnLst/>
              <a:rect l="l" t="t" r="r" b="b"/>
              <a:pathLst>
                <a:path h="528319">
                  <a:moveTo>
                    <a:pt x="0" y="0"/>
                  </a:moveTo>
                  <a:lnTo>
                    <a:pt x="0" y="528129"/>
                  </a:lnTo>
                </a:path>
              </a:pathLst>
            </a:custGeom>
            <a:ln w="12700">
              <a:solidFill>
                <a:srgbClr val="A3C837"/>
              </a:solidFill>
            </a:ln>
          </p:spPr>
          <p:txBody>
            <a:bodyPr wrap="square" lIns="0" tIns="0" rIns="0" bIns="0" rtlCol="0"/>
            <a:lstStyle/>
            <a:p>
              <a:endParaRPr/>
            </a:p>
          </p:txBody>
        </p:sp>
      </p:grpSp>
      <p:sp>
        <p:nvSpPr>
          <p:cNvPr id="32" name="object 8">
            <a:extLst>
              <a:ext uri="{FF2B5EF4-FFF2-40B4-BE49-F238E27FC236}">
                <a16:creationId xmlns:a16="http://schemas.microsoft.com/office/drawing/2014/main" id="{D4EFCA71-19C0-E04E-8D85-C92658B070FA}"/>
              </a:ext>
            </a:extLst>
          </p:cNvPr>
          <p:cNvSpPr/>
          <p:nvPr userDrawn="1"/>
        </p:nvSpPr>
        <p:spPr>
          <a:xfrm>
            <a:off x="560516" y="2887925"/>
            <a:ext cx="2494280" cy="330835"/>
          </a:xfrm>
          <a:custGeom>
            <a:avLst/>
            <a:gdLst/>
            <a:ahLst/>
            <a:cxnLst/>
            <a:rect l="l" t="t" r="r" b="b"/>
            <a:pathLst>
              <a:path w="2494280" h="330835">
                <a:moveTo>
                  <a:pt x="2328824" y="0"/>
                </a:moveTo>
                <a:lnTo>
                  <a:pt x="165303" y="0"/>
                </a:lnTo>
                <a:lnTo>
                  <a:pt x="121357" y="5905"/>
                </a:lnTo>
                <a:lnTo>
                  <a:pt x="81868" y="22570"/>
                </a:lnTo>
                <a:lnTo>
                  <a:pt x="48413" y="48418"/>
                </a:lnTo>
                <a:lnTo>
                  <a:pt x="22567" y="81874"/>
                </a:lnTo>
                <a:lnTo>
                  <a:pt x="5904" y="121361"/>
                </a:lnTo>
                <a:lnTo>
                  <a:pt x="0" y="165303"/>
                </a:lnTo>
                <a:lnTo>
                  <a:pt x="5904" y="209249"/>
                </a:lnTo>
                <a:lnTo>
                  <a:pt x="22567" y="248737"/>
                </a:lnTo>
                <a:lnTo>
                  <a:pt x="48413" y="282192"/>
                </a:lnTo>
                <a:lnTo>
                  <a:pt x="81868" y="308038"/>
                </a:lnTo>
                <a:lnTo>
                  <a:pt x="121357" y="324702"/>
                </a:lnTo>
                <a:lnTo>
                  <a:pt x="165303" y="330606"/>
                </a:lnTo>
                <a:lnTo>
                  <a:pt x="2328824" y="330606"/>
                </a:lnTo>
                <a:lnTo>
                  <a:pt x="2372766" y="324702"/>
                </a:lnTo>
                <a:lnTo>
                  <a:pt x="2412253" y="308038"/>
                </a:lnTo>
                <a:lnTo>
                  <a:pt x="2445708" y="282192"/>
                </a:lnTo>
                <a:lnTo>
                  <a:pt x="2471557" y="248737"/>
                </a:lnTo>
                <a:lnTo>
                  <a:pt x="2488222" y="209249"/>
                </a:lnTo>
                <a:lnTo>
                  <a:pt x="2494127" y="165303"/>
                </a:lnTo>
                <a:lnTo>
                  <a:pt x="2488222" y="121361"/>
                </a:lnTo>
                <a:lnTo>
                  <a:pt x="2471557" y="81874"/>
                </a:lnTo>
                <a:lnTo>
                  <a:pt x="2445708" y="48418"/>
                </a:lnTo>
                <a:lnTo>
                  <a:pt x="2412253" y="22570"/>
                </a:lnTo>
                <a:lnTo>
                  <a:pt x="2372766" y="5905"/>
                </a:lnTo>
                <a:lnTo>
                  <a:pt x="2328824" y="0"/>
                </a:lnTo>
                <a:close/>
              </a:path>
            </a:pathLst>
          </a:custGeom>
          <a:solidFill>
            <a:srgbClr val="57585B"/>
          </a:solidFill>
        </p:spPr>
        <p:txBody>
          <a:bodyPr wrap="square" lIns="0" tIns="0" rIns="0" bIns="0" rtlCol="0"/>
          <a:lstStyle/>
          <a:p>
            <a:endParaRPr/>
          </a:p>
        </p:txBody>
      </p:sp>
      <p:sp>
        <p:nvSpPr>
          <p:cNvPr id="33" name="object 8">
            <a:extLst>
              <a:ext uri="{FF2B5EF4-FFF2-40B4-BE49-F238E27FC236}">
                <a16:creationId xmlns:a16="http://schemas.microsoft.com/office/drawing/2014/main" id="{6C85CB93-D968-1C47-8477-D9CB14A60D08}"/>
              </a:ext>
            </a:extLst>
          </p:cNvPr>
          <p:cNvSpPr/>
          <p:nvPr userDrawn="1"/>
        </p:nvSpPr>
        <p:spPr>
          <a:xfrm>
            <a:off x="560516" y="3287346"/>
            <a:ext cx="2494280" cy="330835"/>
          </a:xfrm>
          <a:custGeom>
            <a:avLst/>
            <a:gdLst/>
            <a:ahLst/>
            <a:cxnLst/>
            <a:rect l="l" t="t" r="r" b="b"/>
            <a:pathLst>
              <a:path w="2494280" h="330835">
                <a:moveTo>
                  <a:pt x="2328824" y="0"/>
                </a:moveTo>
                <a:lnTo>
                  <a:pt x="165303" y="0"/>
                </a:lnTo>
                <a:lnTo>
                  <a:pt x="121357" y="5905"/>
                </a:lnTo>
                <a:lnTo>
                  <a:pt x="81868" y="22570"/>
                </a:lnTo>
                <a:lnTo>
                  <a:pt x="48413" y="48418"/>
                </a:lnTo>
                <a:lnTo>
                  <a:pt x="22567" y="81874"/>
                </a:lnTo>
                <a:lnTo>
                  <a:pt x="5904" y="121361"/>
                </a:lnTo>
                <a:lnTo>
                  <a:pt x="0" y="165303"/>
                </a:lnTo>
                <a:lnTo>
                  <a:pt x="5904" y="209249"/>
                </a:lnTo>
                <a:lnTo>
                  <a:pt x="22567" y="248737"/>
                </a:lnTo>
                <a:lnTo>
                  <a:pt x="48413" y="282192"/>
                </a:lnTo>
                <a:lnTo>
                  <a:pt x="81868" y="308038"/>
                </a:lnTo>
                <a:lnTo>
                  <a:pt x="121357" y="324702"/>
                </a:lnTo>
                <a:lnTo>
                  <a:pt x="165303" y="330606"/>
                </a:lnTo>
                <a:lnTo>
                  <a:pt x="2328824" y="330606"/>
                </a:lnTo>
                <a:lnTo>
                  <a:pt x="2372766" y="324702"/>
                </a:lnTo>
                <a:lnTo>
                  <a:pt x="2412253" y="308038"/>
                </a:lnTo>
                <a:lnTo>
                  <a:pt x="2445708" y="282192"/>
                </a:lnTo>
                <a:lnTo>
                  <a:pt x="2471557" y="248737"/>
                </a:lnTo>
                <a:lnTo>
                  <a:pt x="2488222" y="209249"/>
                </a:lnTo>
                <a:lnTo>
                  <a:pt x="2494127" y="165303"/>
                </a:lnTo>
                <a:lnTo>
                  <a:pt x="2488222" y="121361"/>
                </a:lnTo>
                <a:lnTo>
                  <a:pt x="2471557" y="81874"/>
                </a:lnTo>
                <a:lnTo>
                  <a:pt x="2445708" y="48418"/>
                </a:lnTo>
                <a:lnTo>
                  <a:pt x="2412253" y="22570"/>
                </a:lnTo>
                <a:lnTo>
                  <a:pt x="2372766" y="5905"/>
                </a:lnTo>
                <a:lnTo>
                  <a:pt x="2328824" y="0"/>
                </a:lnTo>
                <a:close/>
              </a:path>
            </a:pathLst>
          </a:custGeom>
          <a:solidFill>
            <a:srgbClr val="57585B"/>
          </a:solidFill>
        </p:spPr>
        <p:txBody>
          <a:bodyPr wrap="square" lIns="0" tIns="0" rIns="0" bIns="0" rtlCol="0"/>
          <a:lstStyle/>
          <a:p>
            <a:endParaRPr/>
          </a:p>
        </p:txBody>
      </p:sp>
      <p:sp>
        <p:nvSpPr>
          <p:cNvPr id="34" name="object 8">
            <a:extLst>
              <a:ext uri="{FF2B5EF4-FFF2-40B4-BE49-F238E27FC236}">
                <a16:creationId xmlns:a16="http://schemas.microsoft.com/office/drawing/2014/main" id="{885FB83D-63E5-254C-9B5D-4FEDA2045D36}"/>
              </a:ext>
            </a:extLst>
          </p:cNvPr>
          <p:cNvSpPr/>
          <p:nvPr userDrawn="1"/>
        </p:nvSpPr>
        <p:spPr>
          <a:xfrm>
            <a:off x="560516" y="3686767"/>
            <a:ext cx="2494280" cy="330835"/>
          </a:xfrm>
          <a:custGeom>
            <a:avLst/>
            <a:gdLst/>
            <a:ahLst/>
            <a:cxnLst/>
            <a:rect l="l" t="t" r="r" b="b"/>
            <a:pathLst>
              <a:path w="2494280" h="330835">
                <a:moveTo>
                  <a:pt x="2328824" y="0"/>
                </a:moveTo>
                <a:lnTo>
                  <a:pt x="165303" y="0"/>
                </a:lnTo>
                <a:lnTo>
                  <a:pt x="121357" y="5905"/>
                </a:lnTo>
                <a:lnTo>
                  <a:pt x="81868" y="22570"/>
                </a:lnTo>
                <a:lnTo>
                  <a:pt x="48413" y="48418"/>
                </a:lnTo>
                <a:lnTo>
                  <a:pt x="22567" y="81874"/>
                </a:lnTo>
                <a:lnTo>
                  <a:pt x="5904" y="121361"/>
                </a:lnTo>
                <a:lnTo>
                  <a:pt x="0" y="165303"/>
                </a:lnTo>
                <a:lnTo>
                  <a:pt x="5904" y="209249"/>
                </a:lnTo>
                <a:lnTo>
                  <a:pt x="22567" y="248737"/>
                </a:lnTo>
                <a:lnTo>
                  <a:pt x="48413" y="282192"/>
                </a:lnTo>
                <a:lnTo>
                  <a:pt x="81868" y="308038"/>
                </a:lnTo>
                <a:lnTo>
                  <a:pt x="121357" y="324702"/>
                </a:lnTo>
                <a:lnTo>
                  <a:pt x="165303" y="330606"/>
                </a:lnTo>
                <a:lnTo>
                  <a:pt x="2328824" y="330606"/>
                </a:lnTo>
                <a:lnTo>
                  <a:pt x="2372766" y="324702"/>
                </a:lnTo>
                <a:lnTo>
                  <a:pt x="2412253" y="308038"/>
                </a:lnTo>
                <a:lnTo>
                  <a:pt x="2445708" y="282192"/>
                </a:lnTo>
                <a:lnTo>
                  <a:pt x="2471557" y="248737"/>
                </a:lnTo>
                <a:lnTo>
                  <a:pt x="2488222" y="209249"/>
                </a:lnTo>
                <a:lnTo>
                  <a:pt x="2494127" y="165303"/>
                </a:lnTo>
                <a:lnTo>
                  <a:pt x="2488222" y="121361"/>
                </a:lnTo>
                <a:lnTo>
                  <a:pt x="2471557" y="81874"/>
                </a:lnTo>
                <a:lnTo>
                  <a:pt x="2445708" y="48418"/>
                </a:lnTo>
                <a:lnTo>
                  <a:pt x="2412253" y="22570"/>
                </a:lnTo>
                <a:lnTo>
                  <a:pt x="2372766" y="5905"/>
                </a:lnTo>
                <a:lnTo>
                  <a:pt x="2328824" y="0"/>
                </a:lnTo>
                <a:close/>
              </a:path>
            </a:pathLst>
          </a:custGeom>
          <a:solidFill>
            <a:srgbClr val="57585B"/>
          </a:solidFill>
        </p:spPr>
        <p:txBody>
          <a:bodyPr wrap="square" lIns="0" tIns="0" rIns="0" bIns="0" rtlCol="0"/>
          <a:lstStyle/>
          <a:p>
            <a:endParaRPr/>
          </a:p>
        </p:txBody>
      </p:sp>
      <p:sp>
        <p:nvSpPr>
          <p:cNvPr id="53" name="object 10">
            <a:extLst>
              <a:ext uri="{FF2B5EF4-FFF2-40B4-BE49-F238E27FC236}">
                <a16:creationId xmlns:a16="http://schemas.microsoft.com/office/drawing/2014/main" id="{E27AE484-DC7D-A644-A66B-78BB9ED51191}"/>
              </a:ext>
            </a:extLst>
          </p:cNvPr>
          <p:cNvSpPr txBox="1">
            <a:spLocks noGrp="1"/>
          </p:cNvSpPr>
          <p:nvPr>
            <p:ph type="title" hasCustomPrompt="1"/>
          </p:nvPr>
        </p:nvSpPr>
        <p:spPr>
          <a:xfrm>
            <a:off x="544366" y="342037"/>
            <a:ext cx="6646848"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PROJEKTO PLANAS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sp>
        <p:nvSpPr>
          <p:cNvPr id="3" name="Text Placeholder 2">
            <a:extLst>
              <a:ext uri="{FF2B5EF4-FFF2-40B4-BE49-F238E27FC236}">
                <a16:creationId xmlns:a16="http://schemas.microsoft.com/office/drawing/2014/main" id="{205FD5EC-7CAB-924D-BB2C-82B1BA235306}"/>
              </a:ext>
            </a:extLst>
          </p:cNvPr>
          <p:cNvSpPr>
            <a:spLocks noGrp="1"/>
          </p:cNvSpPr>
          <p:nvPr>
            <p:ph type="body" sz="quarter" idx="10" hasCustomPrompt="1"/>
          </p:nvPr>
        </p:nvSpPr>
        <p:spPr>
          <a:xfrm>
            <a:off x="537391" y="2896036"/>
            <a:ext cx="2470919" cy="322724"/>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1" i="0">
                <a:latin typeface="Arial" panose="020B0604020202020204" pitchFamily="34" charset="0"/>
                <a:cs typeface="Arial" panose="020B0604020202020204" pitchFamily="34" charset="0"/>
              </a:defRPr>
            </a:lvl1pPr>
            <a:lvl2pPr>
              <a:defRPr sz="1200" b="1" i="0">
                <a:latin typeface="Arial" panose="020B0604020202020204" pitchFamily="34" charset="0"/>
                <a:cs typeface="Arial" panose="020B0604020202020204" pitchFamily="34" charset="0"/>
              </a:defRPr>
            </a:lvl2pPr>
            <a:lvl3pPr>
              <a:defRPr sz="1200" b="1" i="0">
                <a:latin typeface="Arial" panose="020B0604020202020204" pitchFamily="34" charset="0"/>
                <a:cs typeface="Arial" panose="020B0604020202020204" pitchFamily="34" charset="0"/>
              </a:defRPr>
            </a:lvl3pPr>
            <a:lvl4pPr>
              <a:defRPr sz="1200" b="1" i="0">
                <a:latin typeface="Arial" panose="020B0604020202020204" pitchFamily="34" charset="0"/>
                <a:cs typeface="Arial" panose="020B0604020202020204" pitchFamily="34" charset="0"/>
              </a:defRPr>
            </a:lvl4pPr>
            <a:lvl5pPr>
              <a:defRPr sz="1200" b="1" i="0">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1" i="0" err="1">
                <a:solidFill>
                  <a:srgbClr val="FFFFFF"/>
                </a:solidFill>
                <a:latin typeface="Arial" panose="020B0604020202020204" pitchFamily="34" charset="0"/>
                <a:cs typeface="Arial" panose="020B0604020202020204" pitchFamily="34" charset="0"/>
              </a:rPr>
              <a:t>Darbas</a:t>
            </a:r>
            <a:r>
              <a:rPr lang="en-GB" sz="1200" b="1" i="0" spc="-20">
                <a:solidFill>
                  <a:srgbClr val="FFFFFF"/>
                </a:solidFill>
                <a:latin typeface="Arial" panose="020B0604020202020204" pitchFamily="34" charset="0"/>
                <a:cs typeface="Arial" panose="020B0604020202020204" pitchFamily="34" charset="0"/>
              </a:rPr>
              <a:t> </a:t>
            </a:r>
            <a:r>
              <a:rPr lang="en-GB" sz="1200" b="1" i="0">
                <a:solidFill>
                  <a:srgbClr val="FFFFFF"/>
                </a:solidFill>
                <a:latin typeface="Arial" panose="020B0604020202020204" pitchFamily="34" charset="0"/>
                <a:cs typeface="Arial" panose="020B0604020202020204" pitchFamily="34" charset="0"/>
              </a:rPr>
              <a:t>nr</a:t>
            </a:r>
            <a:r>
              <a:rPr lang="en-GB" sz="1200" b="1" i="0" spc="-15">
                <a:solidFill>
                  <a:srgbClr val="FFFFFF"/>
                </a:solidFill>
                <a:latin typeface="Arial" panose="020B0604020202020204" pitchFamily="34" charset="0"/>
                <a:cs typeface="Arial" panose="020B0604020202020204" pitchFamily="34" charset="0"/>
              </a:rPr>
              <a:t> </a:t>
            </a:r>
            <a:r>
              <a:rPr lang="en-GB" sz="1200" b="1" i="0">
                <a:solidFill>
                  <a:srgbClr val="FFFFFF"/>
                </a:solidFill>
                <a:latin typeface="Arial" panose="020B0604020202020204" pitchFamily="34" charset="0"/>
                <a:cs typeface="Arial" panose="020B0604020202020204" pitchFamily="34" charset="0"/>
              </a:rPr>
              <a:t>1</a:t>
            </a:r>
            <a:r>
              <a:rPr lang="en-GB" sz="1200" b="1" i="0" spc="-15">
                <a:solidFill>
                  <a:srgbClr val="FFFFFF"/>
                </a:solidFill>
                <a:latin typeface="Arial" panose="020B0604020202020204" pitchFamily="34" charset="0"/>
                <a:cs typeface="Arial" panose="020B0604020202020204" pitchFamily="34" charset="0"/>
              </a:rPr>
              <a:t> </a:t>
            </a:r>
            <a:r>
              <a:rPr lang="en-GB" sz="1200" b="1" i="0">
                <a:solidFill>
                  <a:srgbClr val="FFFFFF"/>
                </a:solidFill>
                <a:latin typeface="Arial" panose="020B0604020202020204" pitchFamily="34" charset="0"/>
                <a:cs typeface="Arial" panose="020B0604020202020204" pitchFamily="34" charset="0"/>
              </a:rPr>
              <a:t>/</a:t>
            </a:r>
            <a:r>
              <a:rPr lang="en-GB" sz="1200" b="1" i="0" spc="-20">
                <a:solidFill>
                  <a:srgbClr val="FFFFFF"/>
                </a:solidFill>
                <a:latin typeface="Arial" panose="020B0604020202020204" pitchFamily="34" charset="0"/>
                <a:cs typeface="Arial" panose="020B0604020202020204" pitchFamily="34" charset="0"/>
              </a:rPr>
              <a:t> </a:t>
            </a:r>
            <a:r>
              <a:rPr lang="en-GB" sz="1200" b="1" i="0">
                <a:solidFill>
                  <a:srgbClr val="FFFFFF"/>
                </a:solidFill>
                <a:latin typeface="Arial" panose="020B0604020202020204" pitchFamily="34" charset="0"/>
                <a:cs typeface="Arial" panose="020B0604020202020204" pitchFamily="34" charset="0"/>
              </a:rPr>
              <a:t>Arial bold</a:t>
            </a:r>
            <a:r>
              <a:rPr lang="en-GB" sz="1200" b="1" i="0" spc="-15">
                <a:solidFill>
                  <a:srgbClr val="FFFFFF"/>
                </a:solidFill>
                <a:latin typeface="Arial" panose="020B0604020202020204" pitchFamily="34" charset="0"/>
                <a:cs typeface="Arial" panose="020B0604020202020204" pitchFamily="34" charset="0"/>
              </a:rPr>
              <a:t> </a:t>
            </a:r>
            <a:r>
              <a:rPr lang="en-GB" sz="1200" b="1" i="0">
                <a:solidFill>
                  <a:srgbClr val="FFFFFF"/>
                </a:solidFill>
                <a:latin typeface="Arial" panose="020B0604020202020204" pitchFamily="34" charset="0"/>
                <a:cs typeface="Arial" panose="020B0604020202020204" pitchFamily="34" charset="0"/>
              </a:rPr>
              <a:t>12pt.</a:t>
            </a:r>
            <a:endParaRPr lang="en-GB" sz="1200" b="1" i="0">
              <a:latin typeface="Arial" panose="020B0604020202020204" pitchFamily="34" charset="0"/>
              <a:cs typeface="Arial" panose="020B0604020202020204" pitchFamily="34" charset="0"/>
            </a:endParaRPr>
          </a:p>
          <a:p>
            <a:pPr lvl="0"/>
            <a:endParaRPr lang="en-LT"/>
          </a:p>
        </p:txBody>
      </p:sp>
      <p:sp>
        <p:nvSpPr>
          <p:cNvPr id="54" name="Text Placeholder 2">
            <a:extLst>
              <a:ext uri="{FF2B5EF4-FFF2-40B4-BE49-F238E27FC236}">
                <a16:creationId xmlns:a16="http://schemas.microsoft.com/office/drawing/2014/main" id="{E5F2B4FE-282F-1840-BD8B-2CE15757E5BF}"/>
              </a:ext>
            </a:extLst>
          </p:cNvPr>
          <p:cNvSpPr>
            <a:spLocks noGrp="1"/>
          </p:cNvSpPr>
          <p:nvPr>
            <p:ph type="body" sz="quarter" idx="11" hasCustomPrompt="1"/>
          </p:nvPr>
        </p:nvSpPr>
        <p:spPr>
          <a:xfrm>
            <a:off x="537391" y="3291156"/>
            <a:ext cx="2470919" cy="322724"/>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1" i="0">
                <a:latin typeface="Arial" panose="020B0604020202020204" pitchFamily="34" charset="0"/>
                <a:cs typeface="Arial" panose="020B0604020202020204" pitchFamily="34" charset="0"/>
              </a:defRPr>
            </a:lvl1pPr>
            <a:lvl2pPr>
              <a:defRPr sz="1200" b="1" i="0">
                <a:latin typeface="Arial" panose="020B0604020202020204" pitchFamily="34" charset="0"/>
                <a:cs typeface="Arial" panose="020B0604020202020204" pitchFamily="34" charset="0"/>
              </a:defRPr>
            </a:lvl2pPr>
            <a:lvl3pPr>
              <a:defRPr sz="1200" b="1" i="0">
                <a:latin typeface="Arial" panose="020B0604020202020204" pitchFamily="34" charset="0"/>
                <a:cs typeface="Arial" panose="020B0604020202020204" pitchFamily="34" charset="0"/>
              </a:defRPr>
            </a:lvl3pPr>
            <a:lvl4pPr>
              <a:defRPr sz="1200" b="1" i="0">
                <a:latin typeface="Arial" panose="020B0604020202020204" pitchFamily="34" charset="0"/>
                <a:cs typeface="Arial" panose="020B0604020202020204" pitchFamily="34" charset="0"/>
              </a:defRPr>
            </a:lvl4pPr>
            <a:lvl5pPr>
              <a:defRPr sz="1200" b="1" i="0">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1" i="0" err="1">
                <a:solidFill>
                  <a:srgbClr val="FFFFFF"/>
                </a:solidFill>
                <a:latin typeface="Arial" panose="020B0604020202020204" pitchFamily="34" charset="0"/>
                <a:cs typeface="Arial" panose="020B0604020202020204" pitchFamily="34" charset="0"/>
              </a:rPr>
              <a:t>Darbas</a:t>
            </a:r>
            <a:r>
              <a:rPr lang="en-GB" sz="1200" b="1" i="0" spc="-20">
                <a:solidFill>
                  <a:srgbClr val="FFFFFF"/>
                </a:solidFill>
                <a:latin typeface="Arial" panose="020B0604020202020204" pitchFamily="34" charset="0"/>
                <a:cs typeface="Arial" panose="020B0604020202020204" pitchFamily="34" charset="0"/>
              </a:rPr>
              <a:t> </a:t>
            </a:r>
            <a:r>
              <a:rPr lang="en-GB" sz="1200" b="1" i="0">
                <a:solidFill>
                  <a:srgbClr val="FFFFFF"/>
                </a:solidFill>
                <a:latin typeface="Arial" panose="020B0604020202020204" pitchFamily="34" charset="0"/>
                <a:cs typeface="Arial" panose="020B0604020202020204" pitchFamily="34" charset="0"/>
              </a:rPr>
              <a:t>nr</a:t>
            </a:r>
            <a:r>
              <a:rPr lang="en-GB" sz="1200" b="1" i="0" spc="-15">
                <a:solidFill>
                  <a:srgbClr val="FFFFFF"/>
                </a:solidFill>
                <a:latin typeface="Arial" panose="020B0604020202020204" pitchFamily="34" charset="0"/>
                <a:cs typeface="Arial" panose="020B0604020202020204" pitchFamily="34" charset="0"/>
              </a:rPr>
              <a:t> 2 </a:t>
            </a:r>
            <a:r>
              <a:rPr lang="en-GB" sz="1200" b="1" i="0">
                <a:solidFill>
                  <a:srgbClr val="FFFFFF"/>
                </a:solidFill>
                <a:latin typeface="Arial" panose="020B0604020202020204" pitchFamily="34" charset="0"/>
                <a:cs typeface="Arial" panose="020B0604020202020204" pitchFamily="34" charset="0"/>
              </a:rPr>
              <a:t>/</a:t>
            </a:r>
            <a:r>
              <a:rPr lang="en-GB" sz="1200" b="1" i="0" spc="-20">
                <a:solidFill>
                  <a:srgbClr val="FFFFFF"/>
                </a:solidFill>
                <a:latin typeface="Arial" panose="020B0604020202020204" pitchFamily="34" charset="0"/>
                <a:cs typeface="Arial" panose="020B0604020202020204" pitchFamily="34" charset="0"/>
              </a:rPr>
              <a:t> </a:t>
            </a:r>
            <a:r>
              <a:rPr lang="en-GB" sz="1200" b="1" i="0">
                <a:solidFill>
                  <a:srgbClr val="FFFFFF"/>
                </a:solidFill>
                <a:latin typeface="Arial" panose="020B0604020202020204" pitchFamily="34" charset="0"/>
                <a:cs typeface="Arial" panose="020B0604020202020204" pitchFamily="34" charset="0"/>
              </a:rPr>
              <a:t>Arial bold</a:t>
            </a:r>
            <a:r>
              <a:rPr lang="en-GB" sz="1200" b="1" i="0" spc="-15">
                <a:solidFill>
                  <a:srgbClr val="FFFFFF"/>
                </a:solidFill>
                <a:latin typeface="Arial" panose="020B0604020202020204" pitchFamily="34" charset="0"/>
                <a:cs typeface="Arial" panose="020B0604020202020204" pitchFamily="34" charset="0"/>
              </a:rPr>
              <a:t> </a:t>
            </a:r>
            <a:r>
              <a:rPr lang="en-GB" sz="1200" b="1" i="0">
                <a:solidFill>
                  <a:srgbClr val="FFFFFF"/>
                </a:solidFill>
                <a:latin typeface="Arial" panose="020B0604020202020204" pitchFamily="34" charset="0"/>
                <a:cs typeface="Arial" panose="020B0604020202020204" pitchFamily="34" charset="0"/>
              </a:rPr>
              <a:t>12pt.</a:t>
            </a:r>
            <a:endParaRPr lang="en-GB" sz="1200" b="1" i="0">
              <a:latin typeface="Arial" panose="020B0604020202020204" pitchFamily="34" charset="0"/>
              <a:cs typeface="Arial" panose="020B0604020202020204" pitchFamily="34" charset="0"/>
            </a:endParaRPr>
          </a:p>
          <a:p>
            <a:pPr lvl="0"/>
            <a:endParaRPr lang="en-LT"/>
          </a:p>
        </p:txBody>
      </p:sp>
      <p:sp>
        <p:nvSpPr>
          <p:cNvPr id="55" name="Text Placeholder 2">
            <a:extLst>
              <a:ext uri="{FF2B5EF4-FFF2-40B4-BE49-F238E27FC236}">
                <a16:creationId xmlns:a16="http://schemas.microsoft.com/office/drawing/2014/main" id="{ACD75439-15CA-7040-984E-5B095D65043F}"/>
              </a:ext>
            </a:extLst>
          </p:cNvPr>
          <p:cNvSpPr>
            <a:spLocks noGrp="1"/>
          </p:cNvSpPr>
          <p:nvPr>
            <p:ph type="body" sz="quarter" idx="12" hasCustomPrompt="1"/>
          </p:nvPr>
        </p:nvSpPr>
        <p:spPr>
          <a:xfrm>
            <a:off x="537391" y="3718963"/>
            <a:ext cx="2470919" cy="322724"/>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b="1" i="0">
                <a:latin typeface="Arial" panose="020B0604020202020204" pitchFamily="34" charset="0"/>
                <a:cs typeface="Arial" panose="020B0604020202020204" pitchFamily="34" charset="0"/>
              </a:defRPr>
            </a:lvl1pPr>
            <a:lvl2pPr>
              <a:defRPr sz="1200" b="1" i="0">
                <a:latin typeface="Arial" panose="020B0604020202020204" pitchFamily="34" charset="0"/>
                <a:cs typeface="Arial" panose="020B0604020202020204" pitchFamily="34" charset="0"/>
              </a:defRPr>
            </a:lvl2pPr>
            <a:lvl3pPr>
              <a:defRPr sz="1200" b="1" i="0">
                <a:latin typeface="Arial" panose="020B0604020202020204" pitchFamily="34" charset="0"/>
                <a:cs typeface="Arial" panose="020B0604020202020204" pitchFamily="34" charset="0"/>
              </a:defRPr>
            </a:lvl3pPr>
            <a:lvl4pPr>
              <a:defRPr sz="1200" b="1" i="0">
                <a:latin typeface="Arial" panose="020B0604020202020204" pitchFamily="34" charset="0"/>
                <a:cs typeface="Arial" panose="020B0604020202020204" pitchFamily="34" charset="0"/>
              </a:defRPr>
            </a:lvl4pPr>
            <a:lvl5pPr>
              <a:defRPr sz="1200" b="1" i="0">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1" i="0" err="1">
                <a:solidFill>
                  <a:srgbClr val="FFFFFF"/>
                </a:solidFill>
                <a:latin typeface="Arial" panose="020B0604020202020204" pitchFamily="34" charset="0"/>
                <a:cs typeface="Arial" panose="020B0604020202020204" pitchFamily="34" charset="0"/>
              </a:rPr>
              <a:t>Darbas</a:t>
            </a:r>
            <a:r>
              <a:rPr lang="en-GB" sz="1200" b="1" i="0" spc="-20">
                <a:solidFill>
                  <a:srgbClr val="FFFFFF"/>
                </a:solidFill>
                <a:latin typeface="Arial" panose="020B0604020202020204" pitchFamily="34" charset="0"/>
                <a:cs typeface="Arial" panose="020B0604020202020204" pitchFamily="34" charset="0"/>
              </a:rPr>
              <a:t> </a:t>
            </a:r>
            <a:r>
              <a:rPr lang="en-GB" sz="1200" b="1" i="0">
                <a:solidFill>
                  <a:srgbClr val="FFFFFF"/>
                </a:solidFill>
                <a:latin typeface="Arial" panose="020B0604020202020204" pitchFamily="34" charset="0"/>
                <a:cs typeface="Arial" panose="020B0604020202020204" pitchFamily="34" charset="0"/>
              </a:rPr>
              <a:t>nr</a:t>
            </a:r>
            <a:r>
              <a:rPr lang="en-GB" sz="1200" b="1" i="0" spc="-15">
                <a:solidFill>
                  <a:srgbClr val="FFFFFF"/>
                </a:solidFill>
                <a:latin typeface="Arial" panose="020B0604020202020204" pitchFamily="34" charset="0"/>
                <a:cs typeface="Arial" panose="020B0604020202020204" pitchFamily="34" charset="0"/>
              </a:rPr>
              <a:t> </a:t>
            </a:r>
            <a:r>
              <a:rPr lang="en-GB" sz="1200" b="1" i="0">
                <a:solidFill>
                  <a:srgbClr val="FFFFFF"/>
                </a:solidFill>
                <a:latin typeface="Arial" panose="020B0604020202020204" pitchFamily="34" charset="0"/>
                <a:cs typeface="Arial" panose="020B0604020202020204" pitchFamily="34" charset="0"/>
              </a:rPr>
              <a:t>3</a:t>
            </a:r>
            <a:r>
              <a:rPr lang="en-GB" sz="1200" b="1" i="0" spc="-15">
                <a:solidFill>
                  <a:srgbClr val="FFFFFF"/>
                </a:solidFill>
                <a:latin typeface="Arial" panose="020B0604020202020204" pitchFamily="34" charset="0"/>
                <a:cs typeface="Arial" panose="020B0604020202020204" pitchFamily="34" charset="0"/>
              </a:rPr>
              <a:t> </a:t>
            </a:r>
            <a:r>
              <a:rPr lang="en-GB" sz="1200" b="1" i="0">
                <a:solidFill>
                  <a:srgbClr val="FFFFFF"/>
                </a:solidFill>
                <a:latin typeface="Arial" panose="020B0604020202020204" pitchFamily="34" charset="0"/>
                <a:cs typeface="Arial" panose="020B0604020202020204" pitchFamily="34" charset="0"/>
              </a:rPr>
              <a:t>/</a:t>
            </a:r>
            <a:r>
              <a:rPr lang="en-GB" sz="1200" b="1" i="0" spc="-20">
                <a:solidFill>
                  <a:srgbClr val="FFFFFF"/>
                </a:solidFill>
                <a:latin typeface="Arial" panose="020B0604020202020204" pitchFamily="34" charset="0"/>
                <a:cs typeface="Arial" panose="020B0604020202020204" pitchFamily="34" charset="0"/>
              </a:rPr>
              <a:t> </a:t>
            </a:r>
            <a:r>
              <a:rPr lang="en-GB" sz="1200" b="1" i="0">
                <a:solidFill>
                  <a:srgbClr val="FFFFFF"/>
                </a:solidFill>
                <a:latin typeface="Arial" panose="020B0604020202020204" pitchFamily="34" charset="0"/>
                <a:cs typeface="Arial" panose="020B0604020202020204" pitchFamily="34" charset="0"/>
              </a:rPr>
              <a:t>Arial bold</a:t>
            </a:r>
            <a:r>
              <a:rPr lang="en-GB" sz="1200" b="1" i="0" spc="-15">
                <a:solidFill>
                  <a:srgbClr val="FFFFFF"/>
                </a:solidFill>
                <a:latin typeface="Arial" panose="020B0604020202020204" pitchFamily="34" charset="0"/>
                <a:cs typeface="Arial" panose="020B0604020202020204" pitchFamily="34" charset="0"/>
              </a:rPr>
              <a:t> </a:t>
            </a:r>
            <a:r>
              <a:rPr lang="en-GB" sz="1200" b="1" i="0">
                <a:solidFill>
                  <a:srgbClr val="FFFFFF"/>
                </a:solidFill>
                <a:latin typeface="Arial" panose="020B0604020202020204" pitchFamily="34" charset="0"/>
                <a:cs typeface="Arial" panose="020B0604020202020204" pitchFamily="34" charset="0"/>
              </a:rPr>
              <a:t>12pt.</a:t>
            </a:r>
            <a:endParaRPr lang="en-GB" sz="1200" b="1" i="0">
              <a:latin typeface="Arial" panose="020B0604020202020204" pitchFamily="34" charset="0"/>
              <a:cs typeface="Arial" panose="020B0604020202020204" pitchFamily="34" charset="0"/>
            </a:endParaRPr>
          </a:p>
          <a:p>
            <a:pPr lvl="0"/>
            <a:endParaRPr lang="en-LT"/>
          </a:p>
        </p:txBody>
      </p:sp>
      <p:sp>
        <p:nvSpPr>
          <p:cNvPr id="5" name="Text Placeholder 4">
            <a:extLst>
              <a:ext uri="{FF2B5EF4-FFF2-40B4-BE49-F238E27FC236}">
                <a16:creationId xmlns:a16="http://schemas.microsoft.com/office/drawing/2014/main" id="{41164F00-ED12-D443-A960-78FE834CBF6E}"/>
              </a:ext>
            </a:extLst>
          </p:cNvPr>
          <p:cNvSpPr>
            <a:spLocks noGrp="1"/>
          </p:cNvSpPr>
          <p:nvPr>
            <p:ph type="body" sz="quarter" idx="13" hasCustomPrompt="1"/>
          </p:nvPr>
        </p:nvSpPr>
        <p:spPr>
          <a:xfrm>
            <a:off x="3446495" y="1858112"/>
            <a:ext cx="653116" cy="577794"/>
          </a:xfrm>
          <a:prstGeom prst="ellipse">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lvl1pPr>
            <a:lvl2pPr algn="ctr">
              <a:defRPr sz="1000"/>
            </a:lvl2pPr>
            <a:lvl3pPr algn="ctr">
              <a:defRPr sz="1000"/>
            </a:lvl3pPr>
            <a:lvl4pPr algn="ctr">
              <a:defRPr sz="1000"/>
            </a:lvl4pPr>
            <a:lvl5pPr algn="ctr">
              <a:defRPr sz="1000"/>
            </a:lvl5pPr>
          </a:lstStyle>
          <a:p>
            <a:pPr lvl="0"/>
            <a:r>
              <a:rPr lang="en-GB"/>
              <a:t>Data  10pt</a:t>
            </a:r>
          </a:p>
          <a:p>
            <a:pPr lvl="0"/>
            <a:endParaRPr lang="en-LT"/>
          </a:p>
        </p:txBody>
      </p:sp>
      <p:sp>
        <p:nvSpPr>
          <p:cNvPr id="57" name="Text Placeholder 4">
            <a:extLst>
              <a:ext uri="{FF2B5EF4-FFF2-40B4-BE49-F238E27FC236}">
                <a16:creationId xmlns:a16="http://schemas.microsoft.com/office/drawing/2014/main" id="{A112D4C9-C572-3B48-97B5-882DF9A6FE82}"/>
              </a:ext>
            </a:extLst>
          </p:cNvPr>
          <p:cNvSpPr>
            <a:spLocks noGrp="1"/>
          </p:cNvSpPr>
          <p:nvPr>
            <p:ph type="body" sz="quarter" idx="14" hasCustomPrompt="1"/>
          </p:nvPr>
        </p:nvSpPr>
        <p:spPr>
          <a:xfrm>
            <a:off x="4098791" y="1855142"/>
            <a:ext cx="653116" cy="577794"/>
          </a:xfrm>
          <a:prstGeom prst="ellipse">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lvl1pPr>
            <a:lvl2pPr algn="ctr">
              <a:defRPr sz="1000"/>
            </a:lvl2pPr>
            <a:lvl3pPr algn="ctr">
              <a:defRPr sz="1000"/>
            </a:lvl3pPr>
            <a:lvl4pPr algn="ctr">
              <a:defRPr sz="1000"/>
            </a:lvl4pPr>
            <a:lvl5pPr algn="ctr">
              <a:defRPr sz="1000"/>
            </a:lvl5pPr>
          </a:lstStyle>
          <a:p>
            <a:pPr lvl="0"/>
            <a:r>
              <a:rPr lang="en-GB"/>
              <a:t>Data  10pt</a:t>
            </a:r>
          </a:p>
          <a:p>
            <a:pPr lvl="0"/>
            <a:endParaRPr lang="en-LT"/>
          </a:p>
        </p:txBody>
      </p:sp>
      <p:sp>
        <p:nvSpPr>
          <p:cNvPr id="58" name="Text Placeholder 4">
            <a:extLst>
              <a:ext uri="{FF2B5EF4-FFF2-40B4-BE49-F238E27FC236}">
                <a16:creationId xmlns:a16="http://schemas.microsoft.com/office/drawing/2014/main" id="{5AC9D807-74A8-F845-916A-EAA5D9DB2E4A}"/>
              </a:ext>
            </a:extLst>
          </p:cNvPr>
          <p:cNvSpPr>
            <a:spLocks noGrp="1"/>
          </p:cNvSpPr>
          <p:nvPr>
            <p:ph type="body" sz="quarter" idx="15" hasCustomPrompt="1"/>
          </p:nvPr>
        </p:nvSpPr>
        <p:spPr>
          <a:xfrm>
            <a:off x="4754729" y="1855142"/>
            <a:ext cx="653116" cy="577794"/>
          </a:xfrm>
          <a:prstGeom prst="ellipse">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lvl1pPr>
            <a:lvl2pPr algn="ctr">
              <a:defRPr sz="1000"/>
            </a:lvl2pPr>
            <a:lvl3pPr algn="ctr">
              <a:defRPr sz="1000"/>
            </a:lvl3pPr>
            <a:lvl4pPr algn="ctr">
              <a:defRPr sz="1000"/>
            </a:lvl4pPr>
            <a:lvl5pPr algn="ctr">
              <a:defRPr sz="1000"/>
            </a:lvl5pPr>
          </a:lstStyle>
          <a:p>
            <a:pPr lvl="0"/>
            <a:r>
              <a:rPr lang="en-GB"/>
              <a:t>Data  10pt</a:t>
            </a:r>
          </a:p>
          <a:p>
            <a:pPr lvl="0"/>
            <a:endParaRPr lang="en-LT"/>
          </a:p>
        </p:txBody>
      </p:sp>
      <p:sp>
        <p:nvSpPr>
          <p:cNvPr id="59" name="Text Placeholder 4">
            <a:extLst>
              <a:ext uri="{FF2B5EF4-FFF2-40B4-BE49-F238E27FC236}">
                <a16:creationId xmlns:a16="http://schemas.microsoft.com/office/drawing/2014/main" id="{E9E4934C-D45E-5045-9521-34215B0BBAB5}"/>
              </a:ext>
            </a:extLst>
          </p:cNvPr>
          <p:cNvSpPr>
            <a:spLocks noGrp="1"/>
          </p:cNvSpPr>
          <p:nvPr>
            <p:ph type="body" sz="quarter" idx="16" hasCustomPrompt="1"/>
          </p:nvPr>
        </p:nvSpPr>
        <p:spPr>
          <a:xfrm>
            <a:off x="5411459" y="1836025"/>
            <a:ext cx="653116" cy="577794"/>
          </a:xfrm>
          <a:prstGeom prst="ellipse">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lvl1pPr>
            <a:lvl2pPr algn="ctr">
              <a:defRPr sz="1000"/>
            </a:lvl2pPr>
            <a:lvl3pPr algn="ctr">
              <a:defRPr sz="1000"/>
            </a:lvl3pPr>
            <a:lvl4pPr algn="ctr">
              <a:defRPr sz="1000"/>
            </a:lvl4pPr>
            <a:lvl5pPr algn="ctr">
              <a:defRPr sz="1000"/>
            </a:lvl5pPr>
          </a:lstStyle>
          <a:p>
            <a:pPr lvl="0"/>
            <a:r>
              <a:rPr lang="en-GB"/>
              <a:t>Data  10pt</a:t>
            </a:r>
          </a:p>
          <a:p>
            <a:pPr lvl="0"/>
            <a:endParaRPr lang="en-LT"/>
          </a:p>
        </p:txBody>
      </p:sp>
      <p:sp>
        <p:nvSpPr>
          <p:cNvPr id="60" name="Text Placeholder 4">
            <a:extLst>
              <a:ext uri="{FF2B5EF4-FFF2-40B4-BE49-F238E27FC236}">
                <a16:creationId xmlns:a16="http://schemas.microsoft.com/office/drawing/2014/main" id="{33E3CFE6-19C4-E241-AD7A-E33870D9F3EC}"/>
              </a:ext>
            </a:extLst>
          </p:cNvPr>
          <p:cNvSpPr>
            <a:spLocks noGrp="1"/>
          </p:cNvSpPr>
          <p:nvPr>
            <p:ph type="body" sz="quarter" idx="17" hasCustomPrompt="1"/>
          </p:nvPr>
        </p:nvSpPr>
        <p:spPr>
          <a:xfrm>
            <a:off x="6703107" y="1850232"/>
            <a:ext cx="653116" cy="577794"/>
          </a:xfrm>
          <a:prstGeom prst="ellipse">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lvl1pPr>
            <a:lvl2pPr algn="ctr">
              <a:defRPr sz="1000"/>
            </a:lvl2pPr>
            <a:lvl3pPr algn="ctr">
              <a:defRPr sz="1000"/>
            </a:lvl3pPr>
            <a:lvl4pPr algn="ctr">
              <a:defRPr sz="1000"/>
            </a:lvl4pPr>
            <a:lvl5pPr algn="ctr">
              <a:defRPr sz="1000"/>
            </a:lvl5pPr>
          </a:lstStyle>
          <a:p>
            <a:pPr lvl="0"/>
            <a:r>
              <a:rPr lang="en-GB"/>
              <a:t>Data  10pt</a:t>
            </a:r>
          </a:p>
          <a:p>
            <a:pPr lvl="0"/>
            <a:endParaRPr lang="en-LT"/>
          </a:p>
        </p:txBody>
      </p:sp>
      <p:sp>
        <p:nvSpPr>
          <p:cNvPr id="61" name="Text Placeholder 4">
            <a:extLst>
              <a:ext uri="{FF2B5EF4-FFF2-40B4-BE49-F238E27FC236}">
                <a16:creationId xmlns:a16="http://schemas.microsoft.com/office/drawing/2014/main" id="{9FA8E1BB-C917-C249-B3CD-C30644D9C136}"/>
              </a:ext>
            </a:extLst>
          </p:cNvPr>
          <p:cNvSpPr>
            <a:spLocks noGrp="1"/>
          </p:cNvSpPr>
          <p:nvPr>
            <p:ph type="body" sz="quarter" idx="18" hasCustomPrompt="1"/>
          </p:nvPr>
        </p:nvSpPr>
        <p:spPr>
          <a:xfrm>
            <a:off x="7993786" y="1850232"/>
            <a:ext cx="653116" cy="577794"/>
          </a:xfrm>
          <a:prstGeom prst="ellipse">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lvl1pPr>
            <a:lvl2pPr algn="ctr">
              <a:defRPr sz="1000"/>
            </a:lvl2pPr>
            <a:lvl3pPr algn="ctr">
              <a:defRPr sz="1000"/>
            </a:lvl3pPr>
            <a:lvl4pPr algn="ctr">
              <a:defRPr sz="1000"/>
            </a:lvl4pPr>
            <a:lvl5pPr algn="ctr">
              <a:defRPr sz="1000"/>
            </a:lvl5pPr>
          </a:lstStyle>
          <a:p>
            <a:pPr lvl="0"/>
            <a:r>
              <a:rPr lang="en-GB"/>
              <a:t>Data  10pt</a:t>
            </a:r>
          </a:p>
          <a:p>
            <a:pPr lvl="0"/>
            <a:endParaRPr lang="en-LT"/>
          </a:p>
        </p:txBody>
      </p:sp>
      <p:sp>
        <p:nvSpPr>
          <p:cNvPr id="62" name="Text Placeholder 4">
            <a:extLst>
              <a:ext uri="{FF2B5EF4-FFF2-40B4-BE49-F238E27FC236}">
                <a16:creationId xmlns:a16="http://schemas.microsoft.com/office/drawing/2014/main" id="{84DF775B-E523-4542-87A2-120FB308503F}"/>
              </a:ext>
            </a:extLst>
          </p:cNvPr>
          <p:cNvSpPr>
            <a:spLocks noGrp="1"/>
          </p:cNvSpPr>
          <p:nvPr>
            <p:ph type="body" sz="quarter" idx="19" hasCustomPrompt="1"/>
          </p:nvPr>
        </p:nvSpPr>
        <p:spPr>
          <a:xfrm>
            <a:off x="8664137" y="1829858"/>
            <a:ext cx="653116" cy="577794"/>
          </a:xfrm>
          <a:prstGeom prst="ellipse">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lvl1pPr>
            <a:lvl2pPr algn="ctr">
              <a:defRPr sz="1000"/>
            </a:lvl2pPr>
            <a:lvl3pPr algn="ctr">
              <a:defRPr sz="1000"/>
            </a:lvl3pPr>
            <a:lvl4pPr algn="ctr">
              <a:defRPr sz="1000"/>
            </a:lvl4pPr>
            <a:lvl5pPr algn="ctr">
              <a:defRPr sz="1000"/>
            </a:lvl5pPr>
          </a:lstStyle>
          <a:p>
            <a:pPr lvl="0"/>
            <a:r>
              <a:rPr lang="en-GB"/>
              <a:t>Data  10pt</a:t>
            </a:r>
          </a:p>
          <a:p>
            <a:pPr lvl="0"/>
            <a:endParaRPr lang="en-LT"/>
          </a:p>
        </p:txBody>
      </p:sp>
      <p:sp>
        <p:nvSpPr>
          <p:cNvPr id="63" name="Text Placeholder 4">
            <a:extLst>
              <a:ext uri="{FF2B5EF4-FFF2-40B4-BE49-F238E27FC236}">
                <a16:creationId xmlns:a16="http://schemas.microsoft.com/office/drawing/2014/main" id="{26F82270-6DD3-A94D-99E7-D216C6A7D896}"/>
              </a:ext>
            </a:extLst>
          </p:cNvPr>
          <p:cNvSpPr>
            <a:spLocks noGrp="1"/>
          </p:cNvSpPr>
          <p:nvPr>
            <p:ph type="body" sz="quarter" idx="20" hasCustomPrompt="1"/>
          </p:nvPr>
        </p:nvSpPr>
        <p:spPr>
          <a:xfrm>
            <a:off x="9316987" y="1843143"/>
            <a:ext cx="653116" cy="577794"/>
          </a:xfrm>
          <a:prstGeom prst="ellipse">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lvl1pPr>
            <a:lvl2pPr algn="ctr">
              <a:defRPr sz="1000"/>
            </a:lvl2pPr>
            <a:lvl3pPr algn="ctr">
              <a:defRPr sz="1000"/>
            </a:lvl3pPr>
            <a:lvl4pPr algn="ctr">
              <a:defRPr sz="1000"/>
            </a:lvl4pPr>
            <a:lvl5pPr algn="ctr">
              <a:defRPr sz="1000"/>
            </a:lvl5pPr>
          </a:lstStyle>
          <a:p>
            <a:pPr lvl="0"/>
            <a:r>
              <a:rPr lang="en-GB"/>
              <a:t>Data  10pt</a:t>
            </a:r>
          </a:p>
          <a:p>
            <a:pPr lvl="0"/>
            <a:endParaRPr lang="en-LT"/>
          </a:p>
        </p:txBody>
      </p:sp>
      <p:sp>
        <p:nvSpPr>
          <p:cNvPr id="65" name="Text Placeholder 64">
            <a:extLst>
              <a:ext uri="{FF2B5EF4-FFF2-40B4-BE49-F238E27FC236}">
                <a16:creationId xmlns:a16="http://schemas.microsoft.com/office/drawing/2014/main" id="{88745647-A488-1745-95DF-A05B4A0BA17D}"/>
              </a:ext>
            </a:extLst>
          </p:cNvPr>
          <p:cNvSpPr>
            <a:spLocks noGrp="1"/>
          </p:cNvSpPr>
          <p:nvPr>
            <p:ph type="body" sz="quarter" idx="21" hasCustomPrompt="1"/>
          </p:nvPr>
        </p:nvSpPr>
        <p:spPr>
          <a:xfrm>
            <a:off x="2802796" y="1860888"/>
            <a:ext cx="653116" cy="575018"/>
          </a:xfrm>
          <a:prstGeom prst="ellipse">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solidFill>
                  <a:schemeClr val="tx2"/>
                </a:solidFill>
              </a:defRPr>
            </a:lvl1pPr>
            <a:lvl2pPr marL="457200" indent="0" algn="ctr">
              <a:buNone/>
              <a:defRPr sz="1000">
                <a:solidFill>
                  <a:schemeClr val="tx2"/>
                </a:solidFill>
              </a:defRPr>
            </a:lvl2pPr>
            <a:lvl3pPr marL="914400" indent="0" algn="ctr">
              <a:buNone/>
              <a:defRPr sz="1000">
                <a:solidFill>
                  <a:schemeClr val="tx2"/>
                </a:solidFill>
              </a:defRPr>
            </a:lvl3pPr>
            <a:lvl4pPr marL="1371600" indent="0" algn="ctr">
              <a:buNone/>
              <a:defRPr sz="1000">
                <a:solidFill>
                  <a:schemeClr val="tx2"/>
                </a:solidFill>
              </a:defRPr>
            </a:lvl4pPr>
            <a:lvl5pPr marL="1828800" indent="0" algn="ctr">
              <a:buNone/>
              <a:defRPr sz="1000">
                <a:solidFill>
                  <a:schemeClr val="tx2"/>
                </a:solidFill>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000" b="0" i="0">
                <a:solidFill>
                  <a:schemeClr val="tx2"/>
                </a:solidFill>
                <a:latin typeface="Arial" panose="020B0604020202020204" pitchFamily="34" charset="0"/>
                <a:cs typeface="Arial" panose="020B0604020202020204" pitchFamily="34" charset="0"/>
              </a:rPr>
              <a:t>Data  10pt</a:t>
            </a:r>
          </a:p>
          <a:p>
            <a:pPr lvl="0"/>
            <a:endParaRPr lang="en-LT"/>
          </a:p>
        </p:txBody>
      </p:sp>
      <p:sp>
        <p:nvSpPr>
          <p:cNvPr id="67" name="Text Placeholder 64">
            <a:extLst>
              <a:ext uri="{FF2B5EF4-FFF2-40B4-BE49-F238E27FC236}">
                <a16:creationId xmlns:a16="http://schemas.microsoft.com/office/drawing/2014/main" id="{05BFB8B5-DFAE-FA4A-8C3B-558E9A45B613}"/>
              </a:ext>
            </a:extLst>
          </p:cNvPr>
          <p:cNvSpPr>
            <a:spLocks noGrp="1"/>
          </p:cNvSpPr>
          <p:nvPr>
            <p:ph type="body" sz="quarter" idx="22" hasCustomPrompt="1"/>
          </p:nvPr>
        </p:nvSpPr>
        <p:spPr>
          <a:xfrm>
            <a:off x="9959424" y="1824084"/>
            <a:ext cx="653116" cy="575018"/>
          </a:xfrm>
          <a:prstGeom prst="ellipse">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solidFill>
                  <a:schemeClr val="tx2"/>
                </a:solidFill>
              </a:defRPr>
            </a:lvl1pPr>
            <a:lvl2pPr marL="457200" indent="0" algn="ctr">
              <a:buNone/>
              <a:defRPr sz="1000">
                <a:solidFill>
                  <a:schemeClr val="tx2"/>
                </a:solidFill>
              </a:defRPr>
            </a:lvl2pPr>
            <a:lvl3pPr marL="914400" indent="0" algn="ctr">
              <a:buNone/>
              <a:defRPr sz="1000">
                <a:solidFill>
                  <a:schemeClr val="tx2"/>
                </a:solidFill>
              </a:defRPr>
            </a:lvl3pPr>
            <a:lvl4pPr marL="1371600" indent="0" algn="ctr">
              <a:buNone/>
              <a:defRPr sz="1000">
                <a:solidFill>
                  <a:schemeClr val="tx2"/>
                </a:solidFill>
              </a:defRPr>
            </a:lvl4pPr>
            <a:lvl5pPr marL="1828800" indent="0" algn="ctr">
              <a:buNone/>
              <a:defRPr sz="1000">
                <a:solidFill>
                  <a:schemeClr val="tx2"/>
                </a:solidFill>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000" b="0" i="0">
                <a:solidFill>
                  <a:schemeClr val="tx2"/>
                </a:solidFill>
                <a:latin typeface="Arial" panose="020B0604020202020204" pitchFamily="34" charset="0"/>
                <a:cs typeface="Arial" panose="020B0604020202020204" pitchFamily="34" charset="0"/>
              </a:rPr>
              <a:t>Data  10pt</a:t>
            </a:r>
          </a:p>
          <a:p>
            <a:pPr lvl="0"/>
            <a:endParaRPr lang="en-LT"/>
          </a:p>
        </p:txBody>
      </p:sp>
      <p:sp>
        <p:nvSpPr>
          <p:cNvPr id="70" name="Text Placeholder 64">
            <a:extLst>
              <a:ext uri="{FF2B5EF4-FFF2-40B4-BE49-F238E27FC236}">
                <a16:creationId xmlns:a16="http://schemas.microsoft.com/office/drawing/2014/main" id="{182BDBB6-1AF2-AA41-9CC2-8DE5B3FCFD28}"/>
              </a:ext>
            </a:extLst>
          </p:cNvPr>
          <p:cNvSpPr>
            <a:spLocks noGrp="1"/>
          </p:cNvSpPr>
          <p:nvPr>
            <p:ph type="body" sz="quarter" idx="23" hasCustomPrompt="1"/>
          </p:nvPr>
        </p:nvSpPr>
        <p:spPr>
          <a:xfrm>
            <a:off x="6059158" y="1840286"/>
            <a:ext cx="653116" cy="575018"/>
          </a:xfrm>
          <a:prstGeom prst="ellipse">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solidFill>
                  <a:schemeClr val="tx2"/>
                </a:solidFill>
              </a:defRPr>
            </a:lvl1pPr>
            <a:lvl2pPr marL="457200" indent="0" algn="ctr">
              <a:buNone/>
              <a:defRPr sz="1000">
                <a:solidFill>
                  <a:schemeClr val="tx2"/>
                </a:solidFill>
              </a:defRPr>
            </a:lvl2pPr>
            <a:lvl3pPr marL="914400" indent="0" algn="ctr">
              <a:buNone/>
              <a:defRPr sz="1000">
                <a:solidFill>
                  <a:schemeClr val="tx2"/>
                </a:solidFill>
              </a:defRPr>
            </a:lvl3pPr>
            <a:lvl4pPr marL="1371600" indent="0" algn="ctr">
              <a:buNone/>
              <a:defRPr sz="1000">
                <a:solidFill>
                  <a:schemeClr val="tx2"/>
                </a:solidFill>
              </a:defRPr>
            </a:lvl4pPr>
            <a:lvl5pPr marL="1828800" indent="0" algn="ctr">
              <a:buNone/>
              <a:defRPr sz="1000">
                <a:solidFill>
                  <a:schemeClr val="tx2"/>
                </a:solidFill>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000" b="0" i="0">
                <a:solidFill>
                  <a:schemeClr val="tx2"/>
                </a:solidFill>
                <a:latin typeface="Arial" panose="020B0604020202020204" pitchFamily="34" charset="0"/>
                <a:cs typeface="Arial" panose="020B0604020202020204" pitchFamily="34" charset="0"/>
              </a:rPr>
              <a:t>Data  10pt</a:t>
            </a:r>
          </a:p>
          <a:p>
            <a:pPr lvl="0"/>
            <a:endParaRPr lang="en-LT"/>
          </a:p>
        </p:txBody>
      </p:sp>
      <p:sp>
        <p:nvSpPr>
          <p:cNvPr id="71" name="Text Placeholder 64">
            <a:extLst>
              <a:ext uri="{FF2B5EF4-FFF2-40B4-BE49-F238E27FC236}">
                <a16:creationId xmlns:a16="http://schemas.microsoft.com/office/drawing/2014/main" id="{619AEAA7-4E69-A345-9FC2-3CDDFE0EA40A}"/>
              </a:ext>
            </a:extLst>
          </p:cNvPr>
          <p:cNvSpPr>
            <a:spLocks noGrp="1"/>
          </p:cNvSpPr>
          <p:nvPr>
            <p:ph type="body" sz="quarter" idx="24" hasCustomPrompt="1"/>
          </p:nvPr>
        </p:nvSpPr>
        <p:spPr>
          <a:xfrm>
            <a:off x="7384999" y="1854493"/>
            <a:ext cx="653116" cy="575018"/>
          </a:xfrm>
          <a:prstGeom prst="ellipse">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000">
                <a:solidFill>
                  <a:schemeClr val="tx2"/>
                </a:solidFill>
              </a:defRPr>
            </a:lvl1pPr>
            <a:lvl2pPr marL="457200" indent="0" algn="ctr">
              <a:buNone/>
              <a:defRPr sz="1000">
                <a:solidFill>
                  <a:schemeClr val="tx2"/>
                </a:solidFill>
              </a:defRPr>
            </a:lvl2pPr>
            <a:lvl3pPr marL="914400" indent="0" algn="ctr">
              <a:buNone/>
              <a:defRPr sz="1000">
                <a:solidFill>
                  <a:schemeClr val="tx2"/>
                </a:solidFill>
              </a:defRPr>
            </a:lvl3pPr>
            <a:lvl4pPr marL="1371600" indent="0" algn="ctr">
              <a:buNone/>
              <a:defRPr sz="1000">
                <a:solidFill>
                  <a:schemeClr val="tx2"/>
                </a:solidFill>
              </a:defRPr>
            </a:lvl4pPr>
            <a:lvl5pPr marL="1828800" indent="0" algn="ctr">
              <a:buNone/>
              <a:defRPr sz="1000">
                <a:solidFill>
                  <a:schemeClr val="tx2"/>
                </a:solidFill>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000" b="0" i="0">
                <a:solidFill>
                  <a:schemeClr val="tx2"/>
                </a:solidFill>
                <a:latin typeface="Arial" panose="020B0604020202020204" pitchFamily="34" charset="0"/>
                <a:cs typeface="Arial" panose="020B0604020202020204" pitchFamily="34" charset="0"/>
              </a:rPr>
              <a:t>Data  10pt</a:t>
            </a:r>
          </a:p>
          <a:p>
            <a:pPr lvl="0"/>
            <a:endParaRPr lang="en-LT"/>
          </a:p>
        </p:txBody>
      </p:sp>
      <p:pic>
        <p:nvPicPr>
          <p:cNvPr id="74" name="Picture 73">
            <a:extLst>
              <a:ext uri="{FF2B5EF4-FFF2-40B4-BE49-F238E27FC236}">
                <a16:creationId xmlns:a16="http://schemas.microsoft.com/office/drawing/2014/main" id="{DD1F03C4-39AB-4F49-BC48-C7D4D6600C5F}"/>
              </a:ext>
            </a:extLst>
          </p:cNvPr>
          <p:cNvPicPr>
            <a:picLocks noChangeAspect="1"/>
          </p:cNvPicPr>
          <p:nvPr userDrawn="1"/>
        </p:nvPicPr>
        <p:blipFill>
          <a:blip r:embed="rId2"/>
          <a:stretch>
            <a:fillRect/>
          </a:stretch>
        </p:blipFill>
        <p:spPr>
          <a:xfrm>
            <a:off x="325458" y="5394030"/>
            <a:ext cx="1332854" cy="1332854"/>
          </a:xfrm>
          <a:prstGeom prst="rect">
            <a:avLst/>
          </a:prstGeom>
        </p:spPr>
      </p:pic>
      <p:sp>
        <p:nvSpPr>
          <p:cNvPr id="2" name="Slide Number Placeholder 1">
            <a:extLst>
              <a:ext uri="{FF2B5EF4-FFF2-40B4-BE49-F238E27FC236}">
                <a16:creationId xmlns:a16="http://schemas.microsoft.com/office/drawing/2014/main" id="{CDA7C804-8D18-794D-9367-3FBDAFFC6230}"/>
              </a:ext>
            </a:extLst>
          </p:cNvPr>
          <p:cNvSpPr>
            <a:spLocks noGrp="1"/>
          </p:cNvSpPr>
          <p:nvPr>
            <p:ph type="sldNum" sz="quarter" idx="25"/>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331349992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Paveikslėlis su tekstu">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37E364A-71AB-D54C-BF5F-589A13F02AF3}"/>
              </a:ext>
            </a:extLst>
          </p:cNvPr>
          <p:cNvPicPr>
            <a:picLocks noChangeAspect="1"/>
          </p:cNvPicPr>
          <p:nvPr userDrawn="1"/>
        </p:nvPicPr>
        <p:blipFill>
          <a:blip r:embed="rId2"/>
          <a:stretch>
            <a:fillRect/>
          </a:stretch>
        </p:blipFill>
        <p:spPr>
          <a:xfrm>
            <a:off x="2172854" y="1659082"/>
            <a:ext cx="1778000" cy="2819400"/>
          </a:xfrm>
          <a:prstGeom prst="rect">
            <a:avLst/>
          </a:prstGeom>
        </p:spPr>
      </p:pic>
      <p:pic>
        <p:nvPicPr>
          <p:cNvPr id="9" name="Picture 8">
            <a:extLst>
              <a:ext uri="{FF2B5EF4-FFF2-40B4-BE49-F238E27FC236}">
                <a16:creationId xmlns:a16="http://schemas.microsoft.com/office/drawing/2014/main" id="{FD379B79-9F1E-9C44-ADA2-95F7096F12FA}"/>
              </a:ext>
            </a:extLst>
          </p:cNvPr>
          <p:cNvPicPr>
            <a:picLocks noChangeAspect="1"/>
          </p:cNvPicPr>
          <p:nvPr userDrawn="1"/>
        </p:nvPicPr>
        <p:blipFill>
          <a:blip r:embed="rId3"/>
          <a:stretch>
            <a:fillRect/>
          </a:stretch>
        </p:blipFill>
        <p:spPr>
          <a:xfrm>
            <a:off x="3657602" y="1659082"/>
            <a:ext cx="1778000" cy="2819400"/>
          </a:xfrm>
          <a:prstGeom prst="rect">
            <a:avLst/>
          </a:prstGeom>
        </p:spPr>
      </p:pic>
      <p:pic>
        <p:nvPicPr>
          <p:cNvPr id="11" name="Picture 10">
            <a:extLst>
              <a:ext uri="{FF2B5EF4-FFF2-40B4-BE49-F238E27FC236}">
                <a16:creationId xmlns:a16="http://schemas.microsoft.com/office/drawing/2014/main" id="{5814B534-7F32-3C49-9117-512D5C950D59}"/>
              </a:ext>
            </a:extLst>
          </p:cNvPr>
          <p:cNvPicPr>
            <a:picLocks noChangeAspect="1"/>
          </p:cNvPicPr>
          <p:nvPr userDrawn="1"/>
        </p:nvPicPr>
        <p:blipFill>
          <a:blip r:embed="rId4"/>
          <a:stretch>
            <a:fillRect/>
          </a:stretch>
        </p:blipFill>
        <p:spPr>
          <a:xfrm>
            <a:off x="5137726" y="1659082"/>
            <a:ext cx="1778000" cy="2819400"/>
          </a:xfrm>
          <a:prstGeom prst="rect">
            <a:avLst/>
          </a:prstGeom>
        </p:spPr>
      </p:pic>
      <p:pic>
        <p:nvPicPr>
          <p:cNvPr id="12" name="Picture 11">
            <a:extLst>
              <a:ext uri="{FF2B5EF4-FFF2-40B4-BE49-F238E27FC236}">
                <a16:creationId xmlns:a16="http://schemas.microsoft.com/office/drawing/2014/main" id="{5C00F2D4-477D-6847-A506-6B7B9F17459A}"/>
              </a:ext>
            </a:extLst>
          </p:cNvPr>
          <p:cNvPicPr>
            <a:picLocks noChangeAspect="1"/>
          </p:cNvPicPr>
          <p:nvPr userDrawn="1"/>
        </p:nvPicPr>
        <p:blipFill>
          <a:blip r:embed="rId2"/>
          <a:stretch>
            <a:fillRect/>
          </a:stretch>
        </p:blipFill>
        <p:spPr>
          <a:xfrm>
            <a:off x="6622474" y="1659082"/>
            <a:ext cx="1778000" cy="2819400"/>
          </a:xfrm>
          <a:prstGeom prst="rect">
            <a:avLst/>
          </a:prstGeom>
        </p:spPr>
      </p:pic>
      <p:pic>
        <p:nvPicPr>
          <p:cNvPr id="13" name="Picture 12">
            <a:extLst>
              <a:ext uri="{FF2B5EF4-FFF2-40B4-BE49-F238E27FC236}">
                <a16:creationId xmlns:a16="http://schemas.microsoft.com/office/drawing/2014/main" id="{EE46E3AB-9304-764C-9CBE-D0B94133BBEA}"/>
              </a:ext>
            </a:extLst>
          </p:cNvPr>
          <p:cNvPicPr>
            <a:picLocks noChangeAspect="1"/>
          </p:cNvPicPr>
          <p:nvPr userDrawn="1"/>
        </p:nvPicPr>
        <p:blipFill>
          <a:blip r:embed="rId3"/>
          <a:stretch>
            <a:fillRect/>
          </a:stretch>
        </p:blipFill>
        <p:spPr>
          <a:xfrm>
            <a:off x="8102596" y="1659082"/>
            <a:ext cx="1778000" cy="2819400"/>
          </a:xfrm>
          <a:prstGeom prst="rect">
            <a:avLst/>
          </a:prstGeom>
        </p:spPr>
      </p:pic>
      <p:sp>
        <p:nvSpPr>
          <p:cNvPr id="32" name="object 10">
            <a:extLst>
              <a:ext uri="{FF2B5EF4-FFF2-40B4-BE49-F238E27FC236}">
                <a16:creationId xmlns:a16="http://schemas.microsoft.com/office/drawing/2014/main" id="{00F3EBEB-9886-9F4D-88F4-25D43FE29270}"/>
              </a:ext>
            </a:extLst>
          </p:cNvPr>
          <p:cNvSpPr txBox="1">
            <a:spLocks noGrp="1"/>
          </p:cNvSpPr>
          <p:nvPr>
            <p:ph type="title" hasCustomPrompt="1"/>
          </p:nvPr>
        </p:nvSpPr>
        <p:spPr>
          <a:xfrm>
            <a:off x="559864" y="342037"/>
            <a:ext cx="6513426"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PAVEIKSLĖLIS SU TEKSTU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sp>
        <p:nvSpPr>
          <p:cNvPr id="3" name="Text Placeholder 2">
            <a:extLst>
              <a:ext uri="{FF2B5EF4-FFF2-40B4-BE49-F238E27FC236}">
                <a16:creationId xmlns:a16="http://schemas.microsoft.com/office/drawing/2014/main" id="{840FA8FE-E18F-3143-9345-02C9BC99833D}"/>
              </a:ext>
            </a:extLst>
          </p:cNvPr>
          <p:cNvSpPr>
            <a:spLocks noGrp="1"/>
          </p:cNvSpPr>
          <p:nvPr>
            <p:ph type="body" sz="quarter" idx="15" hasCustomPrompt="1"/>
          </p:nvPr>
        </p:nvSpPr>
        <p:spPr>
          <a:xfrm>
            <a:off x="2467551" y="4478482"/>
            <a:ext cx="1185862" cy="6127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1" i="0">
                <a:solidFill>
                  <a:schemeClr val="tx2"/>
                </a:solidFill>
                <a:latin typeface="Arial" panose="020B0604020202020204" pitchFamily="34" charset="0"/>
                <a:cs typeface="Arial" panose="020B0604020202020204" pitchFamily="34" charset="0"/>
              </a:defRPr>
            </a:lvl1pPr>
            <a:lvl2pPr marL="457200" indent="0">
              <a:buNone/>
              <a:defRPr sz="1600" b="1" i="0">
                <a:solidFill>
                  <a:schemeClr val="tx2"/>
                </a:solidFill>
                <a:latin typeface="Arial" panose="020B0604020202020204" pitchFamily="34" charset="0"/>
                <a:cs typeface="Arial" panose="020B0604020202020204" pitchFamily="34" charset="0"/>
              </a:defRPr>
            </a:lvl2pPr>
            <a:lvl3pPr marL="914400" indent="0">
              <a:buNone/>
              <a:defRPr sz="1600" b="1" i="0">
                <a:solidFill>
                  <a:schemeClr val="tx2"/>
                </a:solidFill>
                <a:latin typeface="Arial" panose="020B0604020202020204" pitchFamily="34" charset="0"/>
                <a:cs typeface="Arial" panose="020B0604020202020204" pitchFamily="34" charset="0"/>
              </a:defRPr>
            </a:lvl3pPr>
            <a:lvl4pPr marL="1371600" indent="0">
              <a:buNone/>
              <a:defRPr sz="1600" b="1" i="0">
                <a:solidFill>
                  <a:schemeClr val="tx2"/>
                </a:solidFill>
                <a:latin typeface="Arial" panose="020B0604020202020204" pitchFamily="34" charset="0"/>
                <a:cs typeface="Arial" panose="020B0604020202020204" pitchFamily="34" charset="0"/>
              </a:defRPr>
            </a:lvl4pPr>
            <a:lvl5pPr marL="1828800" indent="0">
              <a:buNone/>
              <a:defRPr sz="1600" b="1" i="0">
                <a:solidFill>
                  <a:schemeClr val="tx2"/>
                </a:solidFill>
                <a:latin typeface="Arial" panose="020B0604020202020204" pitchFamily="34" charset="0"/>
                <a:cs typeface="Arial" panose="020B0604020202020204" pitchFamily="34" charset="0"/>
              </a:defRPr>
            </a:lvl5pPr>
          </a:lstStyle>
          <a:p>
            <a:pPr lvl="0"/>
            <a:r>
              <a:rPr lang="en-GB"/>
              <a:t>Arial bold </a:t>
            </a:r>
            <a:br>
              <a:rPr lang="en-GB"/>
            </a:br>
            <a:r>
              <a:rPr lang="en-GB"/>
              <a:t>16 pt.</a:t>
            </a:r>
          </a:p>
          <a:p>
            <a:pPr lvl="0"/>
            <a:endParaRPr lang="en-LT"/>
          </a:p>
        </p:txBody>
      </p:sp>
      <p:sp>
        <p:nvSpPr>
          <p:cNvPr id="26" name="Text Placeholder 2">
            <a:extLst>
              <a:ext uri="{FF2B5EF4-FFF2-40B4-BE49-F238E27FC236}">
                <a16:creationId xmlns:a16="http://schemas.microsoft.com/office/drawing/2014/main" id="{91DB679E-0637-414C-8064-3A9DA32FCFD5}"/>
              </a:ext>
            </a:extLst>
          </p:cNvPr>
          <p:cNvSpPr>
            <a:spLocks noGrp="1"/>
          </p:cNvSpPr>
          <p:nvPr>
            <p:ph type="body" sz="quarter" idx="16" hasCustomPrompt="1"/>
          </p:nvPr>
        </p:nvSpPr>
        <p:spPr>
          <a:xfrm>
            <a:off x="3938102" y="4478481"/>
            <a:ext cx="1185862" cy="6127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1" i="0">
                <a:solidFill>
                  <a:schemeClr val="tx2"/>
                </a:solidFill>
                <a:latin typeface="Arial" panose="020B0604020202020204" pitchFamily="34" charset="0"/>
                <a:cs typeface="Arial" panose="020B0604020202020204" pitchFamily="34" charset="0"/>
              </a:defRPr>
            </a:lvl1pPr>
            <a:lvl2pPr marL="457200" indent="0">
              <a:buNone/>
              <a:defRPr sz="1600" b="1" i="0">
                <a:solidFill>
                  <a:schemeClr val="tx2"/>
                </a:solidFill>
                <a:latin typeface="Arial" panose="020B0604020202020204" pitchFamily="34" charset="0"/>
                <a:cs typeface="Arial" panose="020B0604020202020204" pitchFamily="34" charset="0"/>
              </a:defRPr>
            </a:lvl2pPr>
            <a:lvl3pPr marL="914400" indent="0">
              <a:buNone/>
              <a:defRPr sz="1600" b="1" i="0">
                <a:solidFill>
                  <a:schemeClr val="tx2"/>
                </a:solidFill>
                <a:latin typeface="Arial" panose="020B0604020202020204" pitchFamily="34" charset="0"/>
                <a:cs typeface="Arial" panose="020B0604020202020204" pitchFamily="34" charset="0"/>
              </a:defRPr>
            </a:lvl3pPr>
            <a:lvl4pPr marL="1371600" indent="0">
              <a:buNone/>
              <a:defRPr sz="1600" b="1" i="0">
                <a:solidFill>
                  <a:schemeClr val="tx2"/>
                </a:solidFill>
                <a:latin typeface="Arial" panose="020B0604020202020204" pitchFamily="34" charset="0"/>
                <a:cs typeface="Arial" panose="020B0604020202020204" pitchFamily="34" charset="0"/>
              </a:defRPr>
            </a:lvl4pPr>
            <a:lvl5pPr marL="1828800" indent="0">
              <a:buNone/>
              <a:defRPr sz="1600" b="1" i="0">
                <a:solidFill>
                  <a:schemeClr val="tx2"/>
                </a:solidFill>
                <a:latin typeface="Arial" panose="020B0604020202020204" pitchFamily="34" charset="0"/>
                <a:cs typeface="Arial" panose="020B0604020202020204" pitchFamily="34" charset="0"/>
              </a:defRPr>
            </a:lvl5pPr>
          </a:lstStyle>
          <a:p>
            <a:pPr lvl="0"/>
            <a:r>
              <a:rPr lang="en-GB"/>
              <a:t>Arial bold </a:t>
            </a:r>
            <a:br>
              <a:rPr lang="en-GB"/>
            </a:br>
            <a:r>
              <a:rPr lang="en-GB"/>
              <a:t>16 pt.</a:t>
            </a:r>
          </a:p>
          <a:p>
            <a:pPr lvl="0"/>
            <a:endParaRPr lang="en-LT"/>
          </a:p>
        </p:txBody>
      </p:sp>
      <p:sp>
        <p:nvSpPr>
          <p:cNvPr id="34" name="Text Placeholder 2">
            <a:extLst>
              <a:ext uri="{FF2B5EF4-FFF2-40B4-BE49-F238E27FC236}">
                <a16:creationId xmlns:a16="http://schemas.microsoft.com/office/drawing/2014/main" id="{1BC51EEE-7D4A-4D4B-845D-8E754C2E4899}"/>
              </a:ext>
            </a:extLst>
          </p:cNvPr>
          <p:cNvSpPr>
            <a:spLocks noGrp="1"/>
          </p:cNvSpPr>
          <p:nvPr>
            <p:ph type="body" sz="quarter" idx="17" hasCustomPrompt="1"/>
          </p:nvPr>
        </p:nvSpPr>
        <p:spPr>
          <a:xfrm>
            <a:off x="5453011" y="4478480"/>
            <a:ext cx="1185862" cy="6127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1" i="0">
                <a:solidFill>
                  <a:schemeClr val="tx2"/>
                </a:solidFill>
                <a:latin typeface="Arial" panose="020B0604020202020204" pitchFamily="34" charset="0"/>
                <a:cs typeface="Arial" panose="020B0604020202020204" pitchFamily="34" charset="0"/>
              </a:defRPr>
            </a:lvl1pPr>
            <a:lvl2pPr marL="457200" indent="0">
              <a:buNone/>
              <a:defRPr sz="1600" b="1" i="0">
                <a:solidFill>
                  <a:schemeClr val="tx2"/>
                </a:solidFill>
                <a:latin typeface="Arial" panose="020B0604020202020204" pitchFamily="34" charset="0"/>
                <a:cs typeface="Arial" panose="020B0604020202020204" pitchFamily="34" charset="0"/>
              </a:defRPr>
            </a:lvl2pPr>
            <a:lvl3pPr marL="914400" indent="0">
              <a:buNone/>
              <a:defRPr sz="1600" b="1" i="0">
                <a:solidFill>
                  <a:schemeClr val="tx2"/>
                </a:solidFill>
                <a:latin typeface="Arial" panose="020B0604020202020204" pitchFamily="34" charset="0"/>
                <a:cs typeface="Arial" panose="020B0604020202020204" pitchFamily="34" charset="0"/>
              </a:defRPr>
            </a:lvl3pPr>
            <a:lvl4pPr marL="1371600" indent="0">
              <a:buNone/>
              <a:defRPr sz="1600" b="1" i="0">
                <a:solidFill>
                  <a:schemeClr val="tx2"/>
                </a:solidFill>
                <a:latin typeface="Arial" panose="020B0604020202020204" pitchFamily="34" charset="0"/>
                <a:cs typeface="Arial" panose="020B0604020202020204" pitchFamily="34" charset="0"/>
              </a:defRPr>
            </a:lvl4pPr>
            <a:lvl5pPr marL="1828800" indent="0">
              <a:buNone/>
              <a:defRPr sz="1600" b="1" i="0">
                <a:solidFill>
                  <a:schemeClr val="tx2"/>
                </a:solidFill>
                <a:latin typeface="Arial" panose="020B0604020202020204" pitchFamily="34" charset="0"/>
                <a:cs typeface="Arial" panose="020B0604020202020204" pitchFamily="34" charset="0"/>
              </a:defRPr>
            </a:lvl5pPr>
          </a:lstStyle>
          <a:p>
            <a:pPr lvl="0"/>
            <a:r>
              <a:rPr lang="en-GB"/>
              <a:t>Arial bold </a:t>
            </a:r>
            <a:br>
              <a:rPr lang="en-GB"/>
            </a:br>
            <a:r>
              <a:rPr lang="en-GB"/>
              <a:t>16 pt.</a:t>
            </a:r>
          </a:p>
          <a:p>
            <a:pPr lvl="0"/>
            <a:endParaRPr lang="en-LT"/>
          </a:p>
        </p:txBody>
      </p:sp>
      <p:sp>
        <p:nvSpPr>
          <p:cNvPr id="35" name="Text Placeholder 2">
            <a:extLst>
              <a:ext uri="{FF2B5EF4-FFF2-40B4-BE49-F238E27FC236}">
                <a16:creationId xmlns:a16="http://schemas.microsoft.com/office/drawing/2014/main" id="{A9D85B8F-98D9-E04B-B9B4-9159E0D1034C}"/>
              </a:ext>
            </a:extLst>
          </p:cNvPr>
          <p:cNvSpPr>
            <a:spLocks noGrp="1"/>
          </p:cNvSpPr>
          <p:nvPr>
            <p:ph type="body" sz="quarter" idx="18" hasCustomPrompt="1"/>
          </p:nvPr>
        </p:nvSpPr>
        <p:spPr>
          <a:xfrm>
            <a:off x="6948703" y="4478479"/>
            <a:ext cx="1185862" cy="6127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1" i="0">
                <a:solidFill>
                  <a:schemeClr val="tx2"/>
                </a:solidFill>
                <a:latin typeface="Arial" panose="020B0604020202020204" pitchFamily="34" charset="0"/>
                <a:cs typeface="Arial" panose="020B0604020202020204" pitchFamily="34" charset="0"/>
              </a:defRPr>
            </a:lvl1pPr>
            <a:lvl2pPr marL="457200" indent="0">
              <a:buNone/>
              <a:defRPr sz="1600" b="1" i="0">
                <a:solidFill>
                  <a:schemeClr val="tx2"/>
                </a:solidFill>
                <a:latin typeface="Arial" panose="020B0604020202020204" pitchFamily="34" charset="0"/>
                <a:cs typeface="Arial" panose="020B0604020202020204" pitchFamily="34" charset="0"/>
              </a:defRPr>
            </a:lvl2pPr>
            <a:lvl3pPr marL="914400" indent="0">
              <a:buNone/>
              <a:defRPr sz="1600" b="1" i="0">
                <a:solidFill>
                  <a:schemeClr val="tx2"/>
                </a:solidFill>
                <a:latin typeface="Arial" panose="020B0604020202020204" pitchFamily="34" charset="0"/>
                <a:cs typeface="Arial" panose="020B0604020202020204" pitchFamily="34" charset="0"/>
              </a:defRPr>
            </a:lvl3pPr>
            <a:lvl4pPr marL="1371600" indent="0">
              <a:buNone/>
              <a:defRPr sz="1600" b="1" i="0">
                <a:solidFill>
                  <a:schemeClr val="tx2"/>
                </a:solidFill>
                <a:latin typeface="Arial" panose="020B0604020202020204" pitchFamily="34" charset="0"/>
                <a:cs typeface="Arial" panose="020B0604020202020204" pitchFamily="34" charset="0"/>
              </a:defRPr>
            </a:lvl4pPr>
            <a:lvl5pPr marL="1828800" indent="0">
              <a:buNone/>
              <a:defRPr sz="1600" b="1" i="0">
                <a:solidFill>
                  <a:schemeClr val="tx2"/>
                </a:solidFill>
                <a:latin typeface="Arial" panose="020B0604020202020204" pitchFamily="34" charset="0"/>
                <a:cs typeface="Arial" panose="020B0604020202020204" pitchFamily="34" charset="0"/>
              </a:defRPr>
            </a:lvl5pPr>
          </a:lstStyle>
          <a:p>
            <a:pPr lvl="0"/>
            <a:r>
              <a:rPr lang="en-GB"/>
              <a:t>Arial bold </a:t>
            </a:r>
            <a:br>
              <a:rPr lang="en-GB"/>
            </a:br>
            <a:r>
              <a:rPr lang="en-GB"/>
              <a:t>16 pt.</a:t>
            </a:r>
          </a:p>
          <a:p>
            <a:pPr lvl="0"/>
            <a:endParaRPr lang="en-LT"/>
          </a:p>
        </p:txBody>
      </p:sp>
      <p:sp>
        <p:nvSpPr>
          <p:cNvPr id="36" name="Text Placeholder 2">
            <a:extLst>
              <a:ext uri="{FF2B5EF4-FFF2-40B4-BE49-F238E27FC236}">
                <a16:creationId xmlns:a16="http://schemas.microsoft.com/office/drawing/2014/main" id="{CBA743CB-D7EC-A149-A56F-7C443D90341A}"/>
              </a:ext>
            </a:extLst>
          </p:cNvPr>
          <p:cNvSpPr>
            <a:spLocks noGrp="1"/>
          </p:cNvSpPr>
          <p:nvPr>
            <p:ph type="body" sz="quarter" idx="19" hasCustomPrompt="1"/>
          </p:nvPr>
        </p:nvSpPr>
        <p:spPr>
          <a:xfrm>
            <a:off x="8401388" y="4478478"/>
            <a:ext cx="1185862" cy="612775"/>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1" i="0">
                <a:solidFill>
                  <a:schemeClr val="tx2"/>
                </a:solidFill>
                <a:latin typeface="Arial" panose="020B0604020202020204" pitchFamily="34" charset="0"/>
                <a:cs typeface="Arial" panose="020B0604020202020204" pitchFamily="34" charset="0"/>
              </a:defRPr>
            </a:lvl1pPr>
            <a:lvl2pPr marL="457200" indent="0">
              <a:buNone/>
              <a:defRPr sz="1600" b="1" i="0">
                <a:solidFill>
                  <a:schemeClr val="tx2"/>
                </a:solidFill>
                <a:latin typeface="Arial" panose="020B0604020202020204" pitchFamily="34" charset="0"/>
                <a:cs typeface="Arial" panose="020B0604020202020204" pitchFamily="34" charset="0"/>
              </a:defRPr>
            </a:lvl2pPr>
            <a:lvl3pPr marL="914400" indent="0">
              <a:buNone/>
              <a:defRPr sz="1600" b="1" i="0">
                <a:solidFill>
                  <a:schemeClr val="tx2"/>
                </a:solidFill>
                <a:latin typeface="Arial" panose="020B0604020202020204" pitchFamily="34" charset="0"/>
                <a:cs typeface="Arial" panose="020B0604020202020204" pitchFamily="34" charset="0"/>
              </a:defRPr>
            </a:lvl3pPr>
            <a:lvl4pPr marL="1371600" indent="0">
              <a:buNone/>
              <a:defRPr sz="1600" b="1" i="0">
                <a:solidFill>
                  <a:schemeClr val="tx2"/>
                </a:solidFill>
                <a:latin typeface="Arial" panose="020B0604020202020204" pitchFamily="34" charset="0"/>
                <a:cs typeface="Arial" panose="020B0604020202020204" pitchFamily="34" charset="0"/>
              </a:defRPr>
            </a:lvl4pPr>
            <a:lvl5pPr marL="1828800" indent="0">
              <a:buNone/>
              <a:defRPr sz="1600" b="1" i="0">
                <a:solidFill>
                  <a:schemeClr val="tx2"/>
                </a:solidFill>
                <a:latin typeface="Arial" panose="020B0604020202020204" pitchFamily="34" charset="0"/>
                <a:cs typeface="Arial" panose="020B0604020202020204" pitchFamily="34" charset="0"/>
              </a:defRPr>
            </a:lvl5pPr>
          </a:lstStyle>
          <a:p>
            <a:pPr lvl="0"/>
            <a:r>
              <a:rPr lang="en-GB"/>
              <a:t>Arial bold </a:t>
            </a:r>
            <a:br>
              <a:rPr lang="en-GB"/>
            </a:br>
            <a:r>
              <a:rPr lang="en-GB"/>
              <a:t>16 pt.</a:t>
            </a:r>
          </a:p>
          <a:p>
            <a:pPr lvl="0"/>
            <a:endParaRPr lang="en-LT"/>
          </a:p>
        </p:txBody>
      </p:sp>
      <p:sp>
        <p:nvSpPr>
          <p:cNvPr id="5" name="Text Placeholder 4">
            <a:extLst>
              <a:ext uri="{FF2B5EF4-FFF2-40B4-BE49-F238E27FC236}">
                <a16:creationId xmlns:a16="http://schemas.microsoft.com/office/drawing/2014/main" id="{ED29CE20-B6C2-3C4C-94F1-0763163C03AA}"/>
              </a:ext>
            </a:extLst>
          </p:cNvPr>
          <p:cNvSpPr>
            <a:spLocks noGrp="1"/>
          </p:cNvSpPr>
          <p:nvPr>
            <p:ph type="body" sz="quarter" idx="20" hasCustomPrompt="1"/>
          </p:nvPr>
        </p:nvSpPr>
        <p:spPr>
          <a:xfrm>
            <a:off x="2467551" y="5198918"/>
            <a:ext cx="1185862" cy="407988"/>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a:t>
            </a:r>
            <a:br>
              <a:rPr lang="en-GB" sz="1200" b="0" i="0">
                <a:solidFill>
                  <a:srgbClr val="1D1D1B"/>
                </a:solidFill>
                <a:latin typeface="Arial" panose="020B0604020202020204" pitchFamily="34" charset="0"/>
                <a:cs typeface="Arial" panose="020B0604020202020204" pitchFamily="34" charset="0"/>
              </a:rPr>
            </a:br>
            <a:r>
              <a:rPr lang="en-GB" sz="1200" b="0" i="0">
                <a:solidFill>
                  <a:srgbClr val="1D1D1B"/>
                </a:solidFill>
                <a:latin typeface="Arial" panose="020B0604020202020204" pitchFamily="34" charset="0"/>
                <a:cs typeface="Arial" panose="020B0604020202020204" pitchFamily="34" charset="0"/>
              </a:rPr>
              <a:t> regular 12</a:t>
            </a:r>
            <a:r>
              <a:rPr lang="en-GB" sz="1200" b="0" i="0" spc="-1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37" name="Text Placeholder 4">
            <a:extLst>
              <a:ext uri="{FF2B5EF4-FFF2-40B4-BE49-F238E27FC236}">
                <a16:creationId xmlns:a16="http://schemas.microsoft.com/office/drawing/2014/main" id="{C789CF35-1D01-8B45-8635-F3FF7E97E0E2}"/>
              </a:ext>
            </a:extLst>
          </p:cNvPr>
          <p:cNvSpPr>
            <a:spLocks noGrp="1"/>
          </p:cNvSpPr>
          <p:nvPr>
            <p:ph type="body" sz="quarter" idx="21" hasCustomPrompt="1"/>
          </p:nvPr>
        </p:nvSpPr>
        <p:spPr>
          <a:xfrm>
            <a:off x="3938102" y="5198918"/>
            <a:ext cx="1185862" cy="407988"/>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a:t>
            </a:r>
            <a:br>
              <a:rPr lang="en-GB" sz="1200" b="0" i="0">
                <a:solidFill>
                  <a:srgbClr val="1D1D1B"/>
                </a:solidFill>
                <a:latin typeface="Arial" panose="020B0604020202020204" pitchFamily="34" charset="0"/>
                <a:cs typeface="Arial" panose="020B0604020202020204" pitchFamily="34" charset="0"/>
              </a:rPr>
            </a:br>
            <a:r>
              <a:rPr lang="en-GB" sz="1200" b="0" i="0">
                <a:solidFill>
                  <a:srgbClr val="1D1D1B"/>
                </a:solidFill>
                <a:latin typeface="Arial" panose="020B0604020202020204" pitchFamily="34" charset="0"/>
                <a:cs typeface="Arial" panose="020B0604020202020204" pitchFamily="34" charset="0"/>
              </a:rPr>
              <a:t> regular 12</a:t>
            </a:r>
            <a:r>
              <a:rPr lang="en-GB" sz="1200" b="0" i="0" spc="-1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38" name="Text Placeholder 4">
            <a:extLst>
              <a:ext uri="{FF2B5EF4-FFF2-40B4-BE49-F238E27FC236}">
                <a16:creationId xmlns:a16="http://schemas.microsoft.com/office/drawing/2014/main" id="{91C6BA57-B5D6-7540-B0EB-589CF19CA773}"/>
              </a:ext>
            </a:extLst>
          </p:cNvPr>
          <p:cNvSpPr>
            <a:spLocks noGrp="1"/>
          </p:cNvSpPr>
          <p:nvPr>
            <p:ph type="body" sz="quarter" idx="22" hasCustomPrompt="1"/>
          </p:nvPr>
        </p:nvSpPr>
        <p:spPr>
          <a:xfrm>
            <a:off x="5453011" y="5198918"/>
            <a:ext cx="1185862" cy="407988"/>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a:t>
            </a:r>
            <a:br>
              <a:rPr lang="en-GB" sz="1200" b="0" i="0">
                <a:solidFill>
                  <a:srgbClr val="1D1D1B"/>
                </a:solidFill>
                <a:latin typeface="Arial" panose="020B0604020202020204" pitchFamily="34" charset="0"/>
                <a:cs typeface="Arial" panose="020B0604020202020204" pitchFamily="34" charset="0"/>
              </a:rPr>
            </a:br>
            <a:r>
              <a:rPr lang="en-GB" sz="1200" b="0" i="0">
                <a:solidFill>
                  <a:srgbClr val="1D1D1B"/>
                </a:solidFill>
                <a:latin typeface="Arial" panose="020B0604020202020204" pitchFamily="34" charset="0"/>
                <a:cs typeface="Arial" panose="020B0604020202020204" pitchFamily="34" charset="0"/>
              </a:rPr>
              <a:t> regular 12</a:t>
            </a:r>
            <a:r>
              <a:rPr lang="en-GB" sz="1200" b="0" i="0" spc="-1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39" name="Text Placeholder 4">
            <a:extLst>
              <a:ext uri="{FF2B5EF4-FFF2-40B4-BE49-F238E27FC236}">
                <a16:creationId xmlns:a16="http://schemas.microsoft.com/office/drawing/2014/main" id="{639C8EAD-172A-D943-9533-C0904E163BFD}"/>
              </a:ext>
            </a:extLst>
          </p:cNvPr>
          <p:cNvSpPr>
            <a:spLocks noGrp="1"/>
          </p:cNvSpPr>
          <p:nvPr>
            <p:ph type="body" sz="quarter" idx="23" hasCustomPrompt="1"/>
          </p:nvPr>
        </p:nvSpPr>
        <p:spPr>
          <a:xfrm>
            <a:off x="6948703" y="5198918"/>
            <a:ext cx="1185862" cy="407988"/>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a:t>
            </a:r>
            <a:br>
              <a:rPr lang="en-GB" sz="1200" b="0" i="0">
                <a:solidFill>
                  <a:srgbClr val="1D1D1B"/>
                </a:solidFill>
                <a:latin typeface="Arial" panose="020B0604020202020204" pitchFamily="34" charset="0"/>
                <a:cs typeface="Arial" panose="020B0604020202020204" pitchFamily="34" charset="0"/>
              </a:rPr>
            </a:br>
            <a:r>
              <a:rPr lang="en-GB" sz="1200" b="0" i="0">
                <a:solidFill>
                  <a:srgbClr val="1D1D1B"/>
                </a:solidFill>
                <a:latin typeface="Arial" panose="020B0604020202020204" pitchFamily="34" charset="0"/>
                <a:cs typeface="Arial" panose="020B0604020202020204" pitchFamily="34" charset="0"/>
              </a:rPr>
              <a:t> regular 12</a:t>
            </a:r>
            <a:r>
              <a:rPr lang="en-GB" sz="1200" b="0" i="0" spc="-1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40" name="Text Placeholder 4">
            <a:extLst>
              <a:ext uri="{FF2B5EF4-FFF2-40B4-BE49-F238E27FC236}">
                <a16:creationId xmlns:a16="http://schemas.microsoft.com/office/drawing/2014/main" id="{6438EC16-8C73-3942-B469-9E0D698C8721}"/>
              </a:ext>
            </a:extLst>
          </p:cNvPr>
          <p:cNvSpPr>
            <a:spLocks noGrp="1"/>
          </p:cNvSpPr>
          <p:nvPr>
            <p:ph type="body" sz="quarter" idx="24" hasCustomPrompt="1"/>
          </p:nvPr>
        </p:nvSpPr>
        <p:spPr>
          <a:xfrm>
            <a:off x="8398665" y="5198918"/>
            <a:ext cx="1185862" cy="407988"/>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a:t>
            </a:r>
            <a:br>
              <a:rPr lang="en-GB" sz="1200" b="0" i="0">
                <a:solidFill>
                  <a:srgbClr val="1D1D1B"/>
                </a:solidFill>
                <a:latin typeface="Arial" panose="020B0604020202020204" pitchFamily="34" charset="0"/>
                <a:cs typeface="Arial" panose="020B0604020202020204" pitchFamily="34" charset="0"/>
              </a:rPr>
            </a:br>
            <a:r>
              <a:rPr lang="en-GB" sz="1200" b="0" i="0">
                <a:solidFill>
                  <a:srgbClr val="1D1D1B"/>
                </a:solidFill>
                <a:latin typeface="Arial" panose="020B0604020202020204" pitchFamily="34" charset="0"/>
                <a:cs typeface="Arial" panose="020B0604020202020204" pitchFamily="34" charset="0"/>
              </a:rPr>
              <a:t> regular 12</a:t>
            </a:r>
            <a:r>
              <a:rPr lang="en-GB" sz="1200" b="0" i="0" spc="-1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pt.</a:t>
            </a:r>
            <a:endParaRPr lang="en-GB" sz="1200" b="0" i="0">
              <a:latin typeface="Arial" panose="020B0604020202020204" pitchFamily="34" charset="0"/>
              <a:cs typeface="Arial" panose="020B0604020202020204" pitchFamily="34" charset="0"/>
            </a:endParaRPr>
          </a:p>
          <a:p>
            <a:pPr lvl="0"/>
            <a:endParaRPr lang="en-LT"/>
          </a:p>
        </p:txBody>
      </p:sp>
      <p:sp>
        <p:nvSpPr>
          <p:cNvPr id="8" name="Picture Placeholder 7">
            <a:extLst>
              <a:ext uri="{FF2B5EF4-FFF2-40B4-BE49-F238E27FC236}">
                <a16:creationId xmlns:a16="http://schemas.microsoft.com/office/drawing/2014/main" id="{BD6DBFA2-FAF3-9044-8B3A-FC590F6C2D45}"/>
              </a:ext>
            </a:extLst>
          </p:cNvPr>
          <p:cNvSpPr>
            <a:spLocks noGrp="1"/>
          </p:cNvSpPr>
          <p:nvPr>
            <p:ph type="pic" sz="quarter" idx="25"/>
          </p:nvPr>
        </p:nvSpPr>
        <p:spPr>
          <a:xfrm>
            <a:off x="2520671" y="2058134"/>
            <a:ext cx="1089773" cy="1031692"/>
          </a:xfrm>
          <a:prstGeom prst="ellipse">
            <a:avLst/>
          </a:prstGeom>
        </p:spPr>
        <p:txBody>
          <a:bodyPr/>
          <a:lstStyle>
            <a:lvl1pPr marL="0" indent="0" algn="ctr">
              <a:buNone/>
              <a:defRPr sz="1000">
                <a:solidFill>
                  <a:schemeClr val="tx2"/>
                </a:solidFill>
              </a:defRPr>
            </a:lvl1pPr>
          </a:lstStyle>
          <a:p>
            <a:endParaRPr lang="en-GB"/>
          </a:p>
          <a:p>
            <a:endParaRPr lang="en-GB"/>
          </a:p>
        </p:txBody>
      </p:sp>
      <p:sp>
        <p:nvSpPr>
          <p:cNvPr id="41" name="Picture Placeholder 7">
            <a:extLst>
              <a:ext uri="{FF2B5EF4-FFF2-40B4-BE49-F238E27FC236}">
                <a16:creationId xmlns:a16="http://schemas.microsoft.com/office/drawing/2014/main" id="{52F4D814-A868-AE40-B8E8-83E58580F170}"/>
              </a:ext>
            </a:extLst>
          </p:cNvPr>
          <p:cNvSpPr>
            <a:spLocks noGrp="1"/>
          </p:cNvSpPr>
          <p:nvPr>
            <p:ph type="pic" sz="quarter" idx="26"/>
          </p:nvPr>
        </p:nvSpPr>
        <p:spPr>
          <a:xfrm>
            <a:off x="4008583" y="2058134"/>
            <a:ext cx="1076037" cy="1031692"/>
          </a:xfrm>
          <a:prstGeom prst="ellipse">
            <a:avLst/>
          </a:prstGeom>
        </p:spPr>
        <p:txBody>
          <a:bodyPr/>
          <a:lstStyle>
            <a:lvl1pPr marL="0" indent="0" algn="ctr">
              <a:buNone/>
              <a:defRPr sz="1000">
                <a:solidFill>
                  <a:schemeClr val="tx2"/>
                </a:solidFill>
              </a:defRPr>
            </a:lvl1pPr>
          </a:lstStyle>
          <a:p>
            <a:endParaRPr lang="en-GB"/>
          </a:p>
          <a:p>
            <a:endParaRPr lang="en-GB"/>
          </a:p>
        </p:txBody>
      </p:sp>
      <p:sp>
        <p:nvSpPr>
          <p:cNvPr id="42" name="Picture Placeholder 7">
            <a:extLst>
              <a:ext uri="{FF2B5EF4-FFF2-40B4-BE49-F238E27FC236}">
                <a16:creationId xmlns:a16="http://schemas.microsoft.com/office/drawing/2014/main" id="{8BCC48A9-F522-AA4A-B2B7-5B367761AA0B}"/>
              </a:ext>
            </a:extLst>
          </p:cNvPr>
          <p:cNvSpPr>
            <a:spLocks noGrp="1"/>
          </p:cNvSpPr>
          <p:nvPr>
            <p:ph type="pic" sz="quarter" idx="27"/>
          </p:nvPr>
        </p:nvSpPr>
        <p:spPr>
          <a:xfrm>
            <a:off x="5482760" y="2058134"/>
            <a:ext cx="1076037" cy="1031692"/>
          </a:xfrm>
          <a:prstGeom prst="ellipse">
            <a:avLst/>
          </a:prstGeom>
        </p:spPr>
        <p:txBody>
          <a:bodyPr/>
          <a:lstStyle>
            <a:lvl1pPr marL="0" indent="0" algn="ctr">
              <a:buNone/>
              <a:defRPr sz="1000">
                <a:solidFill>
                  <a:schemeClr val="tx2"/>
                </a:solidFill>
              </a:defRPr>
            </a:lvl1pPr>
          </a:lstStyle>
          <a:p>
            <a:endParaRPr lang="en-GB"/>
          </a:p>
          <a:p>
            <a:endParaRPr lang="en-GB"/>
          </a:p>
        </p:txBody>
      </p:sp>
      <p:sp>
        <p:nvSpPr>
          <p:cNvPr id="43" name="Picture Placeholder 7">
            <a:extLst>
              <a:ext uri="{FF2B5EF4-FFF2-40B4-BE49-F238E27FC236}">
                <a16:creationId xmlns:a16="http://schemas.microsoft.com/office/drawing/2014/main" id="{9045F11A-AE60-2547-93B9-F853C2FD6AEA}"/>
              </a:ext>
            </a:extLst>
          </p:cNvPr>
          <p:cNvSpPr>
            <a:spLocks noGrp="1"/>
          </p:cNvSpPr>
          <p:nvPr>
            <p:ph type="pic" sz="quarter" idx="28"/>
          </p:nvPr>
        </p:nvSpPr>
        <p:spPr>
          <a:xfrm>
            <a:off x="6971142" y="2058134"/>
            <a:ext cx="1076037" cy="1031692"/>
          </a:xfrm>
          <a:prstGeom prst="ellipse">
            <a:avLst/>
          </a:prstGeom>
        </p:spPr>
        <p:txBody>
          <a:bodyPr/>
          <a:lstStyle>
            <a:lvl1pPr marL="0" indent="0" algn="ctr">
              <a:buNone/>
              <a:defRPr sz="1000">
                <a:solidFill>
                  <a:schemeClr val="tx2"/>
                </a:solidFill>
              </a:defRPr>
            </a:lvl1pPr>
          </a:lstStyle>
          <a:p>
            <a:endParaRPr lang="en-GB"/>
          </a:p>
          <a:p>
            <a:endParaRPr lang="en-GB"/>
          </a:p>
        </p:txBody>
      </p:sp>
      <p:sp>
        <p:nvSpPr>
          <p:cNvPr id="44" name="Picture Placeholder 7">
            <a:extLst>
              <a:ext uri="{FF2B5EF4-FFF2-40B4-BE49-F238E27FC236}">
                <a16:creationId xmlns:a16="http://schemas.microsoft.com/office/drawing/2014/main" id="{9CB9B3AC-606B-A54A-BC70-538FC80363FF}"/>
              </a:ext>
            </a:extLst>
          </p:cNvPr>
          <p:cNvSpPr>
            <a:spLocks noGrp="1"/>
          </p:cNvSpPr>
          <p:nvPr>
            <p:ph type="pic" sz="quarter" idx="29"/>
          </p:nvPr>
        </p:nvSpPr>
        <p:spPr>
          <a:xfrm>
            <a:off x="8455890" y="2058134"/>
            <a:ext cx="1076037" cy="1031692"/>
          </a:xfrm>
          <a:prstGeom prst="ellipse">
            <a:avLst/>
          </a:prstGeom>
        </p:spPr>
        <p:txBody>
          <a:bodyPr/>
          <a:lstStyle>
            <a:lvl1pPr marL="0" indent="0" algn="ctr">
              <a:buNone/>
              <a:defRPr sz="1000">
                <a:solidFill>
                  <a:schemeClr val="tx2"/>
                </a:solidFill>
              </a:defRPr>
            </a:lvl1pPr>
          </a:lstStyle>
          <a:p>
            <a:endParaRPr lang="en-GB"/>
          </a:p>
          <a:p>
            <a:endParaRPr lang="en-GB"/>
          </a:p>
        </p:txBody>
      </p:sp>
      <p:sp>
        <p:nvSpPr>
          <p:cNvPr id="14" name="Text Placeholder 13">
            <a:extLst>
              <a:ext uri="{FF2B5EF4-FFF2-40B4-BE49-F238E27FC236}">
                <a16:creationId xmlns:a16="http://schemas.microsoft.com/office/drawing/2014/main" id="{2E6899F2-B300-214B-81BC-FE75BE125197}"/>
              </a:ext>
            </a:extLst>
          </p:cNvPr>
          <p:cNvSpPr>
            <a:spLocks noGrp="1"/>
          </p:cNvSpPr>
          <p:nvPr>
            <p:ph type="body" sz="quarter" idx="30" hasCustomPrompt="1"/>
          </p:nvPr>
        </p:nvSpPr>
        <p:spPr>
          <a:xfrm>
            <a:off x="2603282" y="2803931"/>
            <a:ext cx="914400" cy="285895"/>
          </a:xfrm>
          <a:prstGeom prst="rect">
            <a:avLst/>
          </a:prstGeom>
        </p:spPr>
        <p:txBody>
          <a:bodyPr/>
          <a:lstStyle>
            <a:lvl1pPr marL="0" indent="0" algn="ctr">
              <a:buNone/>
              <a:defRPr sz="1000">
                <a:solidFill>
                  <a:schemeClr val="tx2"/>
                </a:solidFill>
              </a:defRPr>
            </a:lvl1pPr>
            <a:lvl2pPr marL="457200" indent="0" algn="ctr">
              <a:buNone/>
              <a:defRPr sz="1000">
                <a:solidFill>
                  <a:schemeClr val="tx2"/>
                </a:solidFill>
              </a:defRPr>
            </a:lvl2pPr>
            <a:lvl3pPr marL="914400" indent="0" algn="ctr">
              <a:buNone/>
              <a:defRPr sz="1000">
                <a:solidFill>
                  <a:schemeClr val="tx2"/>
                </a:solidFill>
              </a:defRPr>
            </a:lvl3pPr>
            <a:lvl4pPr marL="1371600" indent="0" algn="ctr">
              <a:buNone/>
              <a:defRPr sz="1000">
                <a:solidFill>
                  <a:schemeClr val="tx2"/>
                </a:solidFill>
              </a:defRPr>
            </a:lvl4pPr>
            <a:lvl5pPr marL="1828800" indent="0" algn="ctr">
              <a:buNone/>
              <a:defRPr sz="1000">
                <a:solidFill>
                  <a:schemeClr val="tx2"/>
                </a:solidFill>
              </a:defRPr>
            </a:lvl5pPr>
          </a:lstStyle>
          <a:p>
            <a:pPr lvl="0"/>
            <a:r>
              <a:rPr lang="en-GB" err="1"/>
              <a:t>Į</a:t>
            </a:r>
            <a:r>
              <a:rPr lang="en-LT"/>
              <a:t>kelkite ikoną</a:t>
            </a:r>
          </a:p>
        </p:txBody>
      </p:sp>
      <p:sp>
        <p:nvSpPr>
          <p:cNvPr id="45" name="Text Placeholder 13">
            <a:extLst>
              <a:ext uri="{FF2B5EF4-FFF2-40B4-BE49-F238E27FC236}">
                <a16:creationId xmlns:a16="http://schemas.microsoft.com/office/drawing/2014/main" id="{773FD9CF-A15E-E242-B1BB-8291C4645CF8}"/>
              </a:ext>
            </a:extLst>
          </p:cNvPr>
          <p:cNvSpPr>
            <a:spLocks noGrp="1"/>
          </p:cNvSpPr>
          <p:nvPr>
            <p:ph type="body" sz="quarter" idx="31" hasCustomPrompt="1"/>
          </p:nvPr>
        </p:nvSpPr>
        <p:spPr>
          <a:xfrm>
            <a:off x="5585570" y="2803932"/>
            <a:ext cx="914400" cy="339725"/>
          </a:xfrm>
          <a:prstGeom prst="rect">
            <a:avLst/>
          </a:prstGeom>
        </p:spPr>
        <p:txBody>
          <a:bodyPr/>
          <a:lstStyle>
            <a:lvl1pPr marL="0" indent="0" algn="ctr">
              <a:buNone/>
              <a:defRPr sz="1000">
                <a:solidFill>
                  <a:schemeClr val="tx2"/>
                </a:solidFill>
              </a:defRPr>
            </a:lvl1pPr>
            <a:lvl2pPr marL="457200" indent="0" algn="ctr">
              <a:buNone/>
              <a:defRPr sz="1000">
                <a:solidFill>
                  <a:schemeClr val="tx2"/>
                </a:solidFill>
              </a:defRPr>
            </a:lvl2pPr>
            <a:lvl3pPr marL="914400" indent="0" algn="ctr">
              <a:buNone/>
              <a:defRPr sz="1000">
                <a:solidFill>
                  <a:schemeClr val="tx2"/>
                </a:solidFill>
              </a:defRPr>
            </a:lvl3pPr>
            <a:lvl4pPr marL="1371600" indent="0" algn="ctr">
              <a:buNone/>
              <a:defRPr sz="1000">
                <a:solidFill>
                  <a:schemeClr val="tx2"/>
                </a:solidFill>
              </a:defRPr>
            </a:lvl4pPr>
            <a:lvl5pPr marL="1828800" indent="0" algn="ctr">
              <a:buNone/>
              <a:defRPr sz="1000">
                <a:solidFill>
                  <a:schemeClr val="tx2"/>
                </a:solidFill>
              </a:defRPr>
            </a:lvl5pPr>
          </a:lstStyle>
          <a:p>
            <a:pPr lvl="0"/>
            <a:r>
              <a:rPr lang="en-GB" err="1"/>
              <a:t>Į</a:t>
            </a:r>
            <a:r>
              <a:rPr lang="en-LT"/>
              <a:t>kelkite ikoną</a:t>
            </a:r>
          </a:p>
        </p:txBody>
      </p:sp>
      <p:sp>
        <p:nvSpPr>
          <p:cNvPr id="46" name="Text Placeholder 13">
            <a:extLst>
              <a:ext uri="{FF2B5EF4-FFF2-40B4-BE49-F238E27FC236}">
                <a16:creationId xmlns:a16="http://schemas.microsoft.com/office/drawing/2014/main" id="{7BE8788B-7A97-784E-8ADA-99D28DBEE397}"/>
              </a:ext>
            </a:extLst>
          </p:cNvPr>
          <p:cNvSpPr>
            <a:spLocks noGrp="1"/>
          </p:cNvSpPr>
          <p:nvPr>
            <p:ph type="body" sz="quarter" idx="32" hasCustomPrompt="1"/>
          </p:nvPr>
        </p:nvSpPr>
        <p:spPr>
          <a:xfrm>
            <a:off x="7073290" y="2777015"/>
            <a:ext cx="914400" cy="339725"/>
          </a:xfrm>
          <a:prstGeom prst="rect">
            <a:avLst/>
          </a:prstGeom>
        </p:spPr>
        <p:txBody>
          <a:bodyPr/>
          <a:lstStyle>
            <a:lvl1pPr marL="0" indent="0" algn="ctr">
              <a:buNone/>
              <a:defRPr sz="1000">
                <a:solidFill>
                  <a:schemeClr val="tx2"/>
                </a:solidFill>
              </a:defRPr>
            </a:lvl1pPr>
            <a:lvl2pPr marL="457200" indent="0" algn="ctr">
              <a:buNone/>
              <a:defRPr sz="1000">
                <a:solidFill>
                  <a:schemeClr val="tx2"/>
                </a:solidFill>
              </a:defRPr>
            </a:lvl2pPr>
            <a:lvl3pPr marL="914400" indent="0" algn="ctr">
              <a:buNone/>
              <a:defRPr sz="1000">
                <a:solidFill>
                  <a:schemeClr val="tx2"/>
                </a:solidFill>
              </a:defRPr>
            </a:lvl3pPr>
            <a:lvl4pPr marL="1371600" indent="0" algn="ctr">
              <a:buNone/>
              <a:defRPr sz="1000">
                <a:solidFill>
                  <a:schemeClr val="tx2"/>
                </a:solidFill>
              </a:defRPr>
            </a:lvl4pPr>
            <a:lvl5pPr marL="1828800" indent="0" algn="ctr">
              <a:buNone/>
              <a:defRPr sz="1000">
                <a:solidFill>
                  <a:schemeClr val="tx2"/>
                </a:solidFill>
              </a:defRPr>
            </a:lvl5pPr>
          </a:lstStyle>
          <a:p>
            <a:pPr lvl="0"/>
            <a:r>
              <a:rPr lang="en-GB" err="1"/>
              <a:t>Į</a:t>
            </a:r>
            <a:r>
              <a:rPr lang="en-LT"/>
              <a:t>kelkite ikoną</a:t>
            </a:r>
          </a:p>
        </p:txBody>
      </p:sp>
      <p:sp>
        <p:nvSpPr>
          <p:cNvPr id="47" name="Text Placeholder 13">
            <a:extLst>
              <a:ext uri="{FF2B5EF4-FFF2-40B4-BE49-F238E27FC236}">
                <a16:creationId xmlns:a16="http://schemas.microsoft.com/office/drawing/2014/main" id="{6150F8AB-6209-694E-AD5A-C697D964D5BC}"/>
              </a:ext>
            </a:extLst>
          </p:cNvPr>
          <p:cNvSpPr>
            <a:spLocks noGrp="1"/>
          </p:cNvSpPr>
          <p:nvPr>
            <p:ph type="body" sz="quarter" idx="33" hasCustomPrompt="1"/>
          </p:nvPr>
        </p:nvSpPr>
        <p:spPr>
          <a:xfrm>
            <a:off x="4092216" y="2784001"/>
            <a:ext cx="914400" cy="339725"/>
          </a:xfrm>
          <a:prstGeom prst="rect">
            <a:avLst/>
          </a:prstGeom>
        </p:spPr>
        <p:txBody>
          <a:bodyPr/>
          <a:lstStyle>
            <a:lvl1pPr marL="0" indent="0" algn="ctr">
              <a:buNone/>
              <a:defRPr sz="1000">
                <a:solidFill>
                  <a:schemeClr val="bg1"/>
                </a:solidFill>
              </a:defRPr>
            </a:lvl1pPr>
            <a:lvl2pPr marL="457200" indent="0" algn="ctr">
              <a:buNone/>
              <a:defRPr sz="1000">
                <a:solidFill>
                  <a:schemeClr val="tx2"/>
                </a:solidFill>
              </a:defRPr>
            </a:lvl2pPr>
            <a:lvl3pPr marL="914400" indent="0" algn="ctr">
              <a:buNone/>
              <a:defRPr sz="1000">
                <a:solidFill>
                  <a:schemeClr val="tx2"/>
                </a:solidFill>
              </a:defRPr>
            </a:lvl3pPr>
            <a:lvl4pPr marL="1371600" indent="0" algn="ctr">
              <a:buNone/>
              <a:defRPr sz="1000">
                <a:solidFill>
                  <a:schemeClr val="tx2"/>
                </a:solidFill>
              </a:defRPr>
            </a:lvl4pPr>
            <a:lvl5pPr marL="1828800" indent="0" algn="ctr">
              <a:buNone/>
              <a:defRPr sz="1000">
                <a:solidFill>
                  <a:schemeClr val="tx2"/>
                </a:solidFill>
              </a:defRPr>
            </a:lvl5pPr>
          </a:lstStyle>
          <a:p>
            <a:pPr lvl="0"/>
            <a:r>
              <a:rPr lang="en-GB" err="1"/>
              <a:t>Į</a:t>
            </a:r>
            <a:r>
              <a:rPr lang="en-LT"/>
              <a:t>kelkite ikoną</a:t>
            </a:r>
          </a:p>
        </p:txBody>
      </p:sp>
      <p:sp>
        <p:nvSpPr>
          <p:cNvPr id="48" name="Text Placeholder 13">
            <a:extLst>
              <a:ext uri="{FF2B5EF4-FFF2-40B4-BE49-F238E27FC236}">
                <a16:creationId xmlns:a16="http://schemas.microsoft.com/office/drawing/2014/main" id="{F3400947-B55F-9C42-880B-F32807236929}"/>
              </a:ext>
            </a:extLst>
          </p:cNvPr>
          <p:cNvSpPr>
            <a:spLocks noGrp="1"/>
          </p:cNvSpPr>
          <p:nvPr>
            <p:ph type="body" sz="quarter" idx="34" hasCustomPrompt="1"/>
          </p:nvPr>
        </p:nvSpPr>
        <p:spPr>
          <a:xfrm>
            <a:off x="8534396" y="2777014"/>
            <a:ext cx="914400" cy="339725"/>
          </a:xfrm>
          <a:prstGeom prst="rect">
            <a:avLst/>
          </a:prstGeom>
        </p:spPr>
        <p:txBody>
          <a:bodyPr/>
          <a:lstStyle>
            <a:lvl1pPr marL="0" indent="0" algn="ctr">
              <a:buNone/>
              <a:defRPr sz="1000">
                <a:solidFill>
                  <a:schemeClr val="bg1"/>
                </a:solidFill>
              </a:defRPr>
            </a:lvl1pPr>
            <a:lvl2pPr marL="457200" indent="0" algn="ctr">
              <a:buNone/>
              <a:defRPr sz="1000">
                <a:solidFill>
                  <a:schemeClr val="tx2"/>
                </a:solidFill>
              </a:defRPr>
            </a:lvl2pPr>
            <a:lvl3pPr marL="914400" indent="0" algn="ctr">
              <a:buNone/>
              <a:defRPr sz="1000">
                <a:solidFill>
                  <a:schemeClr val="tx2"/>
                </a:solidFill>
              </a:defRPr>
            </a:lvl3pPr>
            <a:lvl4pPr marL="1371600" indent="0" algn="ctr">
              <a:buNone/>
              <a:defRPr sz="1000">
                <a:solidFill>
                  <a:schemeClr val="tx2"/>
                </a:solidFill>
              </a:defRPr>
            </a:lvl4pPr>
            <a:lvl5pPr marL="1828800" indent="0" algn="ctr">
              <a:buNone/>
              <a:defRPr sz="1000">
                <a:solidFill>
                  <a:schemeClr val="tx2"/>
                </a:solidFill>
              </a:defRPr>
            </a:lvl5pPr>
          </a:lstStyle>
          <a:p>
            <a:pPr lvl="0"/>
            <a:r>
              <a:rPr lang="en-GB" err="1"/>
              <a:t>Į</a:t>
            </a:r>
            <a:r>
              <a:rPr lang="en-LT"/>
              <a:t>kelkite ikoną</a:t>
            </a:r>
          </a:p>
        </p:txBody>
      </p:sp>
      <p:pic>
        <p:nvPicPr>
          <p:cNvPr id="51" name="Picture 50">
            <a:extLst>
              <a:ext uri="{FF2B5EF4-FFF2-40B4-BE49-F238E27FC236}">
                <a16:creationId xmlns:a16="http://schemas.microsoft.com/office/drawing/2014/main" id="{2862A719-92BC-114F-A9A0-B1066711ADE0}"/>
              </a:ext>
            </a:extLst>
          </p:cNvPr>
          <p:cNvPicPr>
            <a:picLocks noChangeAspect="1"/>
          </p:cNvPicPr>
          <p:nvPr userDrawn="1"/>
        </p:nvPicPr>
        <p:blipFill>
          <a:blip r:embed="rId5"/>
          <a:stretch>
            <a:fillRect/>
          </a:stretch>
        </p:blipFill>
        <p:spPr>
          <a:xfrm>
            <a:off x="325458" y="5394030"/>
            <a:ext cx="1332854" cy="1332854"/>
          </a:xfrm>
          <a:prstGeom prst="rect">
            <a:avLst/>
          </a:prstGeom>
        </p:spPr>
      </p:pic>
      <p:sp>
        <p:nvSpPr>
          <p:cNvPr id="2" name="Slide Number Placeholder 1">
            <a:extLst>
              <a:ext uri="{FF2B5EF4-FFF2-40B4-BE49-F238E27FC236}">
                <a16:creationId xmlns:a16="http://schemas.microsoft.com/office/drawing/2014/main" id="{301CFBBE-79E3-A14E-BD55-376B6831FF70}"/>
              </a:ext>
            </a:extLst>
          </p:cNvPr>
          <p:cNvSpPr>
            <a:spLocks noGrp="1"/>
          </p:cNvSpPr>
          <p:nvPr>
            <p:ph type="sldNum" sz="quarter" idx="35"/>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163539480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Paveikslėlis su tekstu 4">
    <p:spTree>
      <p:nvGrpSpPr>
        <p:cNvPr id="1" name=""/>
        <p:cNvGrpSpPr/>
        <p:nvPr/>
      </p:nvGrpSpPr>
      <p:grpSpPr>
        <a:xfrm>
          <a:off x="0" y="0"/>
          <a:ext cx="0" cy="0"/>
          <a:chOff x="0" y="0"/>
          <a:chExt cx="0" cy="0"/>
        </a:xfrm>
      </p:grpSpPr>
      <p:sp>
        <p:nvSpPr>
          <p:cNvPr id="8" name="object 10">
            <a:extLst>
              <a:ext uri="{FF2B5EF4-FFF2-40B4-BE49-F238E27FC236}">
                <a16:creationId xmlns:a16="http://schemas.microsoft.com/office/drawing/2014/main" id="{639B8683-7559-F041-B173-95D51C086904}"/>
              </a:ext>
            </a:extLst>
          </p:cNvPr>
          <p:cNvSpPr txBox="1">
            <a:spLocks noGrp="1"/>
          </p:cNvSpPr>
          <p:nvPr>
            <p:ph type="title" hasCustomPrompt="1"/>
          </p:nvPr>
        </p:nvSpPr>
        <p:spPr>
          <a:xfrm>
            <a:off x="559864" y="342037"/>
            <a:ext cx="6615851"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PAVEIKSLĖLIS SU TEKSTU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sp>
        <p:nvSpPr>
          <p:cNvPr id="15" name="Text Placeholder 2">
            <a:extLst>
              <a:ext uri="{FF2B5EF4-FFF2-40B4-BE49-F238E27FC236}">
                <a16:creationId xmlns:a16="http://schemas.microsoft.com/office/drawing/2014/main" id="{2BA79470-E4CC-EC49-84C9-B0A9C388CAEF}"/>
              </a:ext>
            </a:extLst>
          </p:cNvPr>
          <p:cNvSpPr>
            <a:spLocks noGrp="1"/>
          </p:cNvSpPr>
          <p:nvPr>
            <p:ph type="body" sz="quarter" idx="14" hasCustomPrompt="1"/>
          </p:nvPr>
        </p:nvSpPr>
        <p:spPr>
          <a:xfrm>
            <a:off x="2973209" y="1904493"/>
            <a:ext cx="1788438" cy="637229"/>
          </a:xfrm>
          <a:prstGeom prst="rect">
            <a:avLst/>
          </a:prstGeom>
        </p:spPr>
        <p:txBody>
          <a:bodyPr/>
          <a:lstStyle>
            <a:lvl1pPr marL="0" indent="0" algn="ctr">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16" name="Text Placeholder 2">
            <a:extLst>
              <a:ext uri="{FF2B5EF4-FFF2-40B4-BE49-F238E27FC236}">
                <a16:creationId xmlns:a16="http://schemas.microsoft.com/office/drawing/2014/main" id="{C2088B06-4C5D-0440-82AD-4DBD07E2FD22}"/>
              </a:ext>
            </a:extLst>
          </p:cNvPr>
          <p:cNvSpPr>
            <a:spLocks noGrp="1"/>
          </p:cNvSpPr>
          <p:nvPr>
            <p:ph type="body" sz="quarter" idx="15" hasCustomPrompt="1"/>
          </p:nvPr>
        </p:nvSpPr>
        <p:spPr>
          <a:xfrm>
            <a:off x="7452079" y="1904493"/>
            <a:ext cx="1788438" cy="637229"/>
          </a:xfrm>
          <a:prstGeom prst="rect">
            <a:avLst/>
          </a:prstGeom>
        </p:spPr>
        <p:txBody>
          <a:bodyPr/>
          <a:lstStyle>
            <a:lvl1pPr marL="0" indent="0" algn="ctr">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sp>
        <p:nvSpPr>
          <p:cNvPr id="17" name="Text Placeholder 2">
            <a:extLst>
              <a:ext uri="{FF2B5EF4-FFF2-40B4-BE49-F238E27FC236}">
                <a16:creationId xmlns:a16="http://schemas.microsoft.com/office/drawing/2014/main" id="{C38B0079-73E2-7343-8C0A-F33D64C74BF9}"/>
              </a:ext>
            </a:extLst>
          </p:cNvPr>
          <p:cNvSpPr>
            <a:spLocks noGrp="1"/>
          </p:cNvSpPr>
          <p:nvPr>
            <p:ph type="body" sz="quarter" idx="16" hasCustomPrompt="1"/>
          </p:nvPr>
        </p:nvSpPr>
        <p:spPr>
          <a:xfrm>
            <a:off x="5201781" y="5506639"/>
            <a:ext cx="1788438" cy="748666"/>
          </a:xfrm>
          <a:prstGeom prst="rect">
            <a:avLst/>
          </a:prstGeom>
        </p:spPr>
        <p:txBody>
          <a:bodyPr/>
          <a:lstStyle>
            <a:lvl1pPr marL="0" indent="0" algn="ctr">
              <a:buNone/>
              <a:defRPr sz="1400">
                <a:solidFill>
                  <a:schemeClr val="tx2"/>
                </a:solidFill>
                <a:latin typeface="+mn-lt"/>
              </a:defRPr>
            </a:lvl1pPr>
          </a:lstStyle>
          <a:p>
            <a:pPr marL="12700">
              <a:lnSpc>
                <a:spcPct val="100000"/>
              </a:lnSpc>
              <a:spcBef>
                <a:spcPts val="100"/>
              </a:spcBef>
            </a:pPr>
            <a:r>
              <a:rPr lang="en-GB" sz="1400" b="0" i="0" err="1">
                <a:solidFill>
                  <a:srgbClr val="1D1D1B"/>
                </a:solidFill>
                <a:latin typeface="Arial" panose="020B0604020202020204" pitchFamily="34" charset="0"/>
                <a:cs typeface="Arial" panose="020B0604020202020204" pitchFamily="34" charset="0"/>
              </a:rPr>
              <a:t>Tekstas</a:t>
            </a:r>
            <a:r>
              <a:rPr lang="en-GB" sz="1400" b="0" i="0" spc="-35">
                <a:solidFill>
                  <a:srgbClr val="1D1D1B"/>
                </a:solidFill>
                <a:latin typeface="Arial" panose="020B0604020202020204" pitchFamily="34" charset="0"/>
                <a:cs typeface="Arial" panose="020B0604020202020204" pitchFamily="34" charset="0"/>
              </a:rPr>
              <a:t> </a:t>
            </a:r>
            <a:r>
              <a:rPr lang="en-GB" sz="1400" b="0" i="0">
                <a:solidFill>
                  <a:srgbClr val="1D1D1B"/>
                </a:solidFill>
                <a:latin typeface="Arial" panose="020B0604020202020204" pitchFamily="34" charset="0"/>
                <a:cs typeface="Arial" panose="020B0604020202020204" pitchFamily="34" charset="0"/>
              </a:rPr>
              <a:t>Arial regular 14pt.</a:t>
            </a:r>
            <a:endParaRPr lang="en-GB" sz="1400" b="0" i="0">
              <a:latin typeface="Arial" panose="020B0604020202020204" pitchFamily="34" charset="0"/>
              <a:cs typeface="Arial" panose="020B0604020202020204" pitchFamily="34" charset="0"/>
            </a:endParaRPr>
          </a:p>
        </p:txBody>
      </p:sp>
      <p:pic>
        <p:nvPicPr>
          <p:cNvPr id="20" name="Picture 19">
            <a:extLst>
              <a:ext uri="{FF2B5EF4-FFF2-40B4-BE49-F238E27FC236}">
                <a16:creationId xmlns:a16="http://schemas.microsoft.com/office/drawing/2014/main" id="{C64B7C1E-1602-B846-ACE5-B9F08F530F83}"/>
              </a:ext>
            </a:extLst>
          </p:cNvPr>
          <p:cNvPicPr>
            <a:picLocks noChangeAspect="1"/>
          </p:cNvPicPr>
          <p:nvPr userDrawn="1"/>
        </p:nvPicPr>
        <p:blipFill>
          <a:blip r:embed="rId2"/>
          <a:stretch>
            <a:fillRect/>
          </a:stretch>
        </p:blipFill>
        <p:spPr>
          <a:xfrm>
            <a:off x="325458" y="5394030"/>
            <a:ext cx="1332854" cy="1332854"/>
          </a:xfrm>
          <a:prstGeom prst="rect">
            <a:avLst/>
          </a:prstGeom>
        </p:spPr>
      </p:pic>
      <p:pic>
        <p:nvPicPr>
          <p:cNvPr id="9" name="Picture 8">
            <a:extLst>
              <a:ext uri="{FF2B5EF4-FFF2-40B4-BE49-F238E27FC236}">
                <a16:creationId xmlns:a16="http://schemas.microsoft.com/office/drawing/2014/main" id="{4FF37B43-BD61-4C4E-9F3A-938CC7E936BC}"/>
              </a:ext>
            </a:extLst>
          </p:cNvPr>
          <p:cNvPicPr>
            <a:picLocks noChangeAspect="1"/>
          </p:cNvPicPr>
          <p:nvPr userDrawn="1"/>
        </p:nvPicPr>
        <p:blipFill>
          <a:blip r:embed="rId3"/>
          <a:stretch>
            <a:fillRect/>
          </a:stretch>
        </p:blipFill>
        <p:spPr>
          <a:xfrm>
            <a:off x="2854639" y="2294402"/>
            <a:ext cx="6364152" cy="3421765"/>
          </a:xfrm>
          <a:prstGeom prst="rect">
            <a:avLst/>
          </a:prstGeom>
        </p:spPr>
      </p:pic>
      <p:sp>
        <p:nvSpPr>
          <p:cNvPr id="11" name="Picture Placeholder 4">
            <a:extLst>
              <a:ext uri="{FF2B5EF4-FFF2-40B4-BE49-F238E27FC236}">
                <a16:creationId xmlns:a16="http://schemas.microsoft.com/office/drawing/2014/main" id="{E8EDDDED-64B4-3542-9650-30FCA409C220}"/>
              </a:ext>
            </a:extLst>
          </p:cNvPr>
          <p:cNvSpPr>
            <a:spLocks noGrp="1"/>
          </p:cNvSpPr>
          <p:nvPr>
            <p:ph type="pic" sz="quarter" idx="17"/>
          </p:nvPr>
        </p:nvSpPr>
        <p:spPr>
          <a:xfrm>
            <a:off x="3557640" y="3311977"/>
            <a:ext cx="1428698" cy="1415189"/>
          </a:xfrm>
          <a:prstGeom prst="ellipse">
            <a:avLst/>
          </a:prstGeom>
        </p:spPr>
        <p:txBody>
          <a:bodyPr/>
          <a:lstStyle>
            <a:lvl1pPr marL="0" indent="0">
              <a:buFont typeface="Arial" panose="020B0604020202020204" pitchFamily="34" charset="0"/>
              <a:buNone/>
              <a:defRPr sz="1100">
                <a:solidFill>
                  <a:schemeClr val="tx2"/>
                </a:solidFill>
              </a:defRPr>
            </a:lvl1pPr>
          </a:lstStyle>
          <a:p>
            <a:endParaRPr lang="en-LT"/>
          </a:p>
        </p:txBody>
      </p:sp>
      <p:sp>
        <p:nvSpPr>
          <p:cNvPr id="12" name="Picture Placeholder 4">
            <a:extLst>
              <a:ext uri="{FF2B5EF4-FFF2-40B4-BE49-F238E27FC236}">
                <a16:creationId xmlns:a16="http://schemas.microsoft.com/office/drawing/2014/main" id="{1FCF9F8B-200D-694B-8033-DF7E9C2B662C}"/>
              </a:ext>
            </a:extLst>
          </p:cNvPr>
          <p:cNvSpPr>
            <a:spLocks noGrp="1"/>
          </p:cNvSpPr>
          <p:nvPr>
            <p:ph type="pic" sz="quarter" idx="18"/>
          </p:nvPr>
        </p:nvSpPr>
        <p:spPr>
          <a:xfrm>
            <a:off x="5312474" y="3311977"/>
            <a:ext cx="1474091" cy="1429476"/>
          </a:xfrm>
          <a:prstGeom prst="ellipse">
            <a:avLst/>
          </a:prstGeom>
        </p:spPr>
        <p:txBody>
          <a:bodyPr/>
          <a:lstStyle>
            <a:lvl1pPr marL="0" indent="0">
              <a:buFont typeface="Arial" panose="020B0604020202020204" pitchFamily="34" charset="0"/>
              <a:buNone/>
              <a:defRPr sz="1100">
                <a:solidFill>
                  <a:schemeClr val="tx2"/>
                </a:solidFill>
              </a:defRPr>
            </a:lvl1pPr>
          </a:lstStyle>
          <a:p>
            <a:endParaRPr lang="en-LT"/>
          </a:p>
        </p:txBody>
      </p:sp>
      <p:sp>
        <p:nvSpPr>
          <p:cNvPr id="13" name="Picture Placeholder 4">
            <a:extLst>
              <a:ext uri="{FF2B5EF4-FFF2-40B4-BE49-F238E27FC236}">
                <a16:creationId xmlns:a16="http://schemas.microsoft.com/office/drawing/2014/main" id="{76B3D176-0313-264F-A853-66D87AAD8132}"/>
              </a:ext>
            </a:extLst>
          </p:cNvPr>
          <p:cNvSpPr>
            <a:spLocks noGrp="1"/>
          </p:cNvSpPr>
          <p:nvPr>
            <p:ph type="pic" sz="quarter" idx="19"/>
          </p:nvPr>
        </p:nvSpPr>
        <p:spPr>
          <a:xfrm>
            <a:off x="7086607" y="3311976"/>
            <a:ext cx="1428698" cy="1415189"/>
          </a:xfrm>
          <a:prstGeom prst="ellipse">
            <a:avLst/>
          </a:prstGeom>
        </p:spPr>
        <p:txBody>
          <a:bodyPr/>
          <a:lstStyle>
            <a:lvl1pPr marL="0" indent="0">
              <a:buFont typeface="Arial" panose="020B0604020202020204" pitchFamily="34" charset="0"/>
              <a:buNone/>
              <a:defRPr sz="1100">
                <a:solidFill>
                  <a:schemeClr val="tx2"/>
                </a:solidFill>
              </a:defRPr>
            </a:lvl1pPr>
          </a:lstStyle>
          <a:p>
            <a:endParaRPr lang="en-LT"/>
          </a:p>
        </p:txBody>
      </p:sp>
      <p:sp>
        <p:nvSpPr>
          <p:cNvPr id="2" name="Slide Number Placeholder 1">
            <a:extLst>
              <a:ext uri="{FF2B5EF4-FFF2-40B4-BE49-F238E27FC236}">
                <a16:creationId xmlns:a16="http://schemas.microsoft.com/office/drawing/2014/main" id="{1308B5C7-BD0E-6A47-8089-49FBB095D32E}"/>
              </a:ext>
            </a:extLst>
          </p:cNvPr>
          <p:cNvSpPr>
            <a:spLocks noGrp="1"/>
          </p:cNvSpPr>
          <p:nvPr>
            <p:ph type="sldNum" sz="quarter" idx="20"/>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224069692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Paveikslėlis su tekstu 5">
    <p:spTree>
      <p:nvGrpSpPr>
        <p:cNvPr id="1" name=""/>
        <p:cNvGrpSpPr/>
        <p:nvPr/>
      </p:nvGrpSpPr>
      <p:grpSpPr>
        <a:xfrm>
          <a:off x="0" y="0"/>
          <a:ext cx="0" cy="0"/>
          <a:chOff x="0" y="0"/>
          <a:chExt cx="0" cy="0"/>
        </a:xfrm>
      </p:grpSpPr>
      <p:grpSp>
        <p:nvGrpSpPr>
          <p:cNvPr id="12" name="object 11">
            <a:extLst>
              <a:ext uri="{FF2B5EF4-FFF2-40B4-BE49-F238E27FC236}">
                <a16:creationId xmlns:a16="http://schemas.microsoft.com/office/drawing/2014/main" id="{A53CAAF9-1B99-F44D-B73A-10197CFC9A6B}"/>
              </a:ext>
            </a:extLst>
          </p:cNvPr>
          <p:cNvGrpSpPr/>
          <p:nvPr userDrawn="1"/>
        </p:nvGrpSpPr>
        <p:grpSpPr>
          <a:xfrm>
            <a:off x="5105719" y="2440940"/>
            <a:ext cx="1979930" cy="4417060"/>
            <a:chOff x="4426584" y="1679019"/>
            <a:chExt cx="1979930" cy="4417060"/>
          </a:xfrm>
        </p:grpSpPr>
        <p:sp>
          <p:nvSpPr>
            <p:cNvPr id="13" name="object 12">
              <a:extLst>
                <a:ext uri="{FF2B5EF4-FFF2-40B4-BE49-F238E27FC236}">
                  <a16:creationId xmlns:a16="http://schemas.microsoft.com/office/drawing/2014/main" id="{DC1A0690-A3AE-7B47-ADC7-FABA65F4F127}"/>
                </a:ext>
              </a:extLst>
            </p:cNvPr>
            <p:cNvSpPr/>
            <p:nvPr/>
          </p:nvSpPr>
          <p:spPr>
            <a:xfrm>
              <a:off x="4426572" y="1679028"/>
              <a:ext cx="1980564" cy="4417060"/>
            </a:xfrm>
            <a:custGeom>
              <a:avLst/>
              <a:gdLst/>
              <a:ahLst/>
              <a:cxnLst/>
              <a:rect l="l" t="t" r="r" b="b"/>
              <a:pathLst>
                <a:path w="1980564" h="4417060">
                  <a:moveTo>
                    <a:pt x="1979942" y="989952"/>
                  </a:moveTo>
                  <a:lnTo>
                    <a:pt x="1978799" y="941997"/>
                  </a:lnTo>
                  <a:lnTo>
                    <a:pt x="1975408" y="894626"/>
                  </a:lnTo>
                  <a:lnTo>
                    <a:pt x="1969820" y="847890"/>
                  </a:lnTo>
                  <a:lnTo>
                    <a:pt x="1962086" y="801839"/>
                  </a:lnTo>
                  <a:lnTo>
                    <a:pt x="1952269" y="756551"/>
                  </a:lnTo>
                  <a:lnTo>
                    <a:pt x="1940394" y="712050"/>
                  </a:lnTo>
                  <a:lnTo>
                    <a:pt x="1926539" y="668401"/>
                  </a:lnTo>
                  <a:lnTo>
                    <a:pt x="1910753" y="625640"/>
                  </a:lnTo>
                  <a:lnTo>
                    <a:pt x="1893074" y="583844"/>
                  </a:lnTo>
                  <a:lnTo>
                    <a:pt x="1873554" y="543052"/>
                  </a:lnTo>
                  <a:lnTo>
                    <a:pt x="1852269" y="503313"/>
                  </a:lnTo>
                  <a:lnTo>
                    <a:pt x="1829244" y="464680"/>
                  </a:lnTo>
                  <a:lnTo>
                    <a:pt x="1804543" y="427202"/>
                  </a:lnTo>
                  <a:lnTo>
                    <a:pt x="1778215" y="390944"/>
                  </a:lnTo>
                  <a:lnTo>
                    <a:pt x="1750314" y="355942"/>
                  </a:lnTo>
                  <a:lnTo>
                    <a:pt x="1720888" y="322262"/>
                  </a:lnTo>
                  <a:lnTo>
                    <a:pt x="1689989" y="289953"/>
                  </a:lnTo>
                  <a:lnTo>
                    <a:pt x="1657667" y="259054"/>
                  </a:lnTo>
                  <a:lnTo>
                    <a:pt x="1623987" y="229628"/>
                  </a:lnTo>
                  <a:lnTo>
                    <a:pt x="1588985" y="201726"/>
                  </a:lnTo>
                  <a:lnTo>
                    <a:pt x="1552727" y="175399"/>
                  </a:lnTo>
                  <a:lnTo>
                    <a:pt x="1515262" y="150698"/>
                  </a:lnTo>
                  <a:lnTo>
                    <a:pt x="1476629" y="127673"/>
                  </a:lnTo>
                  <a:lnTo>
                    <a:pt x="1436890" y="106375"/>
                  </a:lnTo>
                  <a:lnTo>
                    <a:pt x="1396098" y="86868"/>
                  </a:lnTo>
                  <a:lnTo>
                    <a:pt x="1354289" y="69189"/>
                  </a:lnTo>
                  <a:lnTo>
                    <a:pt x="1311541" y="53390"/>
                  </a:lnTo>
                  <a:lnTo>
                    <a:pt x="1267891" y="39535"/>
                  </a:lnTo>
                  <a:lnTo>
                    <a:pt x="1223391" y="27673"/>
                  </a:lnTo>
                  <a:lnTo>
                    <a:pt x="1178090" y="17843"/>
                  </a:lnTo>
                  <a:lnTo>
                    <a:pt x="1132052" y="10121"/>
                  </a:lnTo>
                  <a:lnTo>
                    <a:pt x="1085316" y="4533"/>
                  </a:lnTo>
                  <a:lnTo>
                    <a:pt x="1037932" y="1143"/>
                  </a:lnTo>
                  <a:lnTo>
                    <a:pt x="989977" y="0"/>
                  </a:lnTo>
                  <a:lnTo>
                    <a:pt x="942009" y="1143"/>
                  </a:lnTo>
                  <a:lnTo>
                    <a:pt x="894638" y="4533"/>
                  </a:lnTo>
                  <a:lnTo>
                    <a:pt x="847902" y="10121"/>
                  </a:lnTo>
                  <a:lnTo>
                    <a:pt x="801852" y="17843"/>
                  </a:lnTo>
                  <a:lnTo>
                    <a:pt x="756564" y="27673"/>
                  </a:lnTo>
                  <a:lnTo>
                    <a:pt x="712063" y="39535"/>
                  </a:lnTo>
                  <a:lnTo>
                    <a:pt x="668401" y="53390"/>
                  </a:lnTo>
                  <a:lnTo>
                    <a:pt x="625652" y="69189"/>
                  </a:lnTo>
                  <a:lnTo>
                    <a:pt x="583857" y="86868"/>
                  </a:lnTo>
                  <a:lnTo>
                    <a:pt x="543064" y="106375"/>
                  </a:lnTo>
                  <a:lnTo>
                    <a:pt x="503326" y="127673"/>
                  </a:lnTo>
                  <a:lnTo>
                    <a:pt x="464693" y="150698"/>
                  </a:lnTo>
                  <a:lnTo>
                    <a:pt x="427215" y="175399"/>
                  </a:lnTo>
                  <a:lnTo>
                    <a:pt x="390956" y="201726"/>
                  </a:lnTo>
                  <a:lnTo>
                    <a:pt x="355955" y="229628"/>
                  </a:lnTo>
                  <a:lnTo>
                    <a:pt x="322275" y="259054"/>
                  </a:lnTo>
                  <a:lnTo>
                    <a:pt x="289966" y="289953"/>
                  </a:lnTo>
                  <a:lnTo>
                    <a:pt x="259067" y="322262"/>
                  </a:lnTo>
                  <a:lnTo>
                    <a:pt x="229641" y="355942"/>
                  </a:lnTo>
                  <a:lnTo>
                    <a:pt x="201739" y="390944"/>
                  </a:lnTo>
                  <a:lnTo>
                    <a:pt x="175412" y="427202"/>
                  </a:lnTo>
                  <a:lnTo>
                    <a:pt x="150710" y="464680"/>
                  </a:lnTo>
                  <a:lnTo>
                    <a:pt x="127685" y="503313"/>
                  </a:lnTo>
                  <a:lnTo>
                    <a:pt x="106387" y="543052"/>
                  </a:lnTo>
                  <a:lnTo>
                    <a:pt x="86880" y="583844"/>
                  </a:lnTo>
                  <a:lnTo>
                    <a:pt x="69202" y="625640"/>
                  </a:lnTo>
                  <a:lnTo>
                    <a:pt x="53403" y="668401"/>
                  </a:lnTo>
                  <a:lnTo>
                    <a:pt x="39547" y="712050"/>
                  </a:lnTo>
                  <a:lnTo>
                    <a:pt x="27686" y="756551"/>
                  </a:lnTo>
                  <a:lnTo>
                    <a:pt x="17856" y="801839"/>
                  </a:lnTo>
                  <a:lnTo>
                    <a:pt x="10121" y="847890"/>
                  </a:lnTo>
                  <a:lnTo>
                    <a:pt x="4546" y="894626"/>
                  </a:lnTo>
                  <a:lnTo>
                    <a:pt x="1155" y="941997"/>
                  </a:lnTo>
                  <a:lnTo>
                    <a:pt x="12" y="989952"/>
                  </a:lnTo>
                  <a:lnTo>
                    <a:pt x="0" y="4416971"/>
                  </a:lnTo>
                  <a:lnTo>
                    <a:pt x="1979942" y="4416971"/>
                  </a:lnTo>
                  <a:lnTo>
                    <a:pt x="1979942" y="989965"/>
                  </a:lnTo>
                  <a:close/>
                </a:path>
              </a:pathLst>
            </a:custGeom>
            <a:solidFill>
              <a:srgbClr val="FFD100"/>
            </a:solidFill>
          </p:spPr>
          <p:txBody>
            <a:bodyPr wrap="square" lIns="0" tIns="0" rIns="0" bIns="0" rtlCol="0"/>
            <a:lstStyle/>
            <a:p>
              <a:endParaRPr/>
            </a:p>
          </p:txBody>
        </p:sp>
        <p:sp>
          <p:nvSpPr>
            <p:cNvPr id="14" name="object 13">
              <a:extLst>
                <a:ext uri="{FF2B5EF4-FFF2-40B4-BE49-F238E27FC236}">
                  <a16:creationId xmlns:a16="http://schemas.microsoft.com/office/drawing/2014/main" id="{9882C068-94D7-154B-B959-0AA27699AACC}"/>
                </a:ext>
              </a:extLst>
            </p:cNvPr>
            <p:cNvSpPr/>
            <p:nvPr/>
          </p:nvSpPr>
          <p:spPr>
            <a:xfrm>
              <a:off x="4561993" y="1804741"/>
              <a:ext cx="1709420" cy="1709420"/>
            </a:xfrm>
            <a:custGeom>
              <a:avLst/>
              <a:gdLst/>
              <a:ahLst/>
              <a:cxnLst/>
              <a:rect l="l" t="t" r="r" b="b"/>
              <a:pathLst>
                <a:path w="1709420" h="1709420">
                  <a:moveTo>
                    <a:pt x="854557" y="0"/>
                  </a:moveTo>
                  <a:lnTo>
                    <a:pt x="806065" y="1352"/>
                  </a:lnTo>
                  <a:lnTo>
                    <a:pt x="758282" y="5363"/>
                  </a:lnTo>
                  <a:lnTo>
                    <a:pt x="711281" y="11958"/>
                  </a:lnTo>
                  <a:lnTo>
                    <a:pt x="665134" y="21067"/>
                  </a:lnTo>
                  <a:lnTo>
                    <a:pt x="619913" y="32617"/>
                  </a:lnTo>
                  <a:lnTo>
                    <a:pt x="575690" y="46535"/>
                  </a:lnTo>
                  <a:lnTo>
                    <a:pt x="532538" y="62751"/>
                  </a:lnTo>
                  <a:lnTo>
                    <a:pt x="490528" y="81191"/>
                  </a:lnTo>
                  <a:lnTo>
                    <a:pt x="449733" y="101783"/>
                  </a:lnTo>
                  <a:lnTo>
                    <a:pt x="410224" y="124456"/>
                  </a:lnTo>
                  <a:lnTo>
                    <a:pt x="372075" y="149137"/>
                  </a:lnTo>
                  <a:lnTo>
                    <a:pt x="335356" y="175755"/>
                  </a:lnTo>
                  <a:lnTo>
                    <a:pt x="300141" y="204236"/>
                  </a:lnTo>
                  <a:lnTo>
                    <a:pt x="266501" y="234508"/>
                  </a:lnTo>
                  <a:lnTo>
                    <a:pt x="234508" y="266501"/>
                  </a:lnTo>
                  <a:lnTo>
                    <a:pt x="204236" y="300141"/>
                  </a:lnTo>
                  <a:lnTo>
                    <a:pt x="175755" y="335356"/>
                  </a:lnTo>
                  <a:lnTo>
                    <a:pt x="149137" y="372075"/>
                  </a:lnTo>
                  <a:lnTo>
                    <a:pt x="124456" y="410224"/>
                  </a:lnTo>
                  <a:lnTo>
                    <a:pt x="101783" y="449733"/>
                  </a:lnTo>
                  <a:lnTo>
                    <a:pt x="81191" y="490528"/>
                  </a:lnTo>
                  <a:lnTo>
                    <a:pt x="62751" y="532538"/>
                  </a:lnTo>
                  <a:lnTo>
                    <a:pt x="46535" y="575690"/>
                  </a:lnTo>
                  <a:lnTo>
                    <a:pt x="32617" y="619913"/>
                  </a:lnTo>
                  <a:lnTo>
                    <a:pt x="21067" y="665134"/>
                  </a:lnTo>
                  <a:lnTo>
                    <a:pt x="11958" y="711281"/>
                  </a:lnTo>
                  <a:lnTo>
                    <a:pt x="5363" y="758282"/>
                  </a:lnTo>
                  <a:lnTo>
                    <a:pt x="1352" y="806065"/>
                  </a:lnTo>
                  <a:lnTo>
                    <a:pt x="0" y="854557"/>
                  </a:lnTo>
                  <a:lnTo>
                    <a:pt x="1352" y="903049"/>
                  </a:lnTo>
                  <a:lnTo>
                    <a:pt x="5363" y="950832"/>
                  </a:lnTo>
                  <a:lnTo>
                    <a:pt x="11958" y="997833"/>
                  </a:lnTo>
                  <a:lnTo>
                    <a:pt x="21067" y="1043980"/>
                  </a:lnTo>
                  <a:lnTo>
                    <a:pt x="32617" y="1089200"/>
                  </a:lnTo>
                  <a:lnTo>
                    <a:pt x="46535" y="1133423"/>
                  </a:lnTo>
                  <a:lnTo>
                    <a:pt x="62751" y="1176574"/>
                  </a:lnTo>
                  <a:lnTo>
                    <a:pt x="81191" y="1218584"/>
                  </a:lnTo>
                  <a:lnTo>
                    <a:pt x="101783" y="1259379"/>
                  </a:lnTo>
                  <a:lnTo>
                    <a:pt x="124456" y="1298886"/>
                  </a:lnTo>
                  <a:lnTo>
                    <a:pt x="149137" y="1337035"/>
                  </a:lnTo>
                  <a:lnTo>
                    <a:pt x="175755" y="1373753"/>
                  </a:lnTo>
                  <a:lnTo>
                    <a:pt x="204236" y="1408968"/>
                  </a:lnTo>
                  <a:lnTo>
                    <a:pt x="234508" y="1442607"/>
                  </a:lnTo>
                  <a:lnTo>
                    <a:pt x="266501" y="1474599"/>
                  </a:lnTo>
                  <a:lnTo>
                    <a:pt x="300141" y="1504871"/>
                  </a:lnTo>
                  <a:lnTo>
                    <a:pt x="335356" y="1533352"/>
                  </a:lnTo>
                  <a:lnTo>
                    <a:pt x="372075" y="1559968"/>
                  </a:lnTo>
                  <a:lnTo>
                    <a:pt x="410224" y="1584649"/>
                  </a:lnTo>
                  <a:lnTo>
                    <a:pt x="449733" y="1607321"/>
                  </a:lnTo>
                  <a:lnTo>
                    <a:pt x="490528" y="1627913"/>
                  </a:lnTo>
                  <a:lnTo>
                    <a:pt x="532538" y="1646353"/>
                  </a:lnTo>
                  <a:lnTo>
                    <a:pt x="575690" y="1662568"/>
                  </a:lnTo>
                  <a:lnTo>
                    <a:pt x="619913" y="1676486"/>
                  </a:lnTo>
                  <a:lnTo>
                    <a:pt x="665134" y="1688035"/>
                  </a:lnTo>
                  <a:lnTo>
                    <a:pt x="711281" y="1697144"/>
                  </a:lnTo>
                  <a:lnTo>
                    <a:pt x="758282" y="1703739"/>
                  </a:lnTo>
                  <a:lnTo>
                    <a:pt x="806065" y="1707749"/>
                  </a:lnTo>
                  <a:lnTo>
                    <a:pt x="854557" y="1709102"/>
                  </a:lnTo>
                  <a:lnTo>
                    <a:pt x="903050" y="1707749"/>
                  </a:lnTo>
                  <a:lnTo>
                    <a:pt x="950832" y="1703739"/>
                  </a:lnTo>
                  <a:lnTo>
                    <a:pt x="997833" y="1697144"/>
                  </a:lnTo>
                  <a:lnTo>
                    <a:pt x="1043980" y="1688035"/>
                  </a:lnTo>
                  <a:lnTo>
                    <a:pt x="1089201" y="1676486"/>
                  </a:lnTo>
                  <a:lnTo>
                    <a:pt x="1133424" y="1662568"/>
                  </a:lnTo>
                  <a:lnTo>
                    <a:pt x="1176576" y="1646353"/>
                  </a:lnTo>
                  <a:lnTo>
                    <a:pt x="1218586" y="1627913"/>
                  </a:lnTo>
                  <a:lnTo>
                    <a:pt x="1259382" y="1607321"/>
                  </a:lnTo>
                  <a:lnTo>
                    <a:pt x="1298890" y="1584649"/>
                  </a:lnTo>
                  <a:lnTo>
                    <a:pt x="1337040" y="1559968"/>
                  </a:lnTo>
                  <a:lnTo>
                    <a:pt x="1373758" y="1533352"/>
                  </a:lnTo>
                  <a:lnTo>
                    <a:pt x="1408973" y="1504871"/>
                  </a:lnTo>
                  <a:lnTo>
                    <a:pt x="1442613" y="1474599"/>
                  </a:lnTo>
                  <a:lnTo>
                    <a:pt x="1474606" y="1442607"/>
                  </a:lnTo>
                  <a:lnTo>
                    <a:pt x="1504879" y="1408968"/>
                  </a:lnTo>
                  <a:lnTo>
                    <a:pt x="1533360" y="1373753"/>
                  </a:lnTo>
                  <a:lnTo>
                    <a:pt x="1559977" y="1337035"/>
                  </a:lnTo>
                  <a:lnTo>
                    <a:pt x="1584658" y="1298886"/>
                  </a:lnTo>
                  <a:lnTo>
                    <a:pt x="1607331" y="1259379"/>
                  </a:lnTo>
                  <a:lnTo>
                    <a:pt x="1627923" y="1218584"/>
                  </a:lnTo>
                  <a:lnTo>
                    <a:pt x="1646363" y="1176574"/>
                  </a:lnTo>
                  <a:lnTo>
                    <a:pt x="1662579" y="1133423"/>
                  </a:lnTo>
                  <a:lnTo>
                    <a:pt x="1676498" y="1089200"/>
                  </a:lnTo>
                  <a:lnTo>
                    <a:pt x="1688047" y="1043980"/>
                  </a:lnTo>
                  <a:lnTo>
                    <a:pt x="1697156" y="997833"/>
                  </a:lnTo>
                  <a:lnTo>
                    <a:pt x="1703752" y="950832"/>
                  </a:lnTo>
                  <a:lnTo>
                    <a:pt x="1707762" y="903049"/>
                  </a:lnTo>
                  <a:lnTo>
                    <a:pt x="1709115" y="854557"/>
                  </a:lnTo>
                  <a:lnTo>
                    <a:pt x="1707762" y="806065"/>
                  </a:lnTo>
                  <a:lnTo>
                    <a:pt x="1703752" y="758282"/>
                  </a:lnTo>
                  <a:lnTo>
                    <a:pt x="1697156" y="711281"/>
                  </a:lnTo>
                  <a:lnTo>
                    <a:pt x="1688047" y="665134"/>
                  </a:lnTo>
                  <a:lnTo>
                    <a:pt x="1676498" y="619913"/>
                  </a:lnTo>
                  <a:lnTo>
                    <a:pt x="1662579" y="575690"/>
                  </a:lnTo>
                  <a:lnTo>
                    <a:pt x="1646363" y="532538"/>
                  </a:lnTo>
                  <a:lnTo>
                    <a:pt x="1627923" y="490528"/>
                  </a:lnTo>
                  <a:lnTo>
                    <a:pt x="1607331" y="449733"/>
                  </a:lnTo>
                  <a:lnTo>
                    <a:pt x="1584658" y="410224"/>
                  </a:lnTo>
                  <a:lnTo>
                    <a:pt x="1559977" y="372075"/>
                  </a:lnTo>
                  <a:lnTo>
                    <a:pt x="1533360" y="335356"/>
                  </a:lnTo>
                  <a:lnTo>
                    <a:pt x="1504879" y="300141"/>
                  </a:lnTo>
                  <a:lnTo>
                    <a:pt x="1474606" y="266501"/>
                  </a:lnTo>
                  <a:lnTo>
                    <a:pt x="1442613" y="234508"/>
                  </a:lnTo>
                  <a:lnTo>
                    <a:pt x="1408973" y="204236"/>
                  </a:lnTo>
                  <a:lnTo>
                    <a:pt x="1373758" y="175755"/>
                  </a:lnTo>
                  <a:lnTo>
                    <a:pt x="1337040" y="149137"/>
                  </a:lnTo>
                  <a:lnTo>
                    <a:pt x="1298890" y="124456"/>
                  </a:lnTo>
                  <a:lnTo>
                    <a:pt x="1259382" y="101783"/>
                  </a:lnTo>
                  <a:lnTo>
                    <a:pt x="1218586" y="81191"/>
                  </a:lnTo>
                  <a:lnTo>
                    <a:pt x="1176576" y="62751"/>
                  </a:lnTo>
                  <a:lnTo>
                    <a:pt x="1133424" y="46535"/>
                  </a:lnTo>
                  <a:lnTo>
                    <a:pt x="1089201" y="32617"/>
                  </a:lnTo>
                  <a:lnTo>
                    <a:pt x="1043980" y="21067"/>
                  </a:lnTo>
                  <a:lnTo>
                    <a:pt x="997833" y="11958"/>
                  </a:lnTo>
                  <a:lnTo>
                    <a:pt x="950832" y="5363"/>
                  </a:lnTo>
                  <a:lnTo>
                    <a:pt x="903050" y="1352"/>
                  </a:lnTo>
                  <a:lnTo>
                    <a:pt x="854557" y="0"/>
                  </a:lnTo>
                  <a:close/>
                </a:path>
              </a:pathLst>
            </a:custGeom>
            <a:solidFill>
              <a:srgbClr val="FFFFFF"/>
            </a:solidFill>
          </p:spPr>
          <p:txBody>
            <a:bodyPr wrap="square" lIns="0" tIns="0" rIns="0" bIns="0" rtlCol="0"/>
            <a:lstStyle/>
            <a:p>
              <a:endParaRPr/>
            </a:p>
          </p:txBody>
        </p:sp>
      </p:grpSp>
      <p:grpSp>
        <p:nvGrpSpPr>
          <p:cNvPr id="15" name="object 14">
            <a:extLst>
              <a:ext uri="{FF2B5EF4-FFF2-40B4-BE49-F238E27FC236}">
                <a16:creationId xmlns:a16="http://schemas.microsoft.com/office/drawing/2014/main" id="{9A15918C-59BE-A242-9838-A07BC9A0F3AB}"/>
              </a:ext>
            </a:extLst>
          </p:cNvPr>
          <p:cNvGrpSpPr/>
          <p:nvPr userDrawn="1"/>
        </p:nvGrpSpPr>
        <p:grpSpPr>
          <a:xfrm>
            <a:off x="2743836" y="2440940"/>
            <a:ext cx="1979930" cy="4417060"/>
            <a:chOff x="2318747" y="1679019"/>
            <a:chExt cx="1979930" cy="4417060"/>
          </a:xfrm>
        </p:grpSpPr>
        <p:sp>
          <p:nvSpPr>
            <p:cNvPr id="16" name="object 15">
              <a:extLst>
                <a:ext uri="{FF2B5EF4-FFF2-40B4-BE49-F238E27FC236}">
                  <a16:creationId xmlns:a16="http://schemas.microsoft.com/office/drawing/2014/main" id="{310108AF-F668-5E4B-9214-75295F0D1EB8}"/>
                </a:ext>
              </a:extLst>
            </p:cNvPr>
            <p:cNvSpPr/>
            <p:nvPr/>
          </p:nvSpPr>
          <p:spPr>
            <a:xfrm>
              <a:off x="2318740" y="1679028"/>
              <a:ext cx="1980564" cy="4417060"/>
            </a:xfrm>
            <a:custGeom>
              <a:avLst/>
              <a:gdLst/>
              <a:ahLst/>
              <a:cxnLst/>
              <a:rect l="l" t="t" r="r" b="b"/>
              <a:pathLst>
                <a:path w="1980564" h="4417060">
                  <a:moveTo>
                    <a:pt x="1979942" y="989952"/>
                  </a:moveTo>
                  <a:lnTo>
                    <a:pt x="1978787" y="941997"/>
                  </a:lnTo>
                  <a:lnTo>
                    <a:pt x="1975396" y="894626"/>
                  </a:lnTo>
                  <a:lnTo>
                    <a:pt x="1969808" y="847890"/>
                  </a:lnTo>
                  <a:lnTo>
                    <a:pt x="1962073" y="801839"/>
                  </a:lnTo>
                  <a:lnTo>
                    <a:pt x="1952256" y="756551"/>
                  </a:lnTo>
                  <a:lnTo>
                    <a:pt x="1940394" y="712050"/>
                  </a:lnTo>
                  <a:lnTo>
                    <a:pt x="1926539" y="668401"/>
                  </a:lnTo>
                  <a:lnTo>
                    <a:pt x="1910740" y="625640"/>
                  </a:lnTo>
                  <a:lnTo>
                    <a:pt x="1893062" y="583844"/>
                  </a:lnTo>
                  <a:lnTo>
                    <a:pt x="1873554" y="543052"/>
                  </a:lnTo>
                  <a:lnTo>
                    <a:pt x="1852256" y="503313"/>
                  </a:lnTo>
                  <a:lnTo>
                    <a:pt x="1829231" y="464680"/>
                  </a:lnTo>
                  <a:lnTo>
                    <a:pt x="1804530" y="427202"/>
                  </a:lnTo>
                  <a:lnTo>
                    <a:pt x="1778203" y="390944"/>
                  </a:lnTo>
                  <a:lnTo>
                    <a:pt x="1750301" y="355942"/>
                  </a:lnTo>
                  <a:lnTo>
                    <a:pt x="1720875" y="322262"/>
                  </a:lnTo>
                  <a:lnTo>
                    <a:pt x="1689976" y="289953"/>
                  </a:lnTo>
                  <a:lnTo>
                    <a:pt x="1657667" y="259054"/>
                  </a:lnTo>
                  <a:lnTo>
                    <a:pt x="1623974" y="229628"/>
                  </a:lnTo>
                  <a:lnTo>
                    <a:pt x="1588985" y="201726"/>
                  </a:lnTo>
                  <a:lnTo>
                    <a:pt x="1552727" y="175399"/>
                  </a:lnTo>
                  <a:lnTo>
                    <a:pt x="1515249" y="150698"/>
                  </a:lnTo>
                  <a:lnTo>
                    <a:pt x="1476616" y="127673"/>
                  </a:lnTo>
                  <a:lnTo>
                    <a:pt x="1436878" y="106375"/>
                  </a:lnTo>
                  <a:lnTo>
                    <a:pt x="1396085" y="86868"/>
                  </a:lnTo>
                  <a:lnTo>
                    <a:pt x="1354289" y="69189"/>
                  </a:lnTo>
                  <a:lnTo>
                    <a:pt x="1311529" y="53390"/>
                  </a:lnTo>
                  <a:lnTo>
                    <a:pt x="1267879" y="39535"/>
                  </a:lnTo>
                  <a:lnTo>
                    <a:pt x="1223378" y="27673"/>
                  </a:lnTo>
                  <a:lnTo>
                    <a:pt x="1178077" y="17843"/>
                  </a:lnTo>
                  <a:lnTo>
                    <a:pt x="1132039" y="10121"/>
                  </a:lnTo>
                  <a:lnTo>
                    <a:pt x="1085303" y="4533"/>
                  </a:lnTo>
                  <a:lnTo>
                    <a:pt x="1037932" y="1143"/>
                  </a:lnTo>
                  <a:lnTo>
                    <a:pt x="989965" y="0"/>
                  </a:lnTo>
                  <a:lnTo>
                    <a:pt x="941997" y="1143"/>
                  </a:lnTo>
                  <a:lnTo>
                    <a:pt x="894626" y="4533"/>
                  </a:lnTo>
                  <a:lnTo>
                    <a:pt x="847890" y="10121"/>
                  </a:lnTo>
                  <a:lnTo>
                    <a:pt x="801852" y="17843"/>
                  </a:lnTo>
                  <a:lnTo>
                    <a:pt x="756551" y="27673"/>
                  </a:lnTo>
                  <a:lnTo>
                    <a:pt x="712050" y="39535"/>
                  </a:lnTo>
                  <a:lnTo>
                    <a:pt x="668401" y="53390"/>
                  </a:lnTo>
                  <a:lnTo>
                    <a:pt x="625640" y="69189"/>
                  </a:lnTo>
                  <a:lnTo>
                    <a:pt x="583844" y="86868"/>
                  </a:lnTo>
                  <a:lnTo>
                    <a:pt x="543052" y="106375"/>
                  </a:lnTo>
                  <a:lnTo>
                    <a:pt x="503313" y="127673"/>
                  </a:lnTo>
                  <a:lnTo>
                    <a:pt x="464680" y="150698"/>
                  </a:lnTo>
                  <a:lnTo>
                    <a:pt x="427202" y="175399"/>
                  </a:lnTo>
                  <a:lnTo>
                    <a:pt x="390944" y="201726"/>
                  </a:lnTo>
                  <a:lnTo>
                    <a:pt x="355955" y="229628"/>
                  </a:lnTo>
                  <a:lnTo>
                    <a:pt x="322262" y="259054"/>
                  </a:lnTo>
                  <a:lnTo>
                    <a:pt x="289953" y="289953"/>
                  </a:lnTo>
                  <a:lnTo>
                    <a:pt x="259054" y="322262"/>
                  </a:lnTo>
                  <a:lnTo>
                    <a:pt x="229628" y="355942"/>
                  </a:lnTo>
                  <a:lnTo>
                    <a:pt x="201726" y="390944"/>
                  </a:lnTo>
                  <a:lnTo>
                    <a:pt x="175399" y="427202"/>
                  </a:lnTo>
                  <a:lnTo>
                    <a:pt x="150698" y="464680"/>
                  </a:lnTo>
                  <a:lnTo>
                    <a:pt x="127673" y="503313"/>
                  </a:lnTo>
                  <a:lnTo>
                    <a:pt x="106375" y="543052"/>
                  </a:lnTo>
                  <a:lnTo>
                    <a:pt x="86868" y="583844"/>
                  </a:lnTo>
                  <a:lnTo>
                    <a:pt x="69189" y="625640"/>
                  </a:lnTo>
                  <a:lnTo>
                    <a:pt x="53390" y="668401"/>
                  </a:lnTo>
                  <a:lnTo>
                    <a:pt x="39535" y="712050"/>
                  </a:lnTo>
                  <a:lnTo>
                    <a:pt x="27673" y="756551"/>
                  </a:lnTo>
                  <a:lnTo>
                    <a:pt x="17856" y="801839"/>
                  </a:lnTo>
                  <a:lnTo>
                    <a:pt x="10121" y="847890"/>
                  </a:lnTo>
                  <a:lnTo>
                    <a:pt x="4533" y="894626"/>
                  </a:lnTo>
                  <a:lnTo>
                    <a:pt x="1143" y="941997"/>
                  </a:lnTo>
                  <a:lnTo>
                    <a:pt x="0" y="989952"/>
                  </a:lnTo>
                  <a:lnTo>
                    <a:pt x="0" y="4416971"/>
                  </a:lnTo>
                  <a:lnTo>
                    <a:pt x="1979942" y="4416971"/>
                  </a:lnTo>
                  <a:lnTo>
                    <a:pt x="1979942" y="989952"/>
                  </a:lnTo>
                  <a:close/>
                </a:path>
              </a:pathLst>
            </a:custGeom>
            <a:solidFill>
              <a:srgbClr val="57585B"/>
            </a:solidFill>
          </p:spPr>
          <p:txBody>
            <a:bodyPr wrap="square" lIns="0" tIns="0" rIns="0" bIns="0" rtlCol="0"/>
            <a:lstStyle/>
            <a:p>
              <a:endParaRPr/>
            </a:p>
          </p:txBody>
        </p:sp>
        <p:sp>
          <p:nvSpPr>
            <p:cNvPr id="17" name="object 16">
              <a:extLst>
                <a:ext uri="{FF2B5EF4-FFF2-40B4-BE49-F238E27FC236}">
                  <a16:creationId xmlns:a16="http://schemas.microsoft.com/office/drawing/2014/main" id="{46EFDB1F-DEFF-0F4A-BC46-C854F6553305}"/>
                </a:ext>
              </a:extLst>
            </p:cNvPr>
            <p:cNvSpPr/>
            <p:nvPr/>
          </p:nvSpPr>
          <p:spPr>
            <a:xfrm>
              <a:off x="2454153" y="1804741"/>
              <a:ext cx="1709420" cy="1709420"/>
            </a:xfrm>
            <a:custGeom>
              <a:avLst/>
              <a:gdLst/>
              <a:ahLst/>
              <a:cxnLst/>
              <a:rect l="l" t="t" r="r" b="b"/>
              <a:pathLst>
                <a:path w="1709420" h="1709420">
                  <a:moveTo>
                    <a:pt x="854557" y="0"/>
                  </a:moveTo>
                  <a:lnTo>
                    <a:pt x="806063" y="1352"/>
                  </a:lnTo>
                  <a:lnTo>
                    <a:pt x="758280" y="5363"/>
                  </a:lnTo>
                  <a:lnTo>
                    <a:pt x="711278" y="11958"/>
                  </a:lnTo>
                  <a:lnTo>
                    <a:pt x="665130" y="21067"/>
                  </a:lnTo>
                  <a:lnTo>
                    <a:pt x="619908" y="32617"/>
                  </a:lnTo>
                  <a:lnTo>
                    <a:pt x="575685" y="46535"/>
                  </a:lnTo>
                  <a:lnTo>
                    <a:pt x="532533" y="62751"/>
                  </a:lnTo>
                  <a:lnTo>
                    <a:pt x="490522" y="81191"/>
                  </a:lnTo>
                  <a:lnTo>
                    <a:pt x="449727" y="101783"/>
                  </a:lnTo>
                  <a:lnTo>
                    <a:pt x="410219" y="124456"/>
                  </a:lnTo>
                  <a:lnTo>
                    <a:pt x="372069" y="149137"/>
                  </a:lnTo>
                  <a:lnTo>
                    <a:pt x="335351" y="175755"/>
                  </a:lnTo>
                  <a:lnTo>
                    <a:pt x="300136" y="204236"/>
                  </a:lnTo>
                  <a:lnTo>
                    <a:pt x="266496" y="234508"/>
                  </a:lnTo>
                  <a:lnTo>
                    <a:pt x="234504" y="266501"/>
                  </a:lnTo>
                  <a:lnTo>
                    <a:pt x="204231" y="300141"/>
                  </a:lnTo>
                  <a:lnTo>
                    <a:pt x="175751" y="335356"/>
                  </a:lnTo>
                  <a:lnTo>
                    <a:pt x="149134" y="372075"/>
                  </a:lnTo>
                  <a:lnTo>
                    <a:pt x="124453" y="410224"/>
                  </a:lnTo>
                  <a:lnTo>
                    <a:pt x="101781" y="449733"/>
                  </a:lnTo>
                  <a:lnTo>
                    <a:pt x="81189" y="490528"/>
                  </a:lnTo>
                  <a:lnTo>
                    <a:pt x="62749" y="532538"/>
                  </a:lnTo>
                  <a:lnTo>
                    <a:pt x="46534" y="575690"/>
                  </a:lnTo>
                  <a:lnTo>
                    <a:pt x="32616" y="619913"/>
                  </a:lnTo>
                  <a:lnTo>
                    <a:pt x="21066" y="665134"/>
                  </a:lnTo>
                  <a:lnTo>
                    <a:pt x="11958" y="711281"/>
                  </a:lnTo>
                  <a:lnTo>
                    <a:pt x="5362" y="758282"/>
                  </a:lnTo>
                  <a:lnTo>
                    <a:pt x="1352" y="806065"/>
                  </a:lnTo>
                  <a:lnTo>
                    <a:pt x="0" y="854557"/>
                  </a:lnTo>
                  <a:lnTo>
                    <a:pt x="1352" y="903049"/>
                  </a:lnTo>
                  <a:lnTo>
                    <a:pt x="5362" y="950832"/>
                  </a:lnTo>
                  <a:lnTo>
                    <a:pt x="11958" y="997833"/>
                  </a:lnTo>
                  <a:lnTo>
                    <a:pt x="21066" y="1043980"/>
                  </a:lnTo>
                  <a:lnTo>
                    <a:pt x="32616" y="1089200"/>
                  </a:lnTo>
                  <a:lnTo>
                    <a:pt x="46534" y="1133423"/>
                  </a:lnTo>
                  <a:lnTo>
                    <a:pt x="62749" y="1176574"/>
                  </a:lnTo>
                  <a:lnTo>
                    <a:pt x="81189" y="1218584"/>
                  </a:lnTo>
                  <a:lnTo>
                    <a:pt x="101781" y="1259379"/>
                  </a:lnTo>
                  <a:lnTo>
                    <a:pt x="124453" y="1298886"/>
                  </a:lnTo>
                  <a:lnTo>
                    <a:pt x="149134" y="1337035"/>
                  </a:lnTo>
                  <a:lnTo>
                    <a:pt x="175751" y="1373753"/>
                  </a:lnTo>
                  <a:lnTo>
                    <a:pt x="204231" y="1408968"/>
                  </a:lnTo>
                  <a:lnTo>
                    <a:pt x="234504" y="1442607"/>
                  </a:lnTo>
                  <a:lnTo>
                    <a:pt x="266496" y="1474599"/>
                  </a:lnTo>
                  <a:lnTo>
                    <a:pt x="300136" y="1504871"/>
                  </a:lnTo>
                  <a:lnTo>
                    <a:pt x="335351" y="1533352"/>
                  </a:lnTo>
                  <a:lnTo>
                    <a:pt x="372069" y="1559968"/>
                  </a:lnTo>
                  <a:lnTo>
                    <a:pt x="410219" y="1584649"/>
                  </a:lnTo>
                  <a:lnTo>
                    <a:pt x="449727" y="1607321"/>
                  </a:lnTo>
                  <a:lnTo>
                    <a:pt x="490522" y="1627913"/>
                  </a:lnTo>
                  <a:lnTo>
                    <a:pt x="532533" y="1646353"/>
                  </a:lnTo>
                  <a:lnTo>
                    <a:pt x="575685" y="1662568"/>
                  </a:lnTo>
                  <a:lnTo>
                    <a:pt x="619908" y="1676486"/>
                  </a:lnTo>
                  <a:lnTo>
                    <a:pt x="665130" y="1688035"/>
                  </a:lnTo>
                  <a:lnTo>
                    <a:pt x="711278" y="1697144"/>
                  </a:lnTo>
                  <a:lnTo>
                    <a:pt x="758280" y="1703739"/>
                  </a:lnTo>
                  <a:lnTo>
                    <a:pt x="806063" y="1707749"/>
                  </a:lnTo>
                  <a:lnTo>
                    <a:pt x="854557" y="1709102"/>
                  </a:lnTo>
                  <a:lnTo>
                    <a:pt x="903050" y="1707749"/>
                  </a:lnTo>
                  <a:lnTo>
                    <a:pt x="950832" y="1703739"/>
                  </a:lnTo>
                  <a:lnTo>
                    <a:pt x="997833" y="1697144"/>
                  </a:lnTo>
                  <a:lnTo>
                    <a:pt x="1043980" y="1688035"/>
                  </a:lnTo>
                  <a:lnTo>
                    <a:pt x="1089201" y="1676486"/>
                  </a:lnTo>
                  <a:lnTo>
                    <a:pt x="1133424" y="1662568"/>
                  </a:lnTo>
                  <a:lnTo>
                    <a:pt x="1176576" y="1646353"/>
                  </a:lnTo>
                  <a:lnTo>
                    <a:pt x="1218586" y="1627913"/>
                  </a:lnTo>
                  <a:lnTo>
                    <a:pt x="1259382" y="1607321"/>
                  </a:lnTo>
                  <a:lnTo>
                    <a:pt x="1298890" y="1584649"/>
                  </a:lnTo>
                  <a:lnTo>
                    <a:pt x="1337040" y="1559968"/>
                  </a:lnTo>
                  <a:lnTo>
                    <a:pt x="1373758" y="1533352"/>
                  </a:lnTo>
                  <a:lnTo>
                    <a:pt x="1408973" y="1504871"/>
                  </a:lnTo>
                  <a:lnTo>
                    <a:pt x="1442613" y="1474599"/>
                  </a:lnTo>
                  <a:lnTo>
                    <a:pt x="1474606" y="1442607"/>
                  </a:lnTo>
                  <a:lnTo>
                    <a:pt x="1504879" y="1408968"/>
                  </a:lnTo>
                  <a:lnTo>
                    <a:pt x="1533360" y="1373753"/>
                  </a:lnTo>
                  <a:lnTo>
                    <a:pt x="1559977" y="1337035"/>
                  </a:lnTo>
                  <a:lnTo>
                    <a:pt x="1584658" y="1298886"/>
                  </a:lnTo>
                  <a:lnTo>
                    <a:pt x="1607331" y="1259379"/>
                  </a:lnTo>
                  <a:lnTo>
                    <a:pt x="1627923" y="1218584"/>
                  </a:lnTo>
                  <a:lnTo>
                    <a:pt x="1646363" y="1176574"/>
                  </a:lnTo>
                  <a:lnTo>
                    <a:pt x="1662579" y="1133423"/>
                  </a:lnTo>
                  <a:lnTo>
                    <a:pt x="1676498" y="1089200"/>
                  </a:lnTo>
                  <a:lnTo>
                    <a:pt x="1688047" y="1043980"/>
                  </a:lnTo>
                  <a:lnTo>
                    <a:pt x="1697156" y="997833"/>
                  </a:lnTo>
                  <a:lnTo>
                    <a:pt x="1703752" y="950832"/>
                  </a:lnTo>
                  <a:lnTo>
                    <a:pt x="1707762" y="903049"/>
                  </a:lnTo>
                  <a:lnTo>
                    <a:pt x="1709115" y="854557"/>
                  </a:lnTo>
                  <a:lnTo>
                    <a:pt x="1707762" y="806065"/>
                  </a:lnTo>
                  <a:lnTo>
                    <a:pt x="1703752" y="758282"/>
                  </a:lnTo>
                  <a:lnTo>
                    <a:pt x="1697156" y="711281"/>
                  </a:lnTo>
                  <a:lnTo>
                    <a:pt x="1688047" y="665134"/>
                  </a:lnTo>
                  <a:lnTo>
                    <a:pt x="1676498" y="619913"/>
                  </a:lnTo>
                  <a:lnTo>
                    <a:pt x="1662579" y="575690"/>
                  </a:lnTo>
                  <a:lnTo>
                    <a:pt x="1646363" y="532538"/>
                  </a:lnTo>
                  <a:lnTo>
                    <a:pt x="1627923" y="490528"/>
                  </a:lnTo>
                  <a:lnTo>
                    <a:pt x="1607331" y="449733"/>
                  </a:lnTo>
                  <a:lnTo>
                    <a:pt x="1584658" y="410224"/>
                  </a:lnTo>
                  <a:lnTo>
                    <a:pt x="1559977" y="372075"/>
                  </a:lnTo>
                  <a:lnTo>
                    <a:pt x="1533360" y="335356"/>
                  </a:lnTo>
                  <a:lnTo>
                    <a:pt x="1504879" y="300141"/>
                  </a:lnTo>
                  <a:lnTo>
                    <a:pt x="1474606" y="266501"/>
                  </a:lnTo>
                  <a:lnTo>
                    <a:pt x="1442613" y="234508"/>
                  </a:lnTo>
                  <a:lnTo>
                    <a:pt x="1408973" y="204236"/>
                  </a:lnTo>
                  <a:lnTo>
                    <a:pt x="1373758" y="175755"/>
                  </a:lnTo>
                  <a:lnTo>
                    <a:pt x="1337040" y="149137"/>
                  </a:lnTo>
                  <a:lnTo>
                    <a:pt x="1298890" y="124456"/>
                  </a:lnTo>
                  <a:lnTo>
                    <a:pt x="1259382" y="101783"/>
                  </a:lnTo>
                  <a:lnTo>
                    <a:pt x="1218586" y="81191"/>
                  </a:lnTo>
                  <a:lnTo>
                    <a:pt x="1176576" y="62751"/>
                  </a:lnTo>
                  <a:lnTo>
                    <a:pt x="1133424" y="46535"/>
                  </a:lnTo>
                  <a:lnTo>
                    <a:pt x="1089201" y="32617"/>
                  </a:lnTo>
                  <a:lnTo>
                    <a:pt x="1043980" y="21067"/>
                  </a:lnTo>
                  <a:lnTo>
                    <a:pt x="997833" y="11958"/>
                  </a:lnTo>
                  <a:lnTo>
                    <a:pt x="950832" y="5363"/>
                  </a:lnTo>
                  <a:lnTo>
                    <a:pt x="903050" y="1352"/>
                  </a:lnTo>
                  <a:lnTo>
                    <a:pt x="854557" y="0"/>
                  </a:lnTo>
                  <a:close/>
                </a:path>
              </a:pathLst>
            </a:custGeom>
            <a:solidFill>
              <a:srgbClr val="FFFFFF"/>
            </a:solidFill>
          </p:spPr>
          <p:txBody>
            <a:bodyPr wrap="square" lIns="0" tIns="0" rIns="0" bIns="0" rtlCol="0"/>
            <a:lstStyle/>
            <a:p>
              <a:endParaRPr/>
            </a:p>
          </p:txBody>
        </p:sp>
      </p:grpSp>
      <p:grpSp>
        <p:nvGrpSpPr>
          <p:cNvPr id="18" name="object 17">
            <a:extLst>
              <a:ext uri="{FF2B5EF4-FFF2-40B4-BE49-F238E27FC236}">
                <a16:creationId xmlns:a16="http://schemas.microsoft.com/office/drawing/2014/main" id="{58EA10B3-71FF-FA41-8504-14AABA5BA417}"/>
              </a:ext>
            </a:extLst>
          </p:cNvPr>
          <p:cNvGrpSpPr/>
          <p:nvPr userDrawn="1"/>
        </p:nvGrpSpPr>
        <p:grpSpPr>
          <a:xfrm>
            <a:off x="7467602" y="2440940"/>
            <a:ext cx="1979930" cy="4417060"/>
            <a:chOff x="6534428" y="1679019"/>
            <a:chExt cx="1979930" cy="4417060"/>
          </a:xfrm>
        </p:grpSpPr>
        <p:sp>
          <p:nvSpPr>
            <p:cNvPr id="19" name="object 18">
              <a:extLst>
                <a:ext uri="{FF2B5EF4-FFF2-40B4-BE49-F238E27FC236}">
                  <a16:creationId xmlns:a16="http://schemas.microsoft.com/office/drawing/2014/main" id="{31176A48-388F-294B-90FE-CF596B71F2CB}"/>
                </a:ext>
              </a:extLst>
            </p:cNvPr>
            <p:cNvSpPr/>
            <p:nvPr/>
          </p:nvSpPr>
          <p:spPr>
            <a:xfrm>
              <a:off x="6534417" y="1679028"/>
              <a:ext cx="1980564" cy="4417060"/>
            </a:xfrm>
            <a:custGeom>
              <a:avLst/>
              <a:gdLst/>
              <a:ahLst/>
              <a:cxnLst/>
              <a:rect l="l" t="t" r="r" b="b"/>
              <a:pathLst>
                <a:path w="1980565" h="4417060">
                  <a:moveTo>
                    <a:pt x="1979942" y="989952"/>
                  </a:moveTo>
                  <a:lnTo>
                    <a:pt x="1978799" y="941997"/>
                  </a:lnTo>
                  <a:lnTo>
                    <a:pt x="1975408" y="894626"/>
                  </a:lnTo>
                  <a:lnTo>
                    <a:pt x="1969820" y="847890"/>
                  </a:lnTo>
                  <a:lnTo>
                    <a:pt x="1962086" y="801839"/>
                  </a:lnTo>
                  <a:lnTo>
                    <a:pt x="1952256" y="756551"/>
                  </a:lnTo>
                  <a:lnTo>
                    <a:pt x="1940394" y="712050"/>
                  </a:lnTo>
                  <a:lnTo>
                    <a:pt x="1926539" y="668401"/>
                  </a:lnTo>
                  <a:lnTo>
                    <a:pt x="1910740" y="625640"/>
                  </a:lnTo>
                  <a:lnTo>
                    <a:pt x="1893062" y="583844"/>
                  </a:lnTo>
                  <a:lnTo>
                    <a:pt x="1873554" y="543052"/>
                  </a:lnTo>
                  <a:lnTo>
                    <a:pt x="1852256" y="503313"/>
                  </a:lnTo>
                  <a:lnTo>
                    <a:pt x="1829231" y="464680"/>
                  </a:lnTo>
                  <a:lnTo>
                    <a:pt x="1804530" y="427202"/>
                  </a:lnTo>
                  <a:lnTo>
                    <a:pt x="1778203" y="390944"/>
                  </a:lnTo>
                  <a:lnTo>
                    <a:pt x="1750301" y="355942"/>
                  </a:lnTo>
                  <a:lnTo>
                    <a:pt x="1720875" y="322262"/>
                  </a:lnTo>
                  <a:lnTo>
                    <a:pt x="1689989" y="289953"/>
                  </a:lnTo>
                  <a:lnTo>
                    <a:pt x="1657667" y="259054"/>
                  </a:lnTo>
                  <a:lnTo>
                    <a:pt x="1623987" y="229628"/>
                  </a:lnTo>
                  <a:lnTo>
                    <a:pt x="1588985" y="201726"/>
                  </a:lnTo>
                  <a:lnTo>
                    <a:pt x="1552727" y="175399"/>
                  </a:lnTo>
                  <a:lnTo>
                    <a:pt x="1515249" y="150698"/>
                  </a:lnTo>
                  <a:lnTo>
                    <a:pt x="1476629" y="127673"/>
                  </a:lnTo>
                  <a:lnTo>
                    <a:pt x="1436878" y="106375"/>
                  </a:lnTo>
                  <a:lnTo>
                    <a:pt x="1396085" y="86868"/>
                  </a:lnTo>
                  <a:lnTo>
                    <a:pt x="1354289" y="69189"/>
                  </a:lnTo>
                  <a:lnTo>
                    <a:pt x="1311541" y="53390"/>
                  </a:lnTo>
                  <a:lnTo>
                    <a:pt x="1267891" y="39535"/>
                  </a:lnTo>
                  <a:lnTo>
                    <a:pt x="1223391" y="27673"/>
                  </a:lnTo>
                  <a:lnTo>
                    <a:pt x="1178090" y="17843"/>
                  </a:lnTo>
                  <a:lnTo>
                    <a:pt x="1132039" y="10121"/>
                  </a:lnTo>
                  <a:lnTo>
                    <a:pt x="1085316" y="4533"/>
                  </a:lnTo>
                  <a:lnTo>
                    <a:pt x="1037932" y="1143"/>
                  </a:lnTo>
                  <a:lnTo>
                    <a:pt x="989965" y="0"/>
                  </a:lnTo>
                  <a:lnTo>
                    <a:pt x="942009" y="1143"/>
                  </a:lnTo>
                  <a:lnTo>
                    <a:pt x="894626" y="4533"/>
                  </a:lnTo>
                  <a:lnTo>
                    <a:pt x="847890" y="10121"/>
                  </a:lnTo>
                  <a:lnTo>
                    <a:pt x="801852" y="17843"/>
                  </a:lnTo>
                  <a:lnTo>
                    <a:pt x="756551" y="27673"/>
                  </a:lnTo>
                  <a:lnTo>
                    <a:pt x="712050" y="39535"/>
                  </a:lnTo>
                  <a:lnTo>
                    <a:pt x="668401" y="53390"/>
                  </a:lnTo>
                  <a:lnTo>
                    <a:pt x="625652" y="69189"/>
                  </a:lnTo>
                  <a:lnTo>
                    <a:pt x="583857" y="86868"/>
                  </a:lnTo>
                  <a:lnTo>
                    <a:pt x="543052" y="106375"/>
                  </a:lnTo>
                  <a:lnTo>
                    <a:pt x="503313" y="127673"/>
                  </a:lnTo>
                  <a:lnTo>
                    <a:pt x="464680" y="150698"/>
                  </a:lnTo>
                  <a:lnTo>
                    <a:pt x="427215" y="175399"/>
                  </a:lnTo>
                  <a:lnTo>
                    <a:pt x="390956" y="201726"/>
                  </a:lnTo>
                  <a:lnTo>
                    <a:pt x="355955" y="229628"/>
                  </a:lnTo>
                  <a:lnTo>
                    <a:pt x="322275" y="259054"/>
                  </a:lnTo>
                  <a:lnTo>
                    <a:pt x="289953" y="289953"/>
                  </a:lnTo>
                  <a:lnTo>
                    <a:pt x="259067" y="322262"/>
                  </a:lnTo>
                  <a:lnTo>
                    <a:pt x="229641" y="355942"/>
                  </a:lnTo>
                  <a:lnTo>
                    <a:pt x="201726" y="390944"/>
                  </a:lnTo>
                  <a:lnTo>
                    <a:pt x="175399" y="427202"/>
                  </a:lnTo>
                  <a:lnTo>
                    <a:pt x="150698" y="464680"/>
                  </a:lnTo>
                  <a:lnTo>
                    <a:pt x="127673" y="503313"/>
                  </a:lnTo>
                  <a:lnTo>
                    <a:pt x="106387" y="543052"/>
                  </a:lnTo>
                  <a:lnTo>
                    <a:pt x="86868" y="583844"/>
                  </a:lnTo>
                  <a:lnTo>
                    <a:pt x="69189" y="625640"/>
                  </a:lnTo>
                  <a:lnTo>
                    <a:pt x="53403" y="668401"/>
                  </a:lnTo>
                  <a:lnTo>
                    <a:pt x="39547" y="712050"/>
                  </a:lnTo>
                  <a:lnTo>
                    <a:pt x="27686" y="756551"/>
                  </a:lnTo>
                  <a:lnTo>
                    <a:pt x="17856" y="801839"/>
                  </a:lnTo>
                  <a:lnTo>
                    <a:pt x="10121" y="847890"/>
                  </a:lnTo>
                  <a:lnTo>
                    <a:pt x="4533" y="894626"/>
                  </a:lnTo>
                  <a:lnTo>
                    <a:pt x="1143" y="941997"/>
                  </a:lnTo>
                  <a:lnTo>
                    <a:pt x="0" y="989965"/>
                  </a:lnTo>
                  <a:lnTo>
                    <a:pt x="12" y="990498"/>
                  </a:lnTo>
                  <a:lnTo>
                    <a:pt x="12" y="4416971"/>
                  </a:lnTo>
                  <a:lnTo>
                    <a:pt x="1979942" y="4416971"/>
                  </a:lnTo>
                  <a:lnTo>
                    <a:pt x="1979942" y="989952"/>
                  </a:lnTo>
                  <a:close/>
                </a:path>
              </a:pathLst>
            </a:custGeom>
            <a:solidFill>
              <a:srgbClr val="A3C837"/>
            </a:solidFill>
          </p:spPr>
          <p:txBody>
            <a:bodyPr wrap="square" lIns="0" tIns="0" rIns="0" bIns="0" rtlCol="0"/>
            <a:lstStyle/>
            <a:p>
              <a:endParaRPr/>
            </a:p>
          </p:txBody>
        </p:sp>
        <p:sp>
          <p:nvSpPr>
            <p:cNvPr id="20" name="object 19">
              <a:extLst>
                <a:ext uri="{FF2B5EF4-FFF2-40B4-BE49-F238E27FC236}">
                  <a16:creationId xmlns:a16="http://schemas.microsoft.com/office/drawing/2014/main" id="{CE7743AA-31DE-1146-89AD-0D691AFCFFBF}"/>
                </a:ext>
              </a:extLst>
            </p:cNvPr>
            <p:cNvSpPr/>
            <p:nvPr/>
          </p:nvSpPr>
          <p:spPr>
            <a:xfrm>
              <a:off x="6669834" y="1804741"/>
              <a:ext cx="1709420" cy="1709420"/>
            </a:xfrm>
            <a:custGeom>
              <a:avLst/>
              <a:gdLst/>
              <a:ahLst/>
              <a:cxnLst/>
              <a:rect l="l" t="t" r="r" b="b"/>
              <a:pathLst>
                <a:path w="1709420" h="1709420">
                  <a:moveTo>
                    <a:pt x="854557" y="0"/>
                  </a:moveTo>
                  <a:lnTo>
                    <a:pt x="806065" y="1352"/>
                  </a:lnTo>
                  <a:lnTo>
                    <a:pt x="758282" y="5363"/>
                  </a:lnTo>
                  <a:lnTo>
                    <a:pt x="711281" y="11958"/>
                  </a:lnTo>
                  <a:lnTo>
                    <a:pt x="665134" y="21067"/>
                  </a:lnTo>
                  <a:lnTo>
                    <a:pt x="619913" y="32617"/>
                  </a:lnTo>
                  <a:lnTo>
                    <a:pt x="575690" y="46535"/>
                  </a:lnTo>
                  <a:lnTo>
                    <a:pt x="532538" y="62751"/>
                  </a:lnTo>
                  <a:lnTo>
                    <a:pt x="490528" y="81191"/>
                  </a:lnTo>
                  <a:lnTo>
                    <a:pt x="449733" y="101783"/>
                  </a:lnTo>
                  <a:lnTo>
                    <a:pt x="410224" y="124456"/>
                  </a:lnTo>
                  <a:lnTo>
                    <a:pt x="372075" y="149137"/>
                  </a:lnTo>
                  <a:lnTo>
                    <a:pt x="335356" y="175755"/>
                  </a:lnTo>
                  <a:lnTo>
                    <a:pt x="300141" y="204236"/>
                  </a:lnTo>
                  <a:lnTo>
                    <a:pt x="266501" y="234508"/>
                  </a:lnTo>
                  <a:lnTo>
                    <a:pt x="234508" y="266501"/>
                  </a:lnTo>
                  <a:lnTo>
                    <a:pt x="204236" y="300141"/>
                  </a:lnTo>
                  <a:lnTo>
                    <a:pt x="175755" y="335356"/>
                  </a:lnTo>
                  <a:lnTo>
                    <a:pt x="149137" y="372075"/>
                  </a:lnTo>
                  <a:lnTo>
                    <a:pt x="124456" y="410224"/>
                  </a:lnTo>
                  <a:lnTo>
                    <a:pt x="101783" y="449733"/>
                  </a:lnTo>
                  <a:lnTo>
                    <a:pt x="81191" y="490528"/>
                  </a:lnTo>
                  <a:lnTo>
                    <a:pt x="62751" y="532538"/>
                  </a:lnTo>
                  <a:lnTo>
                    <a:pt x="46535" y="575690"/>
                  </a:lnTo>
                  <a:lnTo>
                    <a:pt x="32617" y="619913"/>
                  </a:lnTo>
                  <a:lnTo>
                    <a:pt x="21067" y="665134"/>
                  </a:lnTo>
                  <a:lnTo>
                    <a:pt x="11958" y="711281"/>
                  </a:lnTo>
                  <a:lnTo>
                    <a:pt x="5363" y="758282"/>
                  </a:lnTo>
                  <a:lnTo>
                    <a:pt x="1352" y="806065"/>
                  </a:lnTo>
                  <a:lnTo>
                    <a:pt x="0" y="854557"/>
                  </a:lnTo>
                  <a:lnTo>
                    <a:pt x="1352" y="903049"/>
                  </a:lnTo>
                  <a:lnTo>
                    <a:pt x="5363" y="950832"/>
                  </a:lnTo>
                  <a:lnTo>
                    <a:pt x="11958" y="997833"/>
                  </a:lnTo>
                  <a:lnTo>
                    <a:pt x="21067" y="1043980"/>
                  </a:lnTo>
                  <a:lnTo>
                    <a:pt x="32617" y="1089200"/>
                  </a:lnTo>
                  <a:lnTo>
                    <a:pt x="46535" y="1133423"/>
                  </a:lnTo>
                  <a:lnTo>
                    <a:pt x="62751" y="1176574"/>
                  </a:lnTo>
                  <a:lnTo>
                    <a:pt x="81191" y="1218584"/>
                  </a:lnTo>
                  <a:lnTo>
                    <a:pt x="101783" y="1259379"/>
                  </a:lnTo>
                  <a:lnTo>
                    <a:pt x="124456" y="1298886"/>
                  </a:lnTo>
                  <a:lnTo>
                    <a:pt x="149137" y="1337035"/>
                  </a:lnTo>
                  <a:lnTo>
                    <a:pt x="175755" y="1373753"/>
                  </a:lnTo>
                  <a:lnTo>
                    <a:pt x="204236" y="1408968"/>
                  </a:lnTo>
                  <a:lnTo>
                    <a:pt x="234508" y="1442607"/>
                  </a:lnTo>
                  <a:lnTo>
                    <a:pt x="266501" y="1474599"/>
                  </a:lnTo>
                  <a:lnTo>
                    <a:pt x="300141" y="1504871"/>
                  </a:lnTo>
                  <a:lnTo>
                    <a:pt x="335356" y="1533352"/>
                  </a:lnTo>
                  <a:lnTo>
                    <a:pt x="372075" y="1559968"/>
                  </a:lnTo>
                  <a:lnTo>
                    <a:pt x="410224" y="1584649"/>
                  </a:lnTo>
                  <a:lnTo>
                    <a:pt x="449733" y="1607321"/>
                  </a:lnTo>
                  <a:lnTo>
                    <a:pt x="490528" y="1627913"/>
                  </a:lnTo>
                  <a:lnTo>
                    <a:pt x="532538" y="1646353"/>
                  </a:lnTo>
                  <a:lnTo>
                    <a:pt x="575690" y="1662568"/>
                  </a:lnTo>
                  <a:lnTo>
                    <a:pt x="619913" y="1676486"/>
                  </a:lnTo>
                  <a:lnTo>
                    <a:pt x="665134" y="1688035"/>
                  </a:lnTo>
                  <a:lnTo>
                    <a:pt x="711281" y="1697144"/>
                  </a:lnTo>
                  <a:lnTo>
                    <a:pt x="758282" y="1703739"/>
                  </a:lnTo>
                  <a:lnTo>
                    <a:pt x="806065" y="1707749"/>
                  </a:lnTo>
                  <a:lnTo>
                    <a:pt x="854557" y="1709102"/>
                  </a:lnTo>
                  <a:lnTo>
                    <a:pt x="903051" y="1707749"/>
                  </a:lnTo>
                  <a:lnTo>
                    <a:pt x="950835" y="1703739"/>
                  </a:lnTo>
                  <a:lnTo>
                    <a:pt x="997836" y="1697144"/>
                  </a:lnTo>
                  <a:lnTo>
                    <a:pt x="1043984" y="1688035"/>
                  </a:lnTo>
                  <a:lnTo>
                    <a:pt x="1089206" y="1676486"/>
                  </a:lnTo>
                  <a:lnTo>
                    <a:pt x="1133429" y="1662568"/>
                  </a:lnTo>
                  <a:lnTo>
                    <a:pt x="1176582" y="1646353"/>
                  </a:lnTo>
                  <a:lnTo>
                    <a:pt x="1218592" y="1627913"/>
                  </a:lnTo>
                  <a:lnTo>
                    <a:pt x="1259387" y="1607321"/>
                  </a:lnTo>
                  <a:lnTo>
                    <a:pt x="1298896" y="1584649"/>
                  </a:lnTo>
                  <a:lnTo>
                    <a:pt x="1337045" y="1559968"/>
                  </a:lnTo>
                  <a:lnTo>
                    <a:pt x="1373763" y="1533352"/>
                  </a:lnTo>
                  <a:lnTo>
                    <a:pt x="1408979" y="1504871"/>
                  </a:lnTo>
                  <a:lnTo>
                    <a:pt x="1442618" y="1474599"/>
                  </a:lnTo>
                  <a:lnTo>
                    <a:pt x="1474610" y="1442607"/>
                  </a:lnTo>
                  <a:lnTo>
                    <a:pt x="1504883" y="1408968"/>
                  </a:lnTo>
                  <a:lnTo>
                    <a:pt x="1533363" y="1373753"/>
                  </a:lnTo>
                  <a:lnTo>
                    <a:pt x="1559980" y="1337035"/>
                  </a:lnTo>
                  <a:lnTo>
                    <a:pt x="1584661" y="1298886"/>
                  </a:lnTo>
                  <a:lnTo>
                    <a:pt x="1607333" y="1259379"/>
                  </a:lnTo>
                  <a:lnTo>
                    <a:pt x="1627925" y="1218584"/>
                  </a:lnTo>
                  <a:lnTo>
                    <a:pt x="1646365" y="1176574"/>
                  </a:lnTo>
                  <a:lnTo>
                    <a:pt x="1662580" y="1133423"/>
                  </a:lnTo>
                  <a:lnTo>
                    <a:pt x="1676498" y="1089200"/>
                  </a:lnTo>
                  <a:lnTo>
                    <a:pt x="1688048" y="1043980"/>
                  </a:lnTo>
                  <a:lnTo>
                    <a:pt x="1697156" y="997833"/>
                  </a:lnTo>
                  <a:lnTo>
                    <a:pt x="1703752" y="950832"/>
                  </a:lnTo>
                  <a:lnTo>
                    <a:pt x="1707762" y="903049"/>
                  </a:lnTo>
                  <a:lnTo>
                    <a:pt x="1709115" y="854557"/>
                  </a:lnTo>
                  <a:lnTo>
                    <a:pt x="1707762" y="806065"/>
                  </a:lnTo>
                  <a:lnTo>
                    <a:pt x="1703752" y="758282"/>
                  </a:lnTo>
                  <a:lnTo>
                    <a:pt x="1697156" y="711281"/>
                  </a:lnTo>
                  <a:lnTo>
                    <a:pt x="1688048" y="665134"/>
                  </a:lnTo>
                  <a:lnTo>
                    <a:pt x="1676498" y="619913"/>
                  </a:lnTo>
                  <a:lnTo>
                    <a:pt x="1662580" y="575690"/>
                  </a:lnTo>
                  <a:lnTo>
                    <a:pt x="1646365" y="532538"/>
                  </a:lnTo>
                  <a:lnTo>
                    <a:pt x="1627925" y="490528"/>
                  </a:lnTo>
                  <a:lnTo>
                    <a:pt x="1607333" y="449733"/>
                  </a:lnTo>
                  <a:lnTo>
                    <a:pt x="1584661" y="410224"/>
                  </a:lnTo>
                  <a:lnTo>
                    <a:pt x="1559980" y="372075"/>
                  </a:lnTo>
                  <a:lnTo>
                    <a:pt x="1533363" y="335356"/>
                  </a:lnTo>
                  <a:lnTo>
                    <a:pt x="1504883" y="300141"/>
                  </a:lnTo>
                  <a:lnTo>
                    <a:pt x="1474610" y="266501"/>
                  </a:lnTo>
                  <a:lnTo>
                    <a:pt x="1442618" y="234508"/>
                  </a:lnTo>
                  <a:lnTo>
                    <a:pt x="1408979" y="204236"/>
                  </a:lnTo>
                  <a:lnTo>
                    <a:pt x="1373763" y="175755"/>
                  </a:lnTo>
                  <a:lnTo>
                    <a:pt x="1337045" y="149137"/>
                  </a:lnTo>
                  <a:lnTo>
                    <a:pt x="1298896" y="124456"/>
                  </a:lnTo>
                  <a:lnTo>
                    <a:pt x="1259387" y="101783"/>
                  </a:lnTo>
                  <a:lnTo>
                    <a:pt x="1218592" y="81191"/>
                  </a:lnTo>
                  <a:lnTo>
                    <a:pt x="1176582" y="62751"/>
                  </a:lnTo>
                  <a:lnTo>
                    <a:pt x="1133429" y="46535"/>
                  </a:lnTo>
                  <a:lnTo>
                    <a:pt x="1089206" y="32617"/>
                  </a:lnTo>
                  <a:lnTo>
                    <a:pt x="1043984" y="21067"/>
                  </a:lnTo>
                  <a:lnTo>
                    <a:pt x="997836" y="11958"/>
                  </a:lnTo>
                  <a:lnTo>
                    <a:pt x="950835" y="5363"/>
                  </a:lnTo>
                  <a:lnTo>
                    <a:pt x="903051" y="1352"/>
                  </a:lnTo>
                  <a:lnTo>
                    <a:pt x="854557" y="0"/>
                  </a:lnTo>
                  <a:close/>
                </a:path>
              </a:pathLst>
            </a:custGeom>
            <a:solidFill>
              <a:srgbClr val="FFFFFF"/>
            </a:solidFill>
          </p:spPr>
          <p:txBody>
            <a:bodyPr wrap="square" lIns="0" tIns="0" rIns="0" bIns="0" rtlCol="0"/>
            <a:lstStyle/>
            <a:p>
              <a:endParaRPr/>
            </a:p>
          </p:txBody>
        </p:sp>
      </p:grpSp>
      <p:sp>
        <p:nvSpPr>
          <p:cNvPr id="27" name="object 10">
            <a:extLst>
              <a:ext uri="{FF2B5EF4-FFF2-40B4-BE49-F238E27FC236}">
                <a16:creationId xmlns:a16="http://schemas.microsoft.com/office/drawing/2014/main" id="{C2126CEF-BD99-CD44-845F-839E35669C95}"/>
              </a:ext>
            </a:extLst>
          </p:cNvPr>
          <p:cNvSpPr txBox="1">
            <a:spLocks noGrp="1"/>
          </p:cNvSpPr>
          <p:nvPr>
            <p:ph type="title" hasCustomPrompt="1"/>
          </p:nvPr>
        </p:nvSpPr>
        <p:spPr>
          <a:xfrm>
            <a:off x="559864" y="342037"/>
            <a:ext cx="6526407"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PAVEIKSLĖLIS SU TEKSTU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sp>
        <p:nvSpPr>
          <p:cNvPr id="40" name="Text Placeholder 2">
            <a:extLst>
              <a:ext uri="{FF2B5EF4-FFF2-40B4-BE49-F238E27FC236}">
                <a16:creationId xmlns:a16="http://schemas.microsoft.com/office/drawing/2014/main" id="{0712A8E6-7068-E942-9E6A-2D597CC17DD8}"/>
              </a:ext>
            </a:extLst>
          </p:cNvPr>
          <p:cNvSpPr>
            <a:spLocks noGrp="1"/>
          </p:cNvSpPr>
          <p:nvPr>
            <p:ph type="body" sz="quarter" idx="11" hasCustomPrompt="1"/>
          </p:nvPr>
        </p:nvSpPr>
        <p:spPr>
          <a:xfrm>
            <a:off x="2867304" y="2576553"/>
            <a:ext cx="1721358" cy="1658715"/>
          </a:xfrm>
          <a:prstGeom prst="ellipse">
            <a:avLst/>
          </a:prstGeom>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tx2"/>
                </a:solidFill>
                <a:latin typeface="+mn-lt"/>
              </a:defRPr>
            </a:lvl1pPr>
            <a:lvl2pPr marL="457200" indent="0" algn="ctr">
              <a:buNone/>
              <a:defRPr sz="1600">
                <a:solidFill>
                  <a:schemeClr val="tx2"/>
                </a:solidFill>
                <a:latin typeface="+mn-lt"/>
              </a:defRPr>
            </a:lvl2pPr>
            <a:lvl3pPr marL="914400" indent="0" algn="ctr">
              <a:buNone/>
              <a:defRPr sz="1600">
                <a:solidFill>
                  <a:schemeClr val="tx2"/>
                </a:solidFill>
                <a:latin typeface="+mn-lt"/>
              </a:defRPr>
            </a:lvl3pPr>
            <a:lvl4pPr marL="1371600" indent="0" algn="ctr">
              <a:buNone/>
              <a:defRPr sz="1600">
                <a:solidFill>
                  <a:schemeClr val="tx2"/>
                </a:solidFill>
                <a:latin typeface="+mn-lt"/>
              </a:defRPr>
            </a:lvl4pPr>
            <a:lvl5pPr marL="1828800" indent="0" algn="ctr">
              <a:buNone/>
              <a:defRPr sz="1600">
                <a:solidFill>
                  <a:schemeClr val="tx2"/>
                </a:solidFill>
                <a:latin typeface="+mn-lt"/>
              </a:defRPr>
            </a:lvl5pPr>
          </a:lstStyle>
          <a:p>
            <a:pPr lvl="0"/>
            <a:r>
              <a:rPr lang="en-GB"/>
              <a:t>RAŠOMI </a:t>
            </a:r>
            <a:br>
              <a:rPr lang="en-GB"/>
            </a:br>
            <a:r>
              <a:rPr lang="en-GB"/>
              <a:t> SKAIČIAI 16 PT</a:t>
            </a:r>
          </a:p>
          <a:p>
            <a:pPr lvl="0"/>
            <a:endParaRPr lang="en-LT"/>
          </a:p>
        </p:txBody>
      </p:sp>
      <p:sp>
        <p:nvSpPr>
          <p:cNvPr id="44" name="Text Placeholder 2">
            <a:extLst>
              <a:ext uri="{FF2B5EF4-FFF2-40B4-BE49-F238E27FC236}">
                <a16:creationId xmlns:a16="http://schemas.microsoft.com/office/drawing/2014/main" id="{9E91367E-2E4F-154B-BE58-4AA06A661419}"/>
              </a:ext>
            </a:extLst>
          </p:cNvPr>
          <p:cNvSpPr>
            <a:spLocks noGrp="1"/>
          </p:cNvSpPr>
          <p:nvPr>
            <p:ph type="body" sz="quarter" idx="12" hasCustomPrompt="1"/>
          </p:nvPr>
        </p:nvSpPr>
        <p:spPr>
          <a:xfrm>
            <a:off x="5235159" y="2591517"/>
            <a:ext cx="1721358" cy="1658715"/>
          </a:xfrm>
          <a:prstGeom prst="ellipse">
            <a:avLst/>
          </a:prstGeom>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tx2"/>
                </a:solidFill>
                <a:latin typeface="+mn-lt"/>
              </a:defRPr>
            </a:lvl1pPr>
            <a:lvl2pPr marL="457200" indent="0" algn="ctr">
              <a:buNone/>
              <a:defRPr sz="1600">
                <a:solidFill>
                  <a:schemeClr val="tx2"/>
                </a:solidFill>
                <a:latin typeface="+mn-lt"/>
              </a:defRPr>
            </a:lvl2pPr>
            <a:lvl3pPr marL="914400" indent="0" algn="ctr">
              <a:buNone/>
              <a:defRPr sz="1600">
                <a:solidFill>
                  <a:schemeClr val="tx2"/>
                </a:solidFill>
                <a:latin typeface="+mn-lt"/>
              </a:defRPr>
            </a:lvl3pPr>
            <a:lvl4pPr marL="1371600" indent="0" algn="ctr">
              <a:buNone/>
              <a:defRPr sz="1600">
                <a:solidFill>
                  <a:schemeClr val="tx2"/>
                </a:solidFill>
                <a:latin typeface="+mn-lt"/>
              </a:defRPr>
            </a:lvl4pPr>
            <a:lvl5pPr marL="1828800" indent="0" algn="ctr">
              <a:buNone/>
              <a:defRPr sz="1600">
                <a:solidFill>
                  <a:schemeClr val="tx2"/>
                </a:solidFill>
                <a:latin typeface="+mn-lt"/>
              </a:defRPr>
            </a:lvl5pPr>
          </a:lstStyle>
          <a:p>
            <a:pPr lvl="0"/>
            <a:r>
              <a:rPr lang="en-GB"/>
              <a:t>RAŠOMI </a:t>
            </a:r>
            <a:br>
              <a:rPr lang="en-GB"/>
            </a:br>
            <a:r>
              <a:rPr lang="en-GB"/>
              <a:t> SKAIČIAI 16 PT</a:t>
            </a:r>
          </a:p>
          <a:p>
            <a:pPr lvl="0"/>
            <a:endParaRPr lang="en-LT"/>
          </a:p>
        </p:txBody>
      </p:sp>
      <p:sp>
        <p:nvSpPr>
          <p:cNvPr id="45" name="Text Placeholder 2">
            <a:extLst>
              <a:ext uri="{FF2B5EF4-FFF2-40B4-BE49-F238E27FC236}">
                <a16:creationId xmlns:a16="http://schemas.microsoft.com/office/drawing/2014/main" id="{AAE7CE49-C4F5-BD41-837D-1C72AA39DB4C}"/>
              </a:ext>
            </a:extLst>
          </p:cNvPr>
          <p:cNvSpPr>
            <a:spLocks noGrp="1"/>
          </p:cNvSpPr>
          <p:nvPr>
            <p:ph type="body" sz="quarter" idx="13" hasCustomPrompt="1"/>
          </p:nvPr>
        </p:nvSpPr>
        <p:spPr>
          <a:xfrm>
            <a:off x="7597039" y="2589129"/>
            <a:ext cx="1721358" cy="1658715"/>
          </a:xfrm>
          <a:prstGeom prst="ellipse">
            <a:avLst/>
          </a:prstGeom>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tx2"/>
                </a:solidFill>
                <a:latin typeface="+mn-lt"/>
              </a:defRPr>
            </a:lvl1pPr>
            <a:lvl2pPr marL="457200" indent="0" algn="ctr">
              <a:buNone/>
              <a:defRPr sz="1600">
                <a:solidFill>
                  <a:schemeClr val="tx2"/>
                </a:solidFill>
                <a:latin typeface="+mn-lt"/>
              </a:defRPr>
            </a:lvl2pPr>
            <a:lvl3pPr marL="914400" indent="0" algn="ctr">
              <a:buNone/>
              <a:defRPr sz="1600">
                <a:solidFill>
                  <a:schemeClr val="tx2"/>
                </a:solidFill>
                <a:latin typeface="+mn-lt"/>
              </a:defRPr>
            </a:lvl3pPr>
            <a:lvl4pPr marL="1371600" indent="0" algn="ctr">
              <a:buNone/>
              <a:defRPr sz="1600">
                <a:solidFill>
                  <a:schemeClr val="tx2"/>
                </a:solidFill>
                <a:latin typeface="+mn-lt"/>
              </a:defRPr>
            </a:lvl4pPr>
            <a:lvl5pPr marL="1828800" indent="0" algn="ctr">
              <a:buNone/>
              <a:defRPr sz="1600">
                <a:solidFill>
                  <a:schemeClr val="tx2"/>
                </a:solidFill>
                <a:latin typeface="+mn-lt"/>
              </a:defRPr>
            </a:lvl5pPr>
          </a:lstStyle>
          <a:p>
            <a:pPr lvl="0"/>
            <a:r>
              <a:rPr lang="en-GB"/>
              <a:t>RAŠOMI </a:t>
            </a:r>
            <a:br>
              <a:rPr lang="en-GB"/>
            </a:br>
            <a:r>
              <a:rPr lang="en-GB"/>
              <a:t> SKAIČIAI 16 PT</a:t>
            </a:r>
          </a:p>
          <a:p>
            <a:pPr lvl="0"/>
            <a:endParaRPr lang="en-LT"/>
          </a:p>
        </p:txBody>
      </p:sp>
      <p:sp>
        <p:nvSpPr>
          <p:cNvPr id="5" name="Text Placeholder 4">
            <a:extLst>
              <a:ext uri="{FF2B5EF4-FFF2-40B4-BE49-F238E27FC236}">
                <a16:creationId xmlns:a16="http://schemas.microsoft.com/office/drawing/2014/main" id="{CA444BB4-9DF2-404A-B1D1-F60BC37B15AA}"/>
              </a:ext>
            </a:extLst>
          </p:cNvPr>
          <p:cNvSpPr>
            <a:spLocks noGrp="1"/>
          </p:cNvSpPr>
          <p:nvPr>
            <p:ph type="body" sz="quarter" idx="15" hasCustomPrompt="1"/>
          </p:nvPr>
        </p:nvSpPr>
        <p:spPr>
          <a:xfrm>
            <a:off x="2896133" y="4580778"/>
            <a:ext cx="1663700" cy="207486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latin typeface="+mn-lt"/>
              </a:defRPr>
            </a:lvl1pPr>
            <a:lvl2pPr marL="457200" indent="0" algn="l">
              <a:buNone/>
              <a:defRPr sz="1200">
                <a:latin typeface="+mn-lt"/>
              </a:defRPr>
            </a:lvl2pPr>
            <a:lvl3pPr marL="914400" indent="0" algn="l">
              <a:buNone/>
              <a:defRPr sz="1200">
                <a:latin typeface="+mn-lt"/>
              </a:defRPr>
            </a:lvl3pPr>
            <a:lvl4pPr marL="1371600" indent="0" algn="l">
              <a:buNone/>
              <a:defRPr sz="1200">
                <a:latin typeface="+mn-lt"/>
              </a:defRPr>
            </a:lvl4pPr>
            <a:lvl5pPr marL="1828800" indent="0" algn="l">
              <a:buNone/>
              <a:defRPr sz="1200">
                <a:latin typeface="+mn-lt"/>
              </a:defRPr>
            </a:lvl5pPr>
          </a:lstStyle>
          <a:p>
            <a:pPr lvl="0"/>
            <a:r>
              <a:rPr lang="en-GB" err="1"/>
              <a:t>Tekstas</a:t>
            </a:r>
            <a:r>
              <a:rPr lang="en-GB"/>
              <a:t> Arial regular 12 pt. Lorem ipsum  </a:t>
            </a:r>
            <a:r>
              <a:rPr lang="en-GB" err="1"/>
              <a:t>dolor</a:t>
            </a:r>
            <a:r>
              <a:rPr lang="en-GB"/>
              <a:t> sit </a:t>
            </a:r>
            <a:r>
              <a:rPr lang="en-GB" err="1"/>
              <a:t>amet</a:t>
            </a:r>
            <a:r>
              <a:rPr lang="en-GB"/>
              <a:t>. Lorem  ipsum </a:t>
            </a:r>
            <a:r>
              <a:rPr lang="en-GB" err="1"/>
              <a:t>dolor</a:t>
            </a:r>
            <a:r>
              <a:rPr lang="en-GB"/>
              <a:t> sit  </a:t>
            </a:r>
            <a:r>
              <a:rPr lang="en-GB" err="1"/>
              <a:t>amet.Lorem</a:t>
            </a:r>
            <a:r>
              <a:rPr lang="en-GB"/>
              <a:t> ipsum  </a:t>
            </a:r>
            <a:r>
              <a:rPr lang="en-GB" err="1"/>
              <a:t>dolor</a:t>
            </a:r>
            <a:r>
              <a:rPr lang="en-GB"/>
              <a:t> sit </a:t>
            </a:r>
            <a:r>
              <a:rPr lang="en-GB" err="1"/>
              <a:t>amet.Lorem</a:t>
            </a:r>
            <a:r>
              <a:rPr lang="en-GB"/>
              <a:t>  ipsum </a:t>
            </a:r>
            <a:r>
              <a:rPr lang="en-GB" err="1"/>
              <a:t>dolor</a:t>
            </a:r>
            <a:r>
              <a:rPr lang="en-GB"/>
              <a:t> sit </a:t>
            </a:r>
            <a:r>
              <a:rPr lang="en-GB" err="1"/>
              <a:t>amet</a:t>
            </a:r>
            <a:r>
              <a:rPr lang="en-GB"/>
              <a:t>.</a:t>
            </a:r>
          </a:p>
          <a:p>
            <a:pPr lvl="0"/>
            <a:endParaRPr lang="en-LT"/>
          </a:p>
        </p:txBody>
      </p:sp>
      <p:sp>
        <p:nvSpPr>
          <p:cNvPr id="48" name="Text Placeholder 6">
            <a:extLst>
              <a:ext uri="{FF2B5EF4-FFF2-40B4-BE49-F238E27FC236}">
                <a16:creationId xmlns:a16="http://schemas.microsoft.com/office/drawing/2014/main" id="{8E6FD086-33CC-E348-9399-E13CE37C498C}"/>
              </a:ext>
            </a:extLst>
          </p:cNvPr>
          <p:cNvSpPr>
            <a:spLocks noGrp="1"/>
          </p:cNvSpPr>
          <p:nvPr>
            <p:ph type="body" sz="quarter" idx="18" hasCustomPrompt="1"/>
          </p:nvPr>
        </p:nvSpPr>
        <p:spPr>
          <a:xfrm>
            <a:off x="5264313" y="4580778"/>
            <a:ext cx="1686235" cy="207486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latin typeface="+mn-lt"/>
              </a:defRPr>
            </a:lvl1pPr>
            <a:lvl2pPr marL="457200" indent="0" algn="l">
              <a:buNone/>
              <a:defRPr sz="1200">
                <a:solidFill>
                  <a:schemeClr val="tx2"/>
                </a:solidFill>
                <a:latin typeface="+mn-lt"/>
              </a:defRPr>
            </a:lvl2pPr>
            <a:lvl3pPr marL="914400" indent="0" algn="l">
              <a:buNone/>
              <a:defRPr sz="1200">
                <a:solidFill>
                  <a:schemeClr val="tx2"/>
                </a:solidFill>
                <a:latin typeface="+mn-lt"/>
              </a:defRPr>
            </a:lvl3pPr>
            <a:lvl4pPr marL="1371600" indent="0" algn="l">
              <a:buNone/>
              <a:defRPr sz="1200">
                <a:solidFill>
                  <a:schemeClr val="tx2"/>
                </a:solidFill>
                <a:latin typeface="+mn-lt"/>
              </a:defRPr>
            </a:lvl4pPr>
            <a:lvl5pPr marL="1828800" indent="0" algn="l">
              <a:buNone/>
              <a:defRPr sz="1200">
                <a:solidFill>
                  <a:schemeClr val="tx2"/>
                </a:solidFill>
                <a:latin typeface="+mn-lt"/>
              </a:defRPr>
            </a:lvl5pPr>
          </a:lstStyle>
          <a:p>
            <a:pPr lvl="0"/>
            <a:r>
              <a:rPr lang="en-GB" err="1"/>
              <a:t>Tekstas</a:t>
            </a:r>
            <a:r>
              <a:rPr lang="en-GB"/>
              <a:t> Arial regular 12 pt. Lorem ipsum  </a:t>
            </a:r>
            <a:r>
              <a:rPr lang="en-GB" err="1"/>
              <a:t>dolor</a:t>
            </a:r>
            <a:r>
              <a:rPr lang="en-GB"/>
              <a:t> sit </a:t>
            </a:r>
            <a:r>
              <a:rPr lang="en-GB" err="1"/>
              <a:t>amet</a:t>
            </a:r>
            <a:r>
              <a:rPr lang="en-GB"/>
              <a:t>. Lorem  ipsum </a:t>
            </a:r>
            <a:r>
              <a:rPr lang="en-GB" err="1"/>
              <a:t>dolor</a:t>
            </a:r>
            <a:r>
              <a:rPr lang="en-GB"/>
              <a:t> sit  </a:t>
            </a:r>
            <a:r>
              <a:rPr lang="en-GB" err="1"/>
              <a:t>amet.Lorem</a:t>
            </a:r>
            <a:r>
              <a:rPr lang="en-GB"/>
              <a:t> ipsum  </a:t>
            </a:r>
            <a:r>
              <a:rPr lang="en-GB" err="1"/>
              <a:t>dolor</a:t>
            </a:r>
            <a:r>
              <a:rPr lang="en-GB"/>
              <a:t> sit </a:t>
            </a:r>
            <a:r>
              <a:rPr lang="en-GB" err="1"/>
              <a:t>amet.Lorem</a:t>
            </a:r>
            <a:r>
              <a:rPr lang="en-GB"/>
              <a:t>  ipsum </a:t>
            </a:r>
            <a:r>
              <a:rPr lang="en-GB" err="1"/>
              <a:t>dolor</a:t>
            </a:r>
            <a:r>
              <a:rPr lang="en-GB"/>
              <a:t> sit </a:t>
            </a:r>
            <a:r>
              <a:rPr lang="en-GB" err="1"/>
              <a:t>amet</a:t>
            </a:r>
            <a:r>
              <a:rPr lang="en-GB"/>
              <a:t>.</a:t>
            </a:r>
          </a:p>
          <a:p>
            <a:pPr lvl="0"/>
            <a:endParaRPr lang="en-LT"/>
          </a:p>
        </p:txBody>
      </p:sp>
      <p:sp>
        <p:nvSpPr>
          <p:cNvPr id="49" name="Text Placeholder 6">
            <a:extLst>
              <a:ext uri="{FF2B5EF4-FFF2-40B4-BE49-F238E27FC236}">
                <a16:creationId xmlns:a16="http://schemas.microsoft.com/office/drawing/2014/main" id="{7BB950D6-7810-C543-8DFB-D17088F305CF}"/>
              </a:ext>
            </a:extLst>
          </p:cNvPr>
          <p:cNvSpPr>
            <a:spLocks noGrp="1"/>
          </p:cNvSpPr>
          <p:nvPr>
            <p:ph type="body" sz="quarter" idx="19" hasCustomPrompt="1"/>
          </p:nvPr>
        </p:nvSpPr>
        <p:spPr>
          <a:xfrm>
            <a:off x="7626193" y="4578800"/>
            <a:ext cx="1686235" cy="207486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latin typeface="+mn-lt"/>
              </a:defRPr>
            </a:lvl1pPr>
            <a:lvl2pPr marL="457200" indent="0" algn="l">
              <a:buNone/>
              <a:defRPr sz="1200">
                <a:solidFill>
                  <a:schemeClr val="tx2"/>
                </a:solidFill>
                <a:latin typeface="+mn-lt"/>
              </a:defRPr>
            </a:lvl2pPr>
            <a:lvl3pPr marL="914400" indent="0" algn="l">
              <a:buNone/>
              <a:defRPr sz="1200">
                <a:solidFill>
                  <a:schemeClr val="tx2"/>
                </a:solidFill>
                <a:latin typeface="+mn-lt"/>
              </a:defRPr>
            </a:lvl3pPr>
            <a:lvl4pPr marL="1371600" indent="0" algn="l">
              <a:buNone/>
              <a:defRPr sz="1200">
                <a:solidFill>
                  <a:schemeClr val="tx2"/>
                </a:solidFill>
                <a:latin typeface="+mn-lt"/>
              </a:defRPr>
            </a:lvl4pPr>
            <a:lvl5pPr marL="1828800" indent="0" algn="l">
              <a:buNone/>
              <a:defRPr sz="1200">
                <a:solidFill>
                  <a:schemeClr val="tx2"/>
                </a:solidFill>
                <a:latin typeface="+mn-lt"/>
              </a:defRPr>
            </a:lvl5pPr>
          </a:lstStyle>
          <a:p>
            <a:pPr lvl="0"/>
            <a:r>
              <a:rPr lang="en-GB" err="1"/>
              <a:t>Tekstas</a:t>
            </a:r>
            <a:r>
              <a:rPr lang="en-GB"/>
              <a:t> Arial regular 12 pt. Lorem ipsum  </a:t>
            </a:r>
            <a:r>
              <a:rPr lang="en-GB" err="1"/>
              <a:t>dolor</a:t>
            </a:r>
            <a:r>
              <a:rPr lang="en-GB"/>
              <a:t> sit </a:t>
            </a:r>
            <a:r>
              <a:rPr lang="en-GB" err="1"/>
              <a:t>amet</a:t>
            </a:r>
            <a:r>
              <a:rPr lang="en-GB"/>
              <a:t>. Lorem  ipsum </a:t>
            </a:r>
            <a:r>
              <a:rPr lang="en-GB" err="1"/>
              <a:t>dolor</a:t>
            </a:r>
            <a:r>
              <a:rPr lang="en-GB"/>
              <a:t> sit  </a:t>
            </a:r>
            <a:r>
              <a:rPr lang="en-GB" err="1"/>
              <a:t>amet.Lorem</a:t>
            </a:r>
            <a:r>
              <a:rPr lang="en-GB"/>
              <a:t> ipsum  </a:t>
            </a:r>
            <a:r>
              <a:rPr lang="en-GB" err="1"/>
              <a:t>dolor</a:t>
            </a:r>
            <a:r>
              <a:rPr lang="en-GB"/>
              <a:t> sit </a:t>
            </a:r>
            <a:r>
              <a:rPr lang="en-GB" err="1"/>
              <a:t>amet.Lorem</a:t>
            </a:r>
            <a:r>
              <a:rPr lang="en-GB"/>
              <a:t>  ipsum </a:t>
            </a:r>
            <a:r>
              <a:rPr lang="en-GB" err="1"/>
              <a:t>dolor</a:t>
            </a:r>
            <a:r>
              <a:rPr lang="en-GB"/>
              <a:t> sit </a:t>
            </a:r>
            <a:r>
              <a:rPr lang="en-GB" err="1"/>
              <a:t>amet</a:t>
            </a:r>
            <a:r>
              <a:rPr lang="en-GB"/>
              <a:t>.</a:t>
            </a:r>
          </a:p>
          <a:p>
            <a:pPr lvl="0"/>
            <a:endParaRPr lang="en-LT"/>
          </a:p>
        </p:txBody>
      </p:sp>
      <p:pic>
        <p:nvPicPr>
          <p:cNvPr id="52" name="Picture 51">
            <a:extLst>
              <a:ext uri="{FF2B5EF4-FFF2-40B4-BE49-F238E27FC236}">
                <a16:creationId xmlns:a16="http://schemas.microsoft.com/office/drawing/2014/main" id="{CB21F55A-43A7-6A49-BC8F-1C58BA7F1CE4}"/>
              </a:ext>
            </a:extLst>
          </p:cNvPr>
          <p:cNvPicPr>
            <a:picLocks noChangeAspect="1"/>
          </p:cNvPicPr>
          <p:nvPr userDrawn="1"/>
        </p:nvPicPr>
        <p:blipFill>
          <a:blip r:embed="rId2"/>
          <a:stretch>
            <a:fillRect/>
          </a:stretch>
        </p:blipFill>
        <p:spPr>
          <a:xfrm>
            <a:off x="325458" y="5394030"/>
            <a:ext cx="1332854" cy="1332854"/>
          </a:xfrm>
          <a:prstGeom prst="rect">
            <a:avLst/>
          </a:prstGeom>
        </p:spPr>
      </p:pic>
      <p:sp>
        <p:nvSpPr>
          <p:cNvPr id="2" name="Slide Number Placeholder 1">
            <a:extLst>
              <a:ext uri="{FF2B5EF4-FFF2-40B4-BE49-F238E27FC236}">
                <a16:creationId xmlns:a16="http://schemas.microsoft.com/office/drawing/2014/main" id="{32DC3D5E-A5E9-2E4A-8E70-C4491E0A40A7}"/>
              </a:ext>
            </a:extLst>
          </p:cNvPr>
          <p:cNvSpPr>
            <a:spLocks noGrp="1"/>
          </p:cNvSpPr>
          <p:nvPr>
            <p:ph type="sldNum" sz="quarter" idx="20"/>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352951310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Paveikslėlis su tekstu 6">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F4098E40-4CAE-1C4D-98D4-CAC5F6999FB9}"/>
              </a:ext>
            </a:extLst>
          </p:cNvPr>
          <p:cNvSpPr/>
          <p:nvPr userDrawn="1"/>
        </p:nvSpPr>
        <p:spPr>
          <a:xfrm>
            <a:off x="5074880" y="4663595"/>
            <a:ext cx="7117120" cy="137089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36" name="Oval 35">
            <a:extLst>
              <a:ext uri="{FF2B5EF4-FFF2-40B4-BE49-F238E27FC236}">
                <a16:creationId xmlns:a16="http://schemas.microsoft.com/office/drawing/2014/main" id="{A1CD8868-3787-584F-B747-A5D38ACF290E}"/>
              </a:ext>
            </a:extLst>
          </p:cNvPr>
          <p:cNvSpPr/>
          <p:nvPr userDrawn="1"/>
        </p:nvSpPr>
        <p:spPr>
          <a:xfrm>
            <a:off x="4383506" y="4661631"/>
            <a:ext cx="1382747" cy="13748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33" name="Rectangle 32">
            <a:extLst>
              <a:ext uri="{FF2B5EF4-FFF2-40B4-BE49-F238E27FC236}">
                <a16:creationId xmlns:a16="http://schemas.microsoft.com/office/drawing/2014/main" id="{100D77C4-3D63-5641-91EE-DDBD07F826ED}"/>
              </a:ext>
            </a:extLst>
          </p:cNvPr>
          <p:cNvSpPr/>
          <p:nvPr userDrawn="1"/>
        </p:nvSpPr>
        <p:spPr>
          <a:xfrm>
            <a:off x="4241369" y="3280790"/>
            <a:ext cx="7950631" cy="136877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34" name="Oval 33">
            <a:extLst>
              <a:ext uri="{FF2B5EF4-FFF2-40B4-BE49-F238E27FC236}">
                <a16:creationId xmlns:a16="http://schemas.microsoft.com/office/drawing/2014/main" id="{3EB08EC6-E763-5B4C-BEC8-A6BF4E7AC0AB}"/>
              </a:ext>
            </a:extLst>
          </p:cNvPr>
          <p:cNvSpPr/>
          <p:nvPr userDrawn="1"/>
        </p:nvSpPr>
        <p:spPr>
          <a:xfrm>
            <a:off x="3567595" y="3280780"/>
            <a:ext cx="1348353" cy="136877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grpSp>
        <p:nvGrpSpPr>
          <p:cNvPr id="37" name="Group 36">
            <a:extLst>
              <a:ext uri="{FF2B5EF4-FFF2-40B4-BE49-F238E27FC236}">
                <a16:creationId xmlns:a16="http://schemas.microsoft.com/office/drawing/2014/main" id="{51F8C44F-9018-1B43-8893-432DB468DFBB}"/>
              </a:ext>
            </a:extLst>
          </p:cNvPr>
          <p:cNvGrpSpPr/>
          <p:nvPr userDrawn="1"/>
        </p:nvGrpSpPr>
        <p:grpSpPr>
          <a:xfrm>
            <a:off x="2839733" y="1924172"/>
            <a:ext cx="9396854" cy="1364433"/>
            <a:chOff x="2839733" y="2420108"/>
            <a:chExt cx="9396854" cy="1364433"/>
          </a:xfrm>
        </p:grpSpPr>
        <p:sp>
          <p:nvSpPr>
            <p:cNvPr id="28" name="Rectangle 27">
              <a:extLst>
                <a:ext uri="{FF2B5EF4-FFF2-40B4-BE49-F238E27FC236}">
                  <a16:creationId xmlns:a16="http://schemas.microsoft.com/office/drawing/2014/main" id="{00B3D326-99D1-1F42-97A9-AC3FAF84649B}"/>
                </a:ext>
              </a:extLst>
            </p:cNvPr>
            <p:cNvSpPr/>
            <p:nvPr userDrawn="1"/>
          </p:nvSpPr>
          <p:spPr>
            <a:xfrm>
              <a:off x="3511041" y="2420108"/>
              <a:ext cx="8725546" cy="136443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29" name="Oval 28">
              <a:extLst>
                <a:ext uri="{FF2B5EF4-FFF2-40B4-BE49-F238E27FC236}">
                  <a16:creationId xmlns:a16="http://schemas.microsoft.com/office/drawing/2014/main" id="{C7520D87-33A6-8A49-A7B7-3F1662670085}"/>
                </a:ext>
              </a:extLst>
            </p:cNvPr>
            <p:cNvSpPr/>
            <p:nvPr userDrawn="1"/>
          </p:nvSpPr>
          <p:spPr>
            <a:xfrm>
              <a:off x="2839733" y="2420108"/>
              <a:ext cx="1455724" cy="136443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grpSp>
      <p:sp>
        <p:nvSpPr>
          <p:cNvPr id="12" name="object 10">
            <a:extLst>
              <a:ext uri="{FF2B5EF4-FFF2-40B4-BE49-F238E27FC236}">
                <a16:creationId xmlns:a16="http://schemas.microsoft.com/office/drawing/2014/main" id="{9BFF14E6-2AE8-2F44-AFF8-7AD9C31EB929}"/>
              </a:ext>
            </a:extLst>
          </p:cNvPr>
          <p:cNvSpPr txBox="1">
            <a:spLocks noGrp="1"/>
          </p:cNvSpPr>
          <p:nvPr>
            <p:ph type="title" hasCustomPrompt="1"/>
          </p:nvPr>
        </p:nvSpPr>
        <p:spPr>
          <a:xfrm>
            <a:off x="559864" y="342037"/>
            <a:ext cx="6615851"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PAVEIKSLĖLIS SU TEKSTU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sp>
        <p:nvSpPr>
          <p:cNvPr id="3" name="Text Placeholder 2">
            <a:extLst>
              <a:ext uri="{FF2B5EF4-FFF2-40B4-BE49-F238E27FC236}">
                <a16:creationId xmlns:a16="http://schemas.microsoft.com/office/drawing/2014/main" id="{DA9C9DAD-3CF1-FF46-BB5C-DAC165C812CF}"/>
              </a:ext>
            </a:extLst>
          </p:cNvPr>
          <p:cNvSpPr>
            <a:spLocks noGrp="1"/>
          </p:cNvSpPr>
          <p:nvPr>
            <p:ph type="body" sz="quarter" idx="10" hasCustomPrompt="1"/>
          </p:nvPr>
        </p:nvSpPr>
        <p:spPr>
          <a:xfrm>
            <a:off x="2923861" y="1991681"/>
            <a:ext cx="1205356" cy="1190604"/>
          </a:xfrm>
          <a:prstGeom prst="ellipse">
            <a:avLst/>
          </a:prstGeom>
          <a:solidFill>
            <a:schemeClr val="bg1"/>
          </a:solidFill>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tx2"/>
                </a:solidFill>
                <a:latin typeface="+mn-lt"/>
              </a:defRPr>
            </a:lvl1pPr>
            <a:lvl2pPr marL="457200" indent="0" algn="ctr">
              <a:buNone/>
              <a:defRPr sz="1400">
                <a:solidFill>
                  <a:schemeClr val="tx2"/>
                </a:solidFill>
                <a:latin typeface="+mn-lt"/>
              </a:defRPr>
            </a:lvl2pPr>
            <a:lvl3pPr marL="914400" indent="0" algn="ctr">
              <a:buNone/>
              <a:defRPr sz="1400">
                <a:solidFill>
                  <a:schemeClr val="tx2"/>
                </a:solidFill>
                <a:latin typeface="+mn-lt"/>
              </a:defRPr>
            </a:lvl3pPr>
            <a:lvl4pPr marL="1371600" indent="0" algn="ctr">
              <a:buNone/>
              <a:defRPr sz="1400">
                <a:solidFill>
                  <a:schemeClr val="tx2"/>
                </a:solidFill>
                <a:latin typeface="+mn-lt"/>
              </a:defRPr>
            </a:lvl4pPr>
            <a:lvl5pPr marL="1828800" indent="0" algn="ctr">
              <a:buNone/>
              <a:defRPr sz="1400">
                <a:solidFill>
                  <a:schemeClr val="tx2"/>
                </a:solidFill>
                <a:latin typeface="+mn-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err="1">
                <a:solidFill>
                  <a:srgbClr val="1D1D1B"/>
                </a:solidFill>
                <a:latin typeface="Arial" panose="020B0604020202020204" pitchFamily="34" charset="0"/>
                <a:cs typeface="Arial" panose="020B0604020202020204" pitchFamily="34" charset="0"/>
              </a:rPr>
              <a:t>Rašomi</a:t>
            </a:r>
            <a:r>
              <a:rPr lang="en-GB" sz="1400" b="0">
                <a:solidFill>
                  <a:srgbClr val="1D1D1B"/>
                </a:solidFill>
                <a:latin typeface="Arial" panose="020B0604020202020204" pitchFamily="34" charset="0"/>
                <a:cs typeface="Arial" panose="020B0604020202020204" pitchFamily="34" charset="0"/>
              </a:rPr>
              <a:t> </a:t>
            </a:r>
            <a:r>
              <a:rPr lang="en-GB" sz="1400" b="0" err="1">
                <a:solidFill>
                  <a:srgbClr val="1D1D1B"/>
                </a:solidFill>
                <a:latin typeface="Arial" panose="020B0604020202020204" pitchFamily="34" charset="0"/>
                <a:cs typeface="Arial" panose="020B0604020202020204" pitchFamily="34" charset="0"/>
              </a:rPr>
              <a:t>skaičiai</a:t>
            </a:r>
            <a:br>
              <a:rPr lang="en-GB" sz="1400" b="0">
                <a:solidFill>
                  <a:srgbClr val="1D1D1B"/>
                </a:solidFill>
                <a:latin typeface="Arial" panose="020B0604020202020204" pitchFamily="34" charset="0"/>
                <a:cs typeface="Arial" panose="020B0604020202020204" pitchFamily="34" charset="0"/>
              </a:rPr>
            </a:br>
            <a:r>
              <a:rPr lang="en-GB" sz="1400" b="0">
                <a:solidFill>
                  <a:srgbClr val="1D1D1B"/>
                </a:solidFill>
                <a:latin typeface="Arial" panose="020B0604020202020204" pitchFamily="34" charset="0"/>
                <a:cs typeface="Arial" panose="020B0604020202020204" pitchFamily="34" charset="0"/>
              </a:rPr>
              <a:t>14 </a:t>
            </a:r>
            <a:r>
              <a:rPr lang="en-GB" sz="1400" b="0" err="1">
                <a:solidFill>
                  <a:srgbClr val="1D1D1B"/>
                </a:solidFill>
                <a:latin typeface="Arial" panose="020B0604020202020204" pitchFamily="34" charset="0"/>
                <a:cs typeface="Arial" panose="020B0604020202020204" pitchFamily="34" charset="0"/>
              </a:rPr>
              <a:t>pt</a:t>
            </a:r>
            <a:endParaRPr lang="en-GB" sz="1400" b="0">
              <a:latin typeface="Arial" panose="020B0604020202020204" pitchFamily="34" charset="0"/>
              <a:cs typeface="Arial" panose="020B0604020202020204" pitchFamily="34" charset="0"/>
            </a:endParaRPr>
          </a:p>
          <a:p>
            <a:pPr lvl="0"/>
            <a:endParaRPr lang="en-LT"/>
          </a:p>
        </p:txBody>
      </p:sp>
      <p:sp>
        <p:nvSpPr>
          <p:cNvPr id="21" name="Text Placeholder 2">
            <a:extLst>
              <a:ext uri="{FF2B5EF4-FFF2-40B4-BE49-F238E27FC236}">
                <a16:creationId xmlns:a16="http://schemas.microsoft.com/office/drawing/2014/main" id="{D874AE7D-7076-A440-977A-786604B8365C}"/>
              </a:ext>
            </a:extLst>
          </p:cNvPr>
          <p:cNvSpPr>
            <a:spLocks noGrp="1"/>
          </p:cNvSpPr>
          <p:nvPr>
            <p:ph type="body" sz="quarter" idx="11" hasCustomPrompt="1"/>
          </p:nvPr>
        </p:nvSpPr>
        <p:spPr>
          <a:xfrm>
            <a:off x="3638691" y="3364170"/>
            <a:ext cx="1205356" cy="1190604"/>
          </a:xfrm>
          <a:prstGeom prst="ellipse">
            <a:avLst/>
          </a:prstGeom>
          <a:solidFill>
            <a:schemeClr val="bg1"/>
          </a:solidFill>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tx2"/>
                </a:solidFill>
                <a:latin typeface="+mn-lt"/>
              </a:defRPr>
            </a:lvl1pPr>
            <a:lvl2pPr marL="457200" indent="0" algn="ctr">
              <a:buNone/>
              <a:defRPr sz="1400">
                <a:solidFill>
                  <a:schemeClr val="tx2"/>
                </a:solidFill>
                <a:latin typeface="+mn-lt"/>
              </a:defRPr>
            </a:lvl2pPr>
            <a:lvl3pPr marL="914400" indent="0" algn="ctr">
              <a:buNone/>
              <a:defRPr sz="1400">
                <a:solidFill>
                  <a:schemeClr val="tx2"/>
                </a:solidFill>
                <a:latin typeface="+mn-lt"/>
              </a:defRPr>
            </a:lvl3pPr>
            <a:lvl4pPr marL="1371600" indent="0" algn="ctr">
              <a:buNone/>
              <a:defRPr sz="1400">
                <a:solidFill>
                  <a:schemeClr val="tx2"/>
                </a:solidFill>
                <a:latin typeface="+mn-lt"/>
              </a:defRPr>
            </a:lvl4pPr>
            <a:lvl5pPr marL="1828800" indent="0" algn="ctr">
              <a:buNone/>
              <a:defRPr sz="1400">
                <a:solidFill>
                  <a:schemeClr val="tx2"/>
                </a:solidFill>
                <a:latin typeface="+mn-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err="1">
                <a:solidFill>
                  <a:srgbClr val="1D1D1B"/>
                </a:solidFill>
                <a:latin typeface="Arial" panose="020B0604020202020204" pitchFamily="34" charset="0"/>
                <a:cs typeface="Arial" panose="020B0604020202020204" pitchFamily="34" charset="0"/>
              </a:rPr>
              <a:t>Rašomi</a:t>
            </a:r>
            <a:r>
              <a:rPr lang="en-GB" sz="1400" b="0">
                <a:solidFill>
                  <a:srgbClr val="1D1D1B"/>
                </a:solidFill>
                <a:latin typeface="Arial" panose="020B0604020202020204" pitchFamily="34" charset="0"/>
                <a:cs typeface="Arial" panose="020B0604020202020204" pitchFamily="34" charset="0"/>
              </a:rPr>
              <a:t> </a:t>
            </a:r>
            <a:r>
              <a:rPr lang="en-GB" sz="1400" b="0" err="1">
                <a:solidFill>
                  <a:srgbClr val="1D1D1B"/>
                </a:solidFill>
                <a:latin typeface="Arial" panose="020B0604020202020204" pitchFamily="34" charset="0"/>
                <a:cs typeface="Arial" panose="020B0604020202020204" pitchFamily="34" charset="0"/>
              </a:rPr>
              <a:t>skaičiai</a:t>
            </a:r>
            <a:br>
              <a:rPr lang="en-GB" sz="1400" b="0">
                <a:solidFill>
                  <a:srgbClr val="1D1D1B"/>
                </a:solidFill>
                <a:latin typeface="Arial" panose="020B0604020202020204" pitchFamily="34" charset="0"/>
                <a:cs typeface="Arial" panose="020B0604020202020204" pitchFamily="34" charset="0"/>
              </a:rPr>
            </a:br>
            <a:r>
              <a:rPr lang="en-GB" sz="1400" b="0">
                <a:solidFill>
                  <a:srgbClr val="1D1D1B"/>
                </a:solidFill>
                <a:latin typeface="Arial" panose="020B0604020202020204" pitchFamily="34" charset="0"/>
                <a:cs typeface="Arial" panose="020B0604020202020204" pitchFamily="34" charset="0"/>
              </a:rPr>
              <a:t>14 </a:t>
            </a:r>
            <a:r>
              <a:rPr lang="en-GB" sz="1400" b="0" err="1">
                <a:solidFill>
                  <a:srgbClr val="1D1D1B"/>
                </a:solidFill>
                <a:latin typeface="Arial" panose="020B0604020202020204" pitchFamily="34" charset="0"/>
                <a:cs typeface="Arial" panose="020B0604020202020204" pitchFamily="34" charset="0"/>
              </a:rPr>
              <a:t>pt</a:t>
            </a:r>
            <a:endParaRPr lang="en-GB" sz="1400" b="0">
              <a:latin typeface="Arial" panose="020B0604020202020204" pitchFamily="34" charset="0"/>
              <a:cs typeface="Arial" panose="020B0604020202020204" pitchFamily="34" charset="0"/>
            </a:endParaRPr>
          </a:p>
          <a:p>
            <a:pPr lvl="0"/>
            <a:endParaRPr lang="en-LT"/>
          </a:p>
        </p:txBody>
      </p:sp>
      <p:sp>
        <p:nvSpPr>
          <p:cNvPr id="22" name="Text Placeholder 2">
            <a:extLst>
              <a:ext uri="{FF2B5EF4-FFF2-40B4-BE49-F238E27FC236}">
                <a16:creationId xmlns:a16="http://schemas.microsoft.com/office/drawing/2014/main" id="{DDBB4F9F-646A-CE45-8D5D-9B1A9B4CEC9F}"/>
              </a:ext>
            </a:extLst>
          </p:cNvPr>
          <p:cNvSpPr>
            <a:spLocks noGrp="1"/>
          </p:cNvSpPr>
          <p:nvPr>
            <p:ph type="body" sz="quarter" idx="12" hasCustomPrompt="1"/>
          </p:nvPr>
        </p:nvSpPr>
        <p:spPr>
          <a:xfrm>
            <a:off x="4468671" y="4756124"/>
            <a:ext cx="1205356" cy="1190604"/>
          </a:xfrm>
          <a:prstGeom prst="ellipse">
            <a:avLst/>
          </a:prstGeom>
          <a:solidFill>
            <a:schemeClr val="bg1"/>
          </a:solidFill>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tx2"/>
                </a:solidFill>
                <a:latin typeface="+mn-lt"/>
              </a:defRPr>
            </a:lvl1pPr>
            <a:lvl2pPr marL="457200" indent="0" algn="ctr">
              <a:buNone/>
              <a:defRPr sz="1400">
                <a:solidFill>
                  <a:schemeClr val="tx2"/>
                </a:solidFill>
                <a:latin typeface="+mn-lt"/>
              </a:defRPr>
            </a:lvl2pPr>
            <a:lvl3pPr marL="914400" indent="0" algn="ctr">
              <a:buNone/>
              <a:defRPr sz="1400">
                <a:solidFill>
                  <a:schemeClr val="tx2"/>
                </a:solidFill>
                <a:latin typeface="+mn-lt"/>
              </a:defRPr>
            </a:lvl3pPr>
            <a:lvl4pPr marL="1371600" indent="0" algn="ctr">
              <a:buNone/>
              <a:defRPr sz="1400">
                <a:solidFill>
                  <a:schemeClr val="tx2"/>
                </a:solidFill>
                <a:latin typeface="+mn-lt"/>
              </a:defRPr>
            </a:lvl4pPr>
            <a:lvl5pPr marL="1828800" indent="0" algn="ctr">
              <a:buNone/>
              <a:defRPr sz="1400">
                <a:solidFill>
                  <a:schemeClr val="tx2"/>
                </a:solidFill>
                <a:latin typeface="+mn-lt"/>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err="1">
                <a:solidFill>
                  <a:srgbClr val="1D1D1B"/>
                </a:solidFill>
                <a:latin typeface="Arial" panose="020B0604020202020204" pitchFamily="34" charset="0"/>
                <a:cs typeface="Arial" panose="020B0604020202020204" pitchFamily="34" charset="0"/>
              </a:rPr>
              <a:t>Rašomi</a:t>
            </a:r>
            <a:r>
              <a:rPr lang="en-GB" sz="1400" b="0">
                <a:solidFill>
                  <a:srgbClr val="1D1D1B"/>
                </a:solidFill>
                <a:latin typeface="Arial" panose="020B0604020202020204" pitchFamily="34" charset="0"/>
                <a:cs typeface="Arial" panose="020B0604020202020204" pitchFamily="34" charset="0"/>
              </a:rPr>
              <a:t> </a:t>
            </a:r>
            <a:r>
              <a:rPr lang="en-GB" sz="1400" b="0" err="1">
                <a:solidFill>
                  <a:srgbClr val="1D1D1B"/>
                </a:solidFill>
                <a:latin typeface="Arial" panose="020B0604020202020204" pitchFamily="34" charset="0"/>
                <a:cs typeface="Arial" panose="020B0604020202020204" pitchFamily="34" charset="0"/>
              </a:rPr>
              <a:t>skaičiai</a:t>
            </a:r>
            <a:br>
              <a:rPr lang="en-GB" sz="1400" b="0">
                <a:solidFill>
                  <a:srgbClr val="1D1D1B"/>
                </a:solidFill>
                <a:latin typeface="Arial" panose="020B0604020202020204" pitchFamily="34" charset="0"/>
                <a:cs typeface="Arial" panose="020B0604020202020204" pitchFamily="34" charset="0"/>
              </a:rPr>
            </a:br>
            <a:r>
              <a:rPr lang="en-GB" sz="1400" b="0">
                <a:solidFill>
                  <a:srgbClr val="1D1D1B"/>
                </a:solidFill>
                <a:latin typeface="Arial" panose="020B0604020202020204" pitchFamily="34" charset="0"/>
                <a:cs typeface="Arial" panose="020B0604020202020204" pitchFamily="34" charset="0"/>
              </a:rPr>
              <a:t>14 </a:t>
            </a:r>
            <a:r>
              <a:rPr lang="en-GB" sz="1400" b="0" err="1">
                <a:solidFill>
                  <a:srgbClr val="1D1D1B"/>
                </a:solidFill>
                <a:latin typeface="Arial" panose="020B0604020202020204" pitchFamily="34" charset="0"/>
                <a:cs typeface="Arial" panose="020B0604020202020204" pitchFamily="34" charset="0"/>
              </a:rPr>
              <a:t>pt</a:t>
            </a:r>
            <a:endParaRPr lang="en-GB" sz="1400" b="0">
              <a:latin typeface="Arial" panose="020B0604020202020204" pitchFamily="34" charset="0"/>
              <a:cs typeface="Arial" panose="020B0604020202020204" pitchFamily="34" charset="0"/>
            </a:endParaRPr>
          </a:p>
          <a:p>
            <a:pPr lvl="0"/>
            <a:endParaRPr lang="en-LT"/>
          </a:p>
        </p:txBody>
      </p:sp>
      <p:sp>
        <p:nvSpPr>
          <p:cNvPr id="24" name="Text Placeholder 2">
            <a:extLst>
              <a:ext uri="{FF2B5EF4-FFF2-40B4-BE49-F238E27FC236}">
                <a16:creationId xmlns:a16="http://schemas.microsoft.com/office/drawing/2014/main" id="{1332FEFE-AA6E-6E41-86B7-B9FAAD21F566}"/>
              </a:ext>
            </a:extLst>
          </p:cNvPr>
          <p:cNvSpPr>
            <a:spLocks noGrp="1"/>
          </p:cNvSpPr>
          <p:nvPr>
            <p:ph type="body" sz="quarter" idx="13" hasCustomPrompt="1"/>
          </p:nvPr>
        </p:nvSpPr>
        <p:spPr>
          <a:xfrm>
            <a:off x="4556882" y="2148787"/>
            <a:ext cx="7379717" cy="93398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D1D1B"/>
                </a:solidFill>
                <a:latin typeface="Arial" panose="020B0604020202020204" pitchFamily="34" charset="0"/>
                <a:cs typeface="Arial" panose="020B0604020202020204" pitchFamily="34" charset="0"/>
              </a:rPr>
              <a:t>Tekstas</a:t>
            </a:r>
            <a:r>
              <a:rPr lang="en-GB" sz="1400" b="0" i="0">
                <a:solidFill>
                  <a:srgbClr val="1D1D1B"/>
                </a:solidFill>
                <a:latin typeface="Arial" panose="020B0604020202020204" pitchFamily="34" charset="0"/>
                <a:cs typeface="Arial" panose="020B0604020202020204" pitchFamily="34" charset="0"/>
              </a:rPr>
              <a:t> Arial regular 14 pt. Lorem ipsum </a:t>
            </a:r>
            <a:r>
              <a:rPr lang="en-GB" sz="1400" b="0" i="0" err="1">
                <a:solidFill>
                  <a:srgbClr val="1D1D1B"/>
                </a:solidFill>
                <a:latin typeface="Arial" panose="020B0604020202020204" pitchFamily="34" charset="0"/>
                <a:cs typeface="Arial" panose="020B0604020202020204" pitchFamily="34" charset="0"/>
              </a:rPr>
              <a:t>dolor</a:t>
            </a:r>
            <a:r>
              <a:rPr lang="en-GB" sz="1400" b="0" i="0">
                <a:solidFill>
                  <a:srgbClr val="1D1D1B"/>
                </a:solidFill>
                <a:latin typeface="Arial" panose="020B0604020202020204" pitchFamily="34" charset="0"/>
                <a:cs typeface="Arial" panose="020B0604020202020204" pitchFamily="34" charset="0"/>
              </a:rPr>
              <a:t> sit </a:t>
            </a:r>
            <a:r>
              <a:rPr lang="en-GB" sz="1400" b="0" i="0" err="1">
                <a:solidFill>
                  <a:srgbClr val="1D1D1B"/>
                </a:solidFill>
                <a:latin typeface="Arial" panose="020B0604020202020204" pitchFamily="34" charset="0"/>
                <a:cs typeface="Arial" panose="020B0604020202020204" pitchFamily="34" charset="0"/>
              </a:rPr>
              <a:t>amet</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consectetuer</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adipiscing</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elit</a:t>
            </a:r>
            <a:r>
              <a:rPr lang="en-GB" sz="1400" b="0" i="0">
                <a:solidFill>
                  <a:srgbClr val="1D1D1B"/>
                </a:solidFill>
                <a:latin typeface="Arial" panose="020B0604020202020204" pitchFamily="34" charset="0"/>
                <a:cs typeface="Arial" panose="020B0604020202020204" pitchFamily="34" charset="0"/>
              </a:rPr>
              <a:t>. Ut </a:t>
            </a:r>
            <a:r>
              <a:rPr lang="en-GB" sz="1400" b="0" i="0" err="1">
                <a:solidFill>
                  <a:srgbClr val="1D1D1B"/>
                </a:solidFill>
                <a:latin typeface="Arial" panose="020B0604020202020204" pitchFamily="34" charset="0"/>
                <a:cs typeface="Arial" panose="020B0604020202020204" pitchFamily="34" charset="0"/>
              </a:rPr>
              <a:t>wisi</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enim</a:t>
            </a:r>
            <a:r>
              <a:rPr lang="en-GB" sz="1400" b="0" i="0">
                <a:solidFill>
                  <a:srgbClr val="1D1D1B"/>
                </a:solidFill>
                <a:latin typeface="Arial" panose="020B0604020202020204" pitchFamily="34" charset="0"/>
                <a:cs typeface="Arial" panose="020B0604020202020204" pitchFamily="34" charset="0"/>
              </a:rPr>
              <a:t> ad minim </a:t>
            </a:r>
            <a:r>
              <a:rPr lang="en-GB" sz="1400" b="0" i="0" err="1">
                <a:solidFill>
                  <a:srgbClr val="1D1D1B"/>
                </a:solidFill>
                <a:latin typeface="Arial" panose="020B0604020202020204" pitchFamily="34" charset="0"/>
                <a:cs typeface="Arial" panose="020B0604020202020204" pitchFamily="34" charset="0"/>
              </a:rPr>
              <a:t>veniam</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quis</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nostrud</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exerci</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tation</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ullamcorper</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suscipit</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lobortis</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nisl</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ut</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aliquip</a:t>
            </a:r>
            <a:r>
              <a:rPr lang="en-GB" sz="1400" b="0" i="0">
                <a:solidFill>
                  <a:srgbClr val="1D1D1B"/>
                </a:solidFill>
                <a:latin typeface="Arial" panose="020B0604020202020204" pitchFamily="34" charset="0"/>
                <a:cs typeface="Arial" panose="020B0604020202020204" pitchFamily="34" charset="0"/>
              </a:rPr>
              <a:t>.</a:t>
            </a:r>
          </a:p>
          <a:p>
            <a:pPr lvl="0"/>
            <a:endParaRPr lang="en-LT"/>
          </a:p>
        </p:txBody>
      </p:sp>
      <p:sp>
        <p:nvSpPr>
          <p:cNvPr id="25" name="Text Placeholder 2">
            <a:extLst>
              <a:ext uri="{FF2B5EF4-FFF2-40B4-BE49-F238E27FC236}">
                <a16:creationId xmlns:a16="http://schemas.microsoft.com/office/drawing/2014/main" id="{B47053F0-33AC-3A40-ADA5-8356374A2160}"/>
              </a:ext>
            </a:extLst>
          </p:cNvPr>
          <p:cNvSpPr>
            <a:spLocks noGrp="1"/>
          </p:cNvSpPr>
          <p:nvPr>
            <p:ph type="body" sz="quarter" idx="14" hasCustomPrompt="1"/>
          </p:nvPr>
        </p:nvSpPr>
        <p:spPr>
          <a:xfrm>
            <a:off x="5477808" y="3545115"/>
            <a:ext cx="6458791" cy="861970"/>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D1D1B"/>
                </a:solidFill>
                <a:latin typeface="Arial" panose="020B0604020202020204" pitchFamily="34" charset="0"/>
                <a:cs typeface="Arial" panose="020B0604020202020204" pitchFamily="34" charset="0"/>
              </a:rPr>
              <a:t>Tekstas</a:t>
            </a:r>
            <a:r>
              <a:rPr lang="en-GB" sz="1400" b="0" i="0">
                <a:solidFill>
                  <a:srgbClr val="1D1D1B"/>
                </a:solidFill>
                <a:latin typeface="Arial" panose="020B0604020202020204" pitchFamily="34" charset="0"/>
                <a:cs typeface="Arial" panose="020B0604020202020204" pitchFamily="34" charset="0"/>
              </a:rPr>
              <a:t> Arial regular 14 pt. Lorem ipsum </a:t>
            </a:r>
            <a:r>
              <a:rPr lang="en-GB" sz="1400" b="0" i="0" err="1">
                <a:solidFill>
                  <a:srgbClr val="1D1D1B"/>
                </a:solidFill>
                <a:latin typeface="Arial" panose="020B0604020202020204" pitchFamily="34" charset="0"/>
                <a:cs typeface="Arial" panose="020B0604020202020204" pitchFamily="34" charset="0"/>
              </a:rPr>
              <a:t>dolor</a:t>
            </a:r>
            <a:r>
              <a:rPr lang="en-GB" sz="1400" b="0" i="0">
                <a:solidFill>
                  <a:srgbClr val="1D1D1B"/>
                </a:solidFill>
                <a:latin typeface="Arial" panose="020B0604020202020204" pitchFamily="34" charset="0"/>
                <a:cs typeface="Arial" panose="020B0604020202020204" pitchFamily="34" charset="0"/>
              </a:rPr>
              <a:t> sit </a:t>
            </a:r>
            <a:r>
              <a:rPr lang="en-GB" sz="1400" b="0" i="0" err="1">
                <a:solidFill>
                  <a:srgbClr val="1D1D1B"/>
                </a:solidFill>
                <a:latin typeface="Arial" panose="020B0604020202020204" pitchFamily="34" charset="0"/>
                <a:cs typeface="Arial" panose="020B0604020202020204" pitchFamily="34" charset="0"/>
              </a:rPr>
              <a:t>amet</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consectetuer</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adipiscing</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elit</a:t>
            </a:r>
            <a:r>
              <a:rPr lang="en-GB" sz="1400" b="0" i="0">
                <a:solidFill>
                  <a:srgbClr val="1D1D1B"/>
                </a:solidFill>
                <a:latin typeface="Arial" panose="020B0604020202020204" pitchFamily="34" charset="0"/>
                <a:cs typeface="Arial" panose="020B0604020202020204" pitchFamily="34" charset="0"/>
              </a:rPr>
              <a:t>. Ut </a:t>
            </a:r>
            <a:r>
              <a:rPr lang="en-GB" sz="1400" b="0" i="0" err="1">
                <a:solidFill>
                  <a:srgbClr val="1D1D1B"/>
                </a:solidFill>
                <a:latin typeface="Arial" panose="020B0604020202020204" pitchFamily="34" charset="0"/>
                <a:cs typeface="Arial" panose="020B0604020202020204" pitchFamily="34" charset="0"/>
              </a:rPr>
              <a:t>wisi</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enim</a:t>
            </a:r>
            <a:r>
              <a:rPr lang="en-GB" sz="1400" b="0" i="0">
                <a:solidFill>
                  <a:srgbClr val="1D1D1B"/>
                </a:solidFill>
                <a:latin typeface="Arial" panose="020B0604020202020204" pitchFamily="34" charset="0"/>
                <a:cs typeface="Arial" panose="020B0604020202020204" pitchFamily="34" charset="0"/>
              </a:rPr>
              <a:t> ad minim </a:t>
            </a:r>
            <a:r>
              <a:rPr lang="en-GB" sz="1400" b="0" i="0" err="1">
                <a:solidFill>
                  <a:srgbClr val="1D1D1B"/>
                </a:solidFill>
                <a:latin typeface="Arial" panose="020B0604020202020204" pitchFamily="34" charset="0"/>
                <a:cs typeface="Arial" panose="020B0604020202020204" pitchFamily="34" charset="0"/>
              </a:rPr>
              <a:t>veniam</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quis</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nostrud</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exerci</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tation</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ullamcorper</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suscipit</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lobortis</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nisl</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ut</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aliquip</a:t>
            </a:r>
            <a:r>
              <a:rPr lang="en-GB" sz="1400" b="0" i="0">
                <a:solidFill>
                  <a:srgbClr val="1D1D1B"/>
                </a:solidFill>
                <a:latin typeface="Arial" panose="020B0604020202020204" pitchFamily="34" charset="0"/>
                <a:cs typeface="Arial" panose="020B0604020202020204" pitchFamily="34" charset="0"/>
              </a:rPr>
              <a:t>.</a:t>
            </a:r>
          </a:p>
          <a:p>
            <a:pPr lvl="0"/>
            <a:endParaRPr lang="en-LT"/>
          </a:p>
        </p:txBody>
      </p:sp>
      <p:sp>
        <p:nvSpPr>
          <p:cNvPr id="27" name="Text Placeholder 26">
            <a:extLst>
              <a:ext uri="{FF2B5EF4-FFF2-40B4-BE49-F238E27FC236}">
                <a16:creationId xmlns:a16="http://schemas.microsoft.com/office/drawing/2014/main" id="{88996BBD-D6DE-8C48-A2B7-AB87A4EEBD6C}"/>
              </a:ext>
            </a:extLst>
          </p:cNvPr>
          <p:cNvSpPr>
            <a:spLocks noGrp="1"/>
          </p:cNvSpPr>
          <p:nvPr>
            <p:ph type="body" sz="quarter" idx="16" hasCustomPrompt="1"/>
          </p:nvPr>
        </p:nvSpPr>
        <p:spPr>
          <a:xfrm>
            <a:off x="6278748" y="4818809"/>
            <a:ext cx="5657851" cy="106046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atin typeface="+mn-lt"/>
              </a:defRPr>
            </a:lvl1pPr>
            <a:lvl2pPr marL="457200" indent="0">
              <a:buNone/>
              <a:defRPr sz="1400">
                <a:latin typeface="+mn-lt"/>
              </a:defRPr>
            </a:lvl2pPr>
            <a:lvl3pPr marL="914400" indent="0">
              <a:buNone/>
              <a:defRPr sz="1400">
                <a:latin typeface="+mn-lt"/>
              </a:defRPr>
            </a:lvl3pPr>
            <a:lvl4pPr marL="1371600" indent="0">
              <a:buNone/>
              <a:defRPr sz="1400">
                <a:latin typeface="+mn-lt"/>
              </a:defRPr>
            </a:lvl4pPr>
            <a:lvl5pPr marL="1828800" indent="0">
              <a:buNone/>
              <a:defRPr sz="1400">
                <a:latin typeface="+mn-lt"/>
              </a:defRPr>
            </a:lvl5pPr>
          </a:lstStyle>
          <a:p>
            <a:pPr lvl="0"/>
            <a:r>
              <a:rPr lang="en-GB" err="1"/>
              <a:t>Tekstas</a:t>
            </a:r>
            <a:r>
              <a:rPr lang="en-GB"/>
              <a:t> Arial regular 14 pt. Lorem ipsum </a:t>
            </a:r>
            <a:r>
              <a:rPr lang="en-GB" err="1"/>
              <a:t>dolor</a:t>
            </a:r>
            <a:r>
              <a:rPr lang="en-GB"/>
              <a:t> sit </a:t>
            </a:r>
            <a:r>
              <a:rPr lang="en-GB" err="1"/>
              <a:t>amet</a:t>
            </a:r>
            <a:r>
              <a:rPr lang="en-GB"/>
              <a:t>,  </a:t>
            </a:r>
            <a:r>
              <a:rPr lang="en-GB" err="1"/>
              <a:t>consectetuer</a:t>
            </a:r>
            <a:r>
              <a:rPr lang="en-GB"/>
              <a:t> </a:t>
            </a:r>
            <a:r>
              <a:rPr lang="en-GB" err="1"/>
              <a:t>adipiscing</a:t>
            </a:r>
            <a:r>
              <a:rPr lang="en-GB"/>
              <a:t> </a:t>
            </a:r>
            <a:r>
              <a:rPr lang="en-GB" err="1"/>
              <a:t>elit</a:t>
            </a:r>
            <a:r>
              <a:rPr lang="en-GB"/>
              <a:t>. Ut </a:t>
            </a:r>
            <a:r>
              <a:rPr lang="en-GB" err="1"/>
              <a:t>wisi</a:t>
            </a:r>
            <a:r>
              <a:rPr lang="en-GB"/>
              <a:t> </a:t>
            </a:r>
            <a:r>
              <a:rPr lang="en-GB" err="1"/>
              <a:t>enim</a:t>
            </a:r>
            <a:r>
              <a:rPr lang="en-GB"/>
              <a:t> ad minim </a:t>
            </a:r>
            <a:r>
              <a:rPr lang="en-GB" err="1"/>
              <a:t>veniam</a:t>
            </a:r>
            <a:r>
              <a:rPr lang="en-GB"/>
              <a:t>, </a:t>
            </a:r>
            <a:r>
              <a:rPr lang="en-GB" err="1"/>
              <a:t>quis</a:t>
            </a:r>
            <a:r>
              <a:rPr lang="en-GB"/>
              <a:t>  </a:t>
            </a:r>
            <a:r>
              <a:rPr lang="en-GB" err="1"/>
              <a:t>nostrud</a:t>
            </a:r>
            <a:r>
              <a:rPr lang="en-GB"/>
              <a:t> </a:t>
            </a:r>
            <a:r>
              <a:rPr lang="en-GB" err="1"/>
              <a:t>exerci</a:t>
            </a:r>
            <a:r>
              <a:rPr lang="en-GB"/>
              <a:t> </a:t>
            </a:r>
            <a:r>
              <a:rPr lang="en-GB" err="1"/>
              <a:t>tation</a:t>
            </a:r>
            <a:r>
              <a:rPr lang="en-GB"/>
              <a:t> </a:t>
            </a:r>
            <a:r>
              <a:rPr lang="en-GB" err="1"/>
              <a:t>ullamcorper</a:t>
            </a:r>
            <a:r>
              <a:rPr lang="en-GB"/>
              <a:t> </a:t>
            </a:r>
            <a:r>
              <a:rPr lang="en-GB" err="1"/>
              <a:t>suscipit</a:t>
            </a:r>
            <a:r>
              <a:rPr lang="en-GB"/>
              <a:t> </a:t>
            </a:r>
            <a:r>
              <a:rPr lang="en-GB" err="1"/>
              <a:t>lobortis</a:t>
            </a:r>
            <a:r>
              <a:rPr lang="en-GB"/>
              <a:t> </a:t>
            </a:r>
            <a:r>
              <a:rPr lang="en-GB" err="1"/>
              <a:t>nisl</a:t>
            </a:r>
            <a:r>
              <a:rPr lang="en-GB"/>
              <a:t> </a:t>
            </a:r>
            <a:r>
              <a:rPr lang="en-GB" err="1"/>
              <a:t>ut</a:t>
            </a:r>
            <a:r>
              <a:rPr lang="en-GB"/>
              <a:t> </a:t>
            </a:r>
            <a:r>
              <a:rPr lang="en-GB" err="1"/>
              <a:t>aliquip</a:t>
            </a:r>
            <a:r>
              <a:rPr lang="en-GB"/>
              <a:t>.</a:t>
            </a:r>
          </a:p>
          <a:p>
            <a:pPr lvl="0"/>
            <a:endParaRPr lang="en-LT"/>
          </a:p>
        </p:txBody>
      </p:sp>
      <p:pic>
        <p:nvPicPr>
          <p:cNvPr id="38" name="Picture 37">
            <a:extLst>
              <a:ext uri="{FF2B5EF4-FFF2-40B4-BE49-F238E27FC236}">
                <a16:creationId xmlns:a16="http://schemas.microsoft.com/office/drawing/2014/main" id="{8CFE4377-B346-7D4E-911C-336DA003B133}"/>
              </a:ext>
            </a:extLst>
          </p:cNvPr>
          <p:cNvPicPr>
            <a:picLocks noChangeAspect="1"/>
          </p:cNvPicPr>
          <p:nvPr userDrawn="1"/>
        </p:nvPicPr>
        <p:blipFill>
          <a:blip r:embed="rId2"/>
          <a:stretch>
            <a:fillRect/>
          </a:stretch>
        </p:blipFill>
        <p:spPr>
          <a:xfrm>
            <a:off x="325458" y="5394030"/>
            <a:ext cx="1332854" cy="1332854"/>
          </a:xfrm>
          <a:prstGeom prst="rect">
            <a:avLst/>
          </a:prstGeom>
        </p:spPr>
      </p:pic>
      <p:sp>
        <p:nvSpPr>
          <p:cNvPr id="2" name="Slide Number Placeholder 1">
            <a:extLst>
              <a:ext uri="{FF2B5EF4-FFF2-40B4-BE49-F238E27FC236}">
                <a16:creationId xmlns:a16="http://schemas.microsoft.com/office/drawing/2014/main" id="{8FB0E2E6-FC2D-124C-BE70-B0CDC553CEBB}"/>
              </a:ext>
            </a:extLst>
          </p:cNvPr>
          <p:cNvSpPr>
            <a:spLocks noGrp="1"/>
          </p:cNvSpPr>
          <p:nvPr>
            <p:ph type="sldNum" sz="quarter" idx="17"/>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6723874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Komandos pristatymas ">
    <p:spTree>
      <p:nvGrpSpPr>
        <p:cNvPr id="1" name=""/>
        <p:cNvGrpSpPr/>
        <p:nvPr/>
      </p:nvGrpSpPr>
      <p:grpSpPr>
        <a:xfrm>
          <a:off x="0" y="0"/>
          <a:ext cx="0" cy="0"/>
          <a:chOff x="0" y="0"/>
          <a:chExt cx="0" cy="0"/>
        </a:xfrm>
      </p:grpSpPr>
      <p:sp>
        <p:nvSpPr>
          <p:cNvPr id="6" name="object 10">
            <a:extLst>
              <a:ext uri="{FF2B5EF4-FFF2-40B4-BE49-F238E27FC236}">
                <a16:creationId xmlns:a16="http://schemas.microsoft.com/office/drawing/2014/main" id="{161E7C96-401B-1F45-B215-96966D045078}"/>
              </a:ext>
            </a:extLst>
          </p:cNvPr>
          <p:cNvSpPr txBox="1">
            <a:spLocks noGrp="1"/>
          </p:cNvSpPr>
          <p:nvPr>
            <p:ph type="title" hasCustomPrompt="1"/>
          </p:nvPr>
        </p:nvSpPr>
        <p:spPr>
          <a:xfrm>
            <a:off x="559864" y="342037"/>
            <a:ext cx="6538360"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KOMANDOS PRISTATYMAS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sp>
        <p:nvSpPr>
          <p:cNvPr id="8" name="Picture Placeholder 12">
            <a:extLst>
              <a:ext uri="{FF2B5EF4-FFF2-40B4-BE49-F238E27FC236}">
                <a16:creationId xmlns:a16="http://schemas.microsoft.com/office/drawing/2014/main" id="{AA9D18E6-31C6-B242-8B32-886D56868954}"/>
              </a:ext>
            </a:extLst>
          </p:cNvPr>
          <p:cNvSpPr>
            <a:spLocks noGrp="1"/>
          </p:cNvSpPr>
          <p:nvPr>
            <p:ph type="pic" sz="quarter" idx="10"/>
          </p:nvPr>
        </p:nvSpPr>
        <p:spPr>
          <a:xfrm>
            <a:off x="1031183" y="1725612"/>
            <a:ext cx="2211671" cy="2139807"/>
          </a:xfrm>
          <a:prstGeom prst="ellipse">
            <a:avLst/>
          </a:prstGeom>
          <a:solidFill>
            <a:schemeClr val="bg2"/>
          </a:solidFill>
          <a:ln w="53975">
            <a:solidFill>
              <a:schemeClr val="accent1"/>
            </a:solidFill>
          </a:ln>
        </p:spPr>
        <p:txBody>
          <a:bodyPr/>
          <a:lstStyle>
            <a:lvl1pPr marL="0" indent="0" algn="ctr">
              <a:buNone/>
              <a:defRPr sz="1400">
                <a:solidFill>
                  <a:schemeClr val="tx2"/>
                </a:solidFill>
              </a:defRPr>
            </a:lvl1pPr>
          </a:lstStyle>
          <a:p>
            <a:endParaRPr lang="en-GB"/>
          </a:p>
          <a:p>
            <a:endParaRPr lang="en-GB"/>
          </a:p>
          <a:p>
            <a:endParaRPr lang="en-GB"/>
          </a:p>
        </p:txBody>
      </p:sp>
      <p:sp>
        <p:nvSpPr>
          <p:cNvPr id="9" name="Picture Placeholder 12">
            <a:extLst>
              <a:ext uri="{FF2B5EF4-FFF2-40B4-BE49-F238E27FC236}">
                <a16:creationId xmlns:a16="http://schemas.microsoft.com/office/drawing/2014/main" id="{4CFBA257-EB0A-4B4B-AE37-9FA269C9AF1E}"/>
              </a:ext>
            </a:extLst>
          </p:cNvPr>
          <p:cNvSpPr>
            <a:spLocks noGrp="1"/>
          </p:cNvSpPr>
          <p:nvPr>
            <p:ph type="pic" sz="quarter" idx="11"/>
          </p:nvPr>
        </p:nvSpPr>
        <p:spPr>
          <a:xfrm>
            <a:off x="4751455" y="1725612"/>
            <a:ext cx="2211671" cy="2139807"/>
          </a:xfrm>
          <a:prstGeom prst="ellipse">
            <a:avLst/>
          </a:prstGeom>
          <a:solidFill>
            <a:schemeClr val="bg2"/>
          </a:solidFill>
          <a:ln w="53975">
            <a:solidFill>
              <a:schemeClr val="accent3"/>
            </a:solidFill>
          </a:ln>
        </p:spPr>
        <p:txBody>
          <a:bodyPr/>
          <a:lstStyle>
            <a:lvl1pPr marL="0" indent="0" algn="ctr">
              <a:buNone/>
              <a:defRPr sz="1400">
                <a:solidFill>
                  <a:schemeClr val="tx2"/>
                </a:solidFill>
              </a:defRPr>
            </a:lvl1pPr>
          </a:lstStyle>
          <a:p>
            <a:endParaRPr lang="en-GB"/>
          </a:p>
          <a:p>
            <a:endParaRPr lang="en-GB"/>
          </a:p>
          <a:p>
            <a:endParaRPr lang="en-GB"/>
          </a:p>
        </p:txBody>
      </p:sp>
      <p:sp>
        <p:nvSpPr>
          <p:cNvPr id="10" name="Picture Placeholder 12">
            <a:extLst>
              <a:ext uri="{FF2B5EF4-FFF2-40B4-BE49-F238E27FC236}">
                <a16:creationId xmlns:a16="http://schemas.microsoft.com/office/drawing/2014/main" id="{29C594F6-3616-9842-8D30-3961A7AD6F97}"/>
              </a:ext>
            </a:extLst>
          </p:cNvPr>
          <p:cNvSpPr>
            <a:spLocks noGrp="1"/>
          </p:cNvSpPr>
          <p:nvPr>
            <p:ph type="pic" sz="quarter" idx="12"/>
          </p:nvPr>
        </p:nvSpPr>
        <p:spPr>
          <a:xfrm>
            <a:off x="8471727" y="1725611"/>
            <a:ext cx="2211671" cy="2139807"/>
          </a:xfrm>
          <a:prstGeom prst="ellipse">
            <a:avLst/>
          </a:prstGeom>
          <a:solidFill>
            <a:schemeClr val="bg2"/>
          </a:solidFill>
          <a:ln w="53975">
            <a:solidFill>
              <a:schemeClr val="accent5"/>
            </a:solidFill>
          </a:ln>
        </p:spPr>
        <p:txBody>
          <a:bodyPr/>
          <a:lstStyle>
            <a:lvl1pPr marL="0" indent="0" algn="ctr">
              <a:buNone/>
              <a:defRPr sz="1400">
                <a:solidFill>
                  <a:schemeClr val="tx2"/>
                </a:solidFill>
              </a:defRPr>
            </a:lvl1pPr>
          </a:lstStyle>
          <a:p>
            <a:endParaRPr lang="en-GB"/>
          </a:p>
          <a:p>
            <a:endParaRPr lang="en-GB"/>
          </a:p>
          <a:p>
            <a:endParaRPr lang="en-GB"/>
          </a:p>
        </p:txBody>
      </p:sp>
      <p:sp>
        <p:nvSpPr>
          <p:cNvPr id="3" name="Text Placeholder 2">
            <a:extLst>
              <a:ext uri="{FF2B5EF4-FFF2-40B4-BE49-F238E27FC236}">
                <a16:creationId xmlns:a16="http://schemas.microsoft.com/office/drawing/2014/main" id="{98B1E47A-DC26-F046-8EA4-604593238B1F}"/>
              </a:ext>
            </a:extLst>
          </p:cNvPr>
          <p:cNvSpPr>
            <a:spLocks noGrp="1"/>
          </p:cNvSpPr>
          <p:nvPr>
            <p:ph type="body" sz="quarter" idx="13" hasCustomPrompt="1"/>
          </p:nvPr>
        </p:nvSpPr>
        <p:spPr>
          <a:xfrm>
            <a:off x="732874" y="4089256"/>
            <a:ext cx="2808288" cy="439737"/>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tx2"/>
                </a:solidFill>
                <a:latin typeface="+mj-lt"/>
              </a:defRPr>
            </a:lvl1pPr>
            <a:lvl2pPr marL="457200" indent="0" algn="ctr">
              <a:buNone/>
              <a:defRPr sz="1600">
                <a:solidFill>
                  <a:schemeClr val="tx2"/>
                </a:solidFill>
                <a:latin typeface="+mj-lt"/>
              </a:defRPr>
            </a:lvl2pPr>
            <a:lvl3pPr marL="914400" indent="0" algn="ctr">
              <a:buNone/>
              <a:defRPr sz="1600">
                <a:solidFill>
                  <a:schemeClr val="tx2"/>
                </a:solidFill>
                <a:latin typeface="+mj-lt"/>
              </a:defRPr>
            </a:lvl3pPr>
            <a:lvl4pPr marL="1371600" indent="0" algn="ctr">
              <a:buNone/>
              <a:defRPr sz="1600">
                <a:solidFill>
                  <a:schemeClr val="tx2"/>
                </a:solidFill>
                <a:latin typeface="+mj-lt"/>
              </a:defRPr>
            </a:lvl4pPr>
            <a:lvl5pPr marL="1828800" indent="0" algn="ctr">
              <a:buNone/>
              <a:defRPr sz="1600">
                <a:solidFill>
                  <a:schemeClr val="tx2"/>
                </a:solidFill>
                <a:latin typeface="+mj-lt"/>
              </a:defRPr>
            </a:lvl5pPr>
          </a:lstStyle>
          <a:p>
            <a:pPr lvl="0"/>
            <a:r>
              <a:rPr lang="en-GB"/>
              <a:t>Arial black 16 pt.</a:t>
            </a:r>
          </a:p>
          <a:p>
            <a:pPr lvl="0"/>
            <a:endParaRPr lang="en-LT"/>
          </a:p>
        </p:txBody>
      </p:sp>
      <p:sp>
        <p:nvSpPr>
          <p:cNvPr id="18" name="Text Placeholder 2">
            <a:extLst>
              <a:ext uri="{FF2B5EF4-FFF2-40B4-BE49-F238E27FC236}">
                <a16:creationId xmlns:a16="http://schemas.microsoft.com/office/drawing/2014/main" id="{CE862C2D-E49D-8448-9F4C-EFD7283A0F7A}"/>
              </a:ext>
            </a:extLst>
          </p:cNvPr>
          <p:cNvSpPr>
            <a:spLocks noGrp="1"/>
          </p:cNvSpPr>
          <p:nvPr>
            <p:ph type="body" sz="quarter" idx="14" hasCustomPrompt="1"/>
          </p:nvPr>
        </p:nvSpPr>
        <p:spPr>
          <a:xfrm>
            <a:off x="4453146" y="4089256"/>
            <a:ext cx="2808288" cy="439737"/>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tx2"/>
                </a:solidFill>
                <a:latin typeface="+mj-lt"/>
              </a:defRPr>
            </a:lvl1pPr>
            <a:lvl2pPr marL="457200" indent="0" algn="ctr">
              <a:buNone/>
              <a:defRPr sz="1600">
                <a:solidFill>
                  <a:schemeClr val="tx2"/>
                </a:solidFill>
                <a:latin typeface="+mj-lt"/>
              </a:defRPr>
            </a:lvl2pPr>
            <a:lvl3pPr marL="914400" indent="0" algn="ctr">
              <a:buNone/>
              <a:defRPr sz="1600">
                <a:solidFill>
                  <a:schemeClr val="tx2"/>
                </a:solidFill>
                <a:latin typeface="+mj-lt"/>
              </a:defRPr>
            </a:lvl3pPr>
            <a:lvl4pPr marL="1371600" indent="0" algn="ctr">
              <a:buNone/>
              <a:defRPr sz="1600">
                <a:solidFill>
                  <a:schemeClr val="tx2"/>
                </a:solidFill>
                <a:latin typeface="+mj-lt"/>
              </a:defRPr>
            </a:lvl4pPr>
            <a:lvl5pPr marL="1828800" indent="0" algn="ctr">
              <a:buNone/>
              <a:defRPr sz="1600">
                <a:solidFill>
                  <a:schemeClr val="tx2"/>
                </a:solidFill>
                <a:latin typeface="+mj-lt"/>
              </a:defRPr>
            </a:lvl5pPr>
          </a:lstStyle>
          <a:p>
            <a:pPr lvl="0"/>
            <a:r>
              <a:rPr lang="en-GB"/>
              <a:t>Arial black 16 pt.</a:t>
            </a:r>
          </a:p>
          <a:p>
            <a:pPr lvl="0"/>
            <a:endParaRPr lang="en-LT"/>
          </a:p>
        </p:txBody>
      </p:sp>
      <p:sp>
        <p:nvSpPr>
          <p:cNvPr id="19" name="Text Placeholder 2">
            <a:extLst>
              <a:ext uri="{FF2B5EF4-FFF2-40B4-BE49-F238E27FC236}">
                <a16:creationId xmlns:a16="http://schemas.microsoft.com/office/drawing/2014/main" id="{5D40FD88-1900-F641-97CC-B2D005EDF7FD}"/>
              </a:ext>
            </a:extLst>
          </p:cNvPr>
          <p:cNvSpPr>
            <a:spLocks noGrp="1"/>
          </p:cNvSpPr>
          <p:nvPr>
            <p:ph type="body" sz="quarter" idx="15" hasCustomPrompt="1"/>
          </p:nvPr>
        </p:nvSpPr>
        <p:spPr>
          <a:xfrm>
            <a:off x="8173418" y="4046717"/>
            <a:ext cx="2808288" cy="439737"/>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tx2"/>
                </a:solidFill>
                <a:latin typeface="+mj-lt"/>
              </a:defRPr>
            </a:lvl1pPr>
            <a:lvl2pPr marL="457200" indent="0" algn="ctr">
              <a:buNone/>
              <a:defRPr sz="1600">
                <a:solidFill>
                  <a:schemeClr val="tx2"/>
                </a:solidFill>
                <a:latin typeface="+mj-lt"/>
              </a:defRPr>
            </a:lvl2pPr>
            <a:lvl3pPr marL="914400" indent="0" algn="ctr">
              <a:buNone/>
              <a:defRPr sz="1600">
                <a:solidFill>
                  <a:schemeClr val="tx2"/>
                </a:solidFill>
                <a:latin typeface="+mj-lt"/>
              </a:defRPr>
            </a:lvl3pPr>
            <a:lvl4pPr marL="1371600" indent="0" algn="ctr">
              <a:buNone/>
              <a:defRPr sz="1600">
                <a:solidFill>
                  <a:schemeClr val="tx2"/>
                </a:solidFill>
                <a:latin typeface="+mj-lt"/>
              </a:defRPr>
            </a:lvl4pPr>
            <a:lvl5pPr marL="1828800" indent="0" algn="ctr">
              <a:buNone/>
              <a:defRPr sz="1600">
                <a:solidFill>
                  <a:schemeClr val="tx2"/>
                </a:solidFill>
                <a:latin typeface="+mj-lt"/>
              </a:defRPr>
            </a:lvl5pPr>
          </a:lstStyle>
          <a:p>
            <a:pPr lvl="0"/>
            <a:r>
              <a:rPr lang="en-GB"/>
              <a:t>Arial black 16 pt.</a:t>
            </a:r>
          </a:p>
          <a:p>
            <a:pPr lvl="0"/>
            <a:endParaRPr lang="en-LT"/>
          </a:p>
        </p:txBody>
      </p:sp>
      <p:sp>
        <p:nvSpPr>
          <p:cNvPr id="5" name="Text Placeholder 4">
            <a:extLst>
              <a:ext uri="{FF2B5EF4-FFF2-40B4-BE49-F238E27FC236}">
                <a16:creationId xmlns:a16="http://schemas.microsoft.com/office/drawing/2014/main" id="{76D68859-5E29-C44E-9757-B1B35B7C804B}"/>
              </a:ext>
            </a:extLst>
          </p:cNvPr>
          <p:cNvSpPr>
            <a:spLocks noGrp="1"/>
          </p:cNvSpPr>
          <p:nvPr>
            <p:ph type="body" sz="quarter" idx="16" hasCustomPrompt="1"/>
          </p:nvPr>
        </p:nvSpPr>
        <p:spPr>
          <a:xfrm>
            <a:off x="732874" y="4752831"/>
            <a:ext cx="2808288" cy="81106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latin typeface="+mn-lt"/>
              </a:defRPr>
            </a:lvl1pPr>
            <a:lvl2pPr marL="457200" indent="0" algn="l">
              <a:buNone/>
              <a:defRPr sz="1200">
                <a:solidFill>
                  <a:schemeClr val="tx2"/>
                </a:solidFill>
                <a:latin typeface="+mn-lt"/>
              </a:defRPr>
            </a:lvl2pPr>
            <a:lvl3pPr marL="914400" indent="0" algn="l">
              <a:buNone/>
              <a:defRPr sz="1200">
                <a:solidFill>
                  <a:schemeClr val="tx2"/>
                </a:solidFill>
                <a:latin typeface="+mn-lt"/>
              </a:defRPr>
            </a:lvl3pPr>
            <a:lvl4pPr marL="1371600" indent="0" algn="l">
              <a:buNone/>
              <a:defRPr sz="1200">
                <a:solidFill>
                  <a:schemeClr val="tx2"/>
                </a:solidFill>
                <a:latin typeface="+mn-lt"/>
              </a:defRPr>
            </a:lvl4pPr>
            <a:lvl5pPr marL="1828800" indent="0" algn="l">
              <a:buNone/>
              <a:defRPr sz="1200">
                <a:solidFill>
                  <a:schemeClr val="tx2"/>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 regular 12 pt. </a:t>
            </a:r>
            <a:r>
              <a:rPr lang="en-GB" sz="1200" b="0" i="0" spc="-320">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Lorem</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ipsum</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dolor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sit</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spc="-3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a:t>
            </a:r>
            <a:endParaRPr lang="en-GB" sz="1200" b="0" i="0">
              <a:latin typeface="Arial" panose="020B0604020202020204" pitchFamily="34" charset="0"/>
              <a:cs typeface="Arial" panose="020B0604020202020204" pitchFamily="34" charset="0"/>
            </a:endParaRPr>
          </a:p>
          <a:p>
            <a:pPr lvl="0"/>
            <a:endParaRPr lang="en-LT"/>
          </a:p>
        </p:txBody>
      </p:sp>
      <p:sp>
        <p:nvSpPr>
          <p:cNvPr id="20" name="Text Placeholder 4">
            <a:extLst>
              <a:ext uri="{FF2B5EF4-FFF2-40B4-BE49-F238E27FC236}">
                <a16:creationId xmlns:a16="http://schemas.microsoft.com/office/drawing/2014/main" id="{C3F4AB2F-9AEC-8447-A865-601DBC3918B8}"/>
              </a:ext>
            </a:extLst>
          </p:cNvPr>
          <p:cNvSpPr>
            <a:spLocks noGrp="1"/>
          </p:cNvSpPr>
          <p:nvPr>
            <p:ph type="body" sz="quarter" idx="17" hasCustomPrompt="1"/>
          </p:nvPr>
        </p:nvSpPr>
        <p:spPr>
          <a:xfrm>
            <a:off x="4460973" y="4752831"/>
            <a:ext cx="2808288" cy="81106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latin typeface="+mn-lt"/>
              </a:defRPr>
            </a:lvl1pPr>
            <a:lvl2pPr marL="457200" indent="0" algn="l">
              <a:buNone/>
              <a:defRPr sz="1200">
                <a:solidFill>
                  <a:schemeClr val="tx2"/>
                </a:solidFill>
                <a:latin typeface="+mn-lt"/>
              </a:defRPr>
            </a:lvl2pPr>
            <a:lvl3pPr marL="914400" indent="0" algn="l">
              <a:buNone/>
              <a:defRPr sz="1200">
                <a:solidFill>
                  <a:schemeClr val="tx2"/>
                </a:solidFill>
                <a:latin typeface="+mn-lt"/>
              </a:defRPr>
            </a:lvl3pPr>
            <a:lvl4pPr marL="1371600" indent="0" algn="l">
              <a:buNone/>
              <a:defRPr sz="1200">
                <a:solidFill>
                  <a:schemeClr val="tx2"/>
                </a:solidFill>
                <a:latin typeface="+mn-lt"/>
              </a:defRPr>
            </a:lvl4pPr>
            <a:lvl5pPr marL="1828800" indent="0" algn="l">
              <a:buNone/>
              <a:defRPr sz="1200">
                <a:solidFill>
                  <a:schemeClr val="tx2"/>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 regular 12 pt. </a:t>
            </a:r>
            <a:r>
              <a:rPr lang="en-GB" sz="1200" b="0" i="0" spc="-320">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Lorem</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ipsum</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dolor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sit</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spc="-3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a:t>
            </a:r>
            <a:endParaRPr lang="en-GB" sz="1200" b="0" i="0">
              <a:latin typeface="Arial" panose="020B0604020202020204" pitchFamily="34" charset="0"/>
              <a:cs typeface="Arial" panose="020B0604020202020204" pitchFamily="34" charset="0"/>
            </a:endParaRPr>
          </a:p>
          <a:p>
            <a:pPr lvl="0"/>
            <a:endParaRPr lang="en-LT"/>
          </a:p>
        </p:txBody>
      </p:sp>
      <p:sp>
        <p:nvSpPr>
          <p:cNvPr id="21" name="Text Placeholder 4">
            <a:extLst>
              <a:ext uri="{FF2B5EF4-FFF2-40B4-BE49-F238E27FC236}">
                <a16:creationId xmlns:a16="http://schemas.microsoft.com/office/drawing/2014/main" id="{97383315-0C6C-D849-AC09-087EB1C21734}"/>
              </a:ext>
            </a:extLst>
          </p:cNvPr>
          <p:cNvSpPr>
            <a:spLocks noGrp="1"/>
          </p:cNvSpPr>
          <p:nvPr>
            <p:ph type="body" sz="quarter" idx="18" hasCustomPrompt="1"/>
          </p:nvPr>
        </p:nvSpPr>
        <p:spPr>
          <a:xfrm>
            <a:off x="8173418" y="4752831"/>
            <a:ext cx="2808288" cy="81106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latin typeface="+mn-lt"/>
              </a:defRPr>
            </a:lvl1pPr>
            <a:lvl2pPr marL="457200" indent="0" algn="l">
              <a:buNone/>
              <a:defRPr sz="1200">
                <a:solidFill>
                  <a:schemeClr val="tx2"/>
                </a:solidFill>
                <a:latin typeface="+mn-lt"/>
              </a:defRPr>
            </a:lvl2pPr>
            <a:lvl3pPr marL="914400" indent="0" algn="l">
              <a:buNone/>
              <a:defRPr sz="1200">
                <a:solidFill>
                  <a:schemeClr val="tx2"/>
                </a:solidFill>
                <a:latin typeface="+mn-lt"/>
              </a:defRPr>
            </a:lvl3pPr>
            <a:lvl4pPr marL="1371600" indent="0" algn="l">
              <a:buNone/>
              <a:defRPr sz="1200">
                <a:solidFill>
                  <a:schemeClr val="tx2"/>
                </a:solidFill>
                <a:latin typeface="+mn-lt"/>
              </a:defRPr>
            </a:lvl4pPr>
            <a:lvl5pPr marL="1828800" indent="0" algn="l">
              <a:buNone/>
              <a:defRPr sz="1200">
                <a:solidFill>
                  <a:schemeClr val="tx2"/>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 regular 12 pt. </a:t>
            </a:r>
            <a:r>
              <a:rPr lang="en-GB" sz="1200" b="0" i="0" spc="-320">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Lorem</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ipsum</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dolor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sit</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spc="-3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a:t>
            </a:r>
            <a:endParaRPr lang="en-GB" sz="1200" b="0" i="0">
              <a:latin typeface="Arial" panose="020B0604020202020204" pitchFamily="34" charset="0"/>
              <a:cs typeface="Arial" panose="020B0604020202020204" pitchFamily="34" charset="0"/>
            </a:endParaRPr>
          </a:p>
          <a:p>
            <a:pPr lvl="0"/>
            <a:endParaRPr lang="en-LT"/>
          </a:p>
        </p:txBody>
      </p:sp>
      <p:sp>
        <p:nvSpPr>
          <p:cNvPr id="22" name="Text Placeholder 5">
            <a:extLst>
              <a:ext uri="{FF2B5EF4-FFF2-40B4-BE49-F238E27FC236}">
                <a16:creationId xmlns:a16="http://schemas.microsoft.com/office/drawing/2014/main" id="{345B8482-9676-0F4A-885B-4FF461D7260A}"/>
              </a:ext>
            </a:extLst>
          </p:cNvPr>
          <p:cNvSpPr>
            <a:spLocks noGrp="1"/>
          </p:cNvSpPr>
          <p:nvPr>
            <p:ph type="body" sz="quarter" idx="21" hasCustomPrompt="1"/>
          </p:nvPr>
        </p:nvSpPr>
        <p:spPr>
          <a:xfrm>
            <a:off x="1137084" y="3008493"/>
            <a:ext cx="1999869" cy="277148"/>
          </a:xfrm>
          <a:prstGeom prst="rect">
            <a:avLst/>
          </a:prstGeom>
        </p:spPr>
        <p:txBody>
          <a:bodyPr/>
          <a:lstStyle>
            <a:lvl1pPr marL="0" indent="0">
              <a:buNone/>
              <a:defRPr sz="1200">
                <a:solidFill>
                  <a:schemeClr val="tx2"/>
                </a:solidFill>
                <a:latin typeface="+mn-lt"/>
              </a:defRPr>
            </a:lvl1pPr>
          </a:lstStyle>
          <a:p>
            <a:pPr lvl="0"/>
            <a:r>
              <a:rPr lang="en-GB" err="1"/>
              <a:t>Į</a:t>
            </a:r>
            <a:r>
              <a:rPr lang="en-LT"/>
              <a:t>kelkite spalvotą nuotrauką</a:t>
            </a:r>
          </a:p>
        </p:txBody>
      </p:sp>
      <p:sp>
        <p:nvSpPr>
          <p:cNvPr id="23" name="Text Placeholder 5">
            <a:extLst>
              <a:ext uri="{FF2B5EF4-FFF2-40B4-BE49-F238E27FC236}">
                <a16:creationId xmlns:a16="http://schemas.microsoft.com/office/drawing/2014/main" id="{2134CCD1-E6DF-4F48-9F44-ACFC3CD6A98A}"/>
              </a:ext>
            </a:extLst>
          </p:cNvPr>
          <p:cNvSpPr>
            <a:spLocks noGrp="1"/>
          </p:cNvSpPr>
          <p:nvPr>
            <p:ph type="body" sz="quarter" idx="22" hasCustomPrompt="1"/>
          </p:nvPr>
        </p:nvSpPr>
        <p:spPr>
          <a:xfrm>
            <a:off x="4857355" y="3012368"/>
            <a:ext cx="1999869" cy="277148"/>
          </a:xfrm>
          <a:prstGeom prst="rect">
            <a:avLst/>
          </a:prstGeom>
        </p:spPr>
        <p:txBody>
          <a:bodyPr/>
          <a:lstStyle>
            <a:lvl1pPr marL="0" indent="0">
              <a:buNone/>
              <a:defRPr sz="1200">
                <a:solidFill>
                  <a:schemeClr val="tx2"/>
                </a:solidFill>
                <a:latin typeface="+mn-lt"/>
              </a:defRPr>
            </a:lvl1pPr>
          </a:lstStyle>
          <a:p>
            <a:pPr lvl="0"/>
            <a:r>
              <a:rPr lang="en-GB" err="1"/>
              <a:t>Į</a:t>
            </a:r>
            <a:r>
              <a:rPr lang="en-LT"/>
              <a:t>kelkite spalvotą nuotrauką</a:t>
            </a:r>
          </a:p>
        </p:txBody>
      </p:sp>
      <p:sp>
        <p:nvSpPr>
          <p:cNvPr id="24" name="Text Placeholder 5">
            <a:extLst>
              <a:ext uri="{FF2B5EF4-FFF2-40B4-BE49-F238E27FC236}">
                <a16:creationId xmlns:a16="http://schemas.microsoft.com/office/drawing/2014/main" id="{DC487355-916B-B841-A683-EE130F55AB3B}"/>
              </a:ext>
            </a:extLst>
          </p:cNvPr>
          <p:cNvSpPr>
            <a:spLocks noGrp="1"/>
          </p:cNvSpPr>
          <p:nvPr>
            <p:ph type="body" sz="quarter" idx="23" hasCustomPrompt="1"/>
          </p:nvPr>
        </p:nvSpPr>
        <p:spPr>
          <a:xfrm>
            <a:off x="8577627" y="3008493"/>
            <a:ext cx="1999869" cy="277148"/>
          </a:xfrm>
          <a:prstGeom prst="rect">
            <a:avLst/>
          </a:prstGeom>
        </p:spPr>
        <p:txBody>
          <a:bodyPr/>
          <a:lstStyle>
            <a:lvl1pPr marL="0" indent="0">
              <a:buNone/>
              <a:defRPr sz="1200">
                <a:solidFill>
                  <a:schemeClr val="tx2"/>
                </a:solidFill>
                <a:latin typeface="+mn-lt"/>
              </a:defRPr>
            </a:lvl1pPr>
          </a:lstStyle>
          <a:p>
            <a:pPr lvl="0"/>
            <a:r>
              <a:rPr lang="en-GB" err="1"/>
              <a:t>Į</a:t>
            </a:r>
            <a:r>
              <a:rPr lang="en-LT"/>
              <a:t>kelkite spalvotą nuotrauką</a:t>
            </a:r>
          </a:p>
        </p:txBody>
      </p:sp>
      <p:pic>
        <p:nvPicPr>
          <p:cNvPr id="28" name="Picture 27">
            <a:extLst>
              <a:ext uri="{FF2B5EF4-FFF2-40B4-BE49-F238E27FC236}">
                <a16:creationId xmlns:a16="http://schemas.microsoft.com/office/drawing/2014/main" id="{CE5E2A0D-7D13-DC45-947A-3002BAB50091}"/>
              </a:ext>
            </a:extLst>
          </p:cNvPr>
          <p:cNvPicPr>
            <a:picLocks noChangeAspect="1"/>
          </p:cNvPicPr>
          <p:nvPr userDrawn="1"/>
        </p:nvPicPr>
        <p:blipFill>
          <a:blip r:embed="rId2"/>
          <a:stretch>
            <a:fillRect/>
          </a:stretch>
        </p:blipFill>
        <p:spPr>
          <a:xfrm>
            <a:off x="325458" y="5394030"/>
            <a:ext cx="1332854" cy="1332854"/>
          </a:xfrm>
          <a:prstGeom prst="rect">
            <a:avLst/>
          </a:prstGeom>
        </p:spPr>
      </p:pic>
      <p:sp>
        <p:nvSpPr>
          <p:cNvPr id="2" name="Slide Number Placeholder 1">
            <a:extLst>
              <a:ext uri="{FF2B5EF4-FFF2-40B4-BE49-F238E27FC236}">
                <a16:creationId xmlns:a16="http://schemas.microsoft.com/office/drawing/2014/main" id="{A6E3332F-D0D1-1F4F-BB24-DF031112D157}"/>
              </a:ext>
            </a:extLst>
          </p:cNvPr>
          <p:cNvSpPr>
            <a:spLocks noGrp="1"/>
          </p:cNvSpPr>
          <p:nvPr>
            <p:ph type="sldNum" sz="quarter" idx="24"/>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383309754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Komandos pristatymas 2">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1EBFB34-06BD-C84C-80F9-57CFD0EE4E66}"/>
              </a:ext>
            </a:extLst>
          </p:cNvPr>
          <p:cNvSpPr/>
          <p:nvPr userDrawn="1"/>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6" name="object 10">
            <a:extLst>
              <a:ext uri="{FF2B5EF4-FFF2-40B4-BE49-F238E27FC236}">
                <a16:creationId xmlns:a16="http://schemas.microsoft.com/office/drawing/2014/main" id="{212F65F2-3D09-CF48-8C66-B8A1E5EE6B18}"/>
              </a:ext>
            </a:extLst>
          </p:cNvPr>
          <p:cNvSpPr txBox="1">
            <a:spLocks noGrp="1"/>
          </p:cNvSpPr>
          <p:nvPr>
            <p:ph type="title" hasCustomPrompt="1"/>
          </p:nvPr>
        </p:nvSpPr>
        <p:spPr>
          <a:xfrm>
            <a:off x="559864" y="342037"/>
            <a:ext cx="6701570"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KOMANDOS PRISTATYMAS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sp>
        <p:nvSpPr>
          <p:cNvPr id="8" name="Picture Placeholder 12">
            <a:extLst>
              <a:ext uri="{FF2B5EF4-FFF2-40B4-BE49-F238E27FC236}">
                <a16:creationId xmlns:a16="http://schemas.microsoft.com/office/drawing/2014/main" id="{2016103D-B8C7-734E-AA51-77B06D2577E6}"/>
              </a:ext>
            </a:extLst>
          </p:cNvPr>
          <p:cNvSpPr>
            <a:spLocks noGrp="1"/>
          </p:cNvSpPr>
          <p:nvPr>
            <p:ph type="pic" sz="quarter" idx="10"/>
          </p:nvPr>
        </p:nvSpPr>
        <p:spPr>
          <a:xfrm>
            <a:off x="1031183" y="1725612"/>
            <a:ext cx="2211671" cy="2139807"/>
          </a:xfrm>
          <a:prstGeom prst="ellipse">
            <a:avLst/>
          </a:prstGeom>
          <a:solidFill>
            <a:schemeClr val="bg2"/>
          </a:solidFill>
          <a:ln w="53975">
            <a:solidFill>
              <a:schemeClr val="tx1"/>
            </a:solidFill>
          </a:ln>
        </p:spPr>
        <p:txBody>
          <a:bodyPr/>
          <a:lstStyle>
            <a:lvl1pPr marL="0" indent="0" algn="ctr">
              <a:buNone/>
              <a:defRPr sz="1400">
                <a:solidFill>
                  <a:schemeClr val="tx2"/>
                </a:solidFill>
              </a:defRPr>
            </a:lvl1pPr>
          </a:lstStyle>
          <a:p>
            <a:endParaRPr lang="en-GB"/>
          </a:p>
          <a:p>
            <a:endParaRPr lang="en-GB"/>
          </a:p>
          <a:p>
            <a:endParaRPr lang="en-GB"/>
          </a:p>
        </p:txBody>
      </p:sp>
      <p:sp>
        <p:nvSpPr>
          <p:cNvPr id="9" name="Picture Placeholder 12">
            <a:extLst>
              <a:ext uri="{FF2B5EF4-FFF2-40B4-BE49-F238E27FC236}">
                <a16:creationId xmlns:a16="http://schemas.microsoft.com/office/drawing/2014/main" id="{DE16999E-9234-ED40-A335-10836B746D65}"/>
              </a:ext>
            </a:extLst>
          </p:cNvPr>
          <p:cNvSpPr>
            <a:spLocks noGrp="1"/>
          </p:cNvSpPr>
          <p:nvPr>
            <p:ph type="pic" sz="quarter" idx="11"/>
          </p:nvPr>
        </p:nvSpPr>
        <p:spPr>
          <a:xfrm>
            <a:off x="4751455" y="1725612"/>
            <a:ext cx="2211671" cy="2139807"/>
          </a:xfrm>
          <a:prstGeom prst="ellipse">
            <a:avLst/>
          </a:prstGeom>
          <a:solidFill>
            <a:schemeClr val="bg2"/>
          </a:solidFill>
          <a:ln w="53975">
            <a:solidFill>
              <a:schemeClr val="accent3"/>
            </a:solidFill>
          </a:ln>
        </p:spPr>
        <p:txBody>
          <a:bodyPr/>
          <a:lstStyle>
            <a:lvl1pPr marL="0" indent="0" algn="ctr">
              <a:buNone/>
              <a:defRPr sz="1400">
                <a:solidFill>
                  <a:schemeClr val="tx2"/>
                </a:solidFill>
              </a:defRPr>
            </a:lvl1pPr>
          </a:lstStyle>
          <a:p>
            <a:endParaRPr lang="en-GB"/>
          </a:p>
          <a:p>
            <a:endParaRPr lang="en-GB"/>
          </a:p>
          <a:p>
            <a:endParaRPr lang="en-GB"/>
          </a:p>
        </p:txBody>
      </p:sp>
      <p:sp>
        <p:nvSpPr>
          <p:cNvPr id="10" name="Picture Placeholder 12">
            <a:extLst>
              <a:ext uri="{FF2B5EF4-FFF2-40B4-BE49-F238E27FC236}">
                <a16:creationId xmlns:a16="http://schemas.microsoft.com/office/drawing/2014/main" id="{ABF508BA-55B3-E445-9E83-CEC78EB97EFC}"/>
              </a:ext>
            </a:extLst>
          </p:cNvPr>
          <p:cNvSpPr>
            <a:spLocks noGrp="1"/>
          </p:cNvSpPr>
          <p:nvPr>
            <p:ph type="pic" sz="quarter" idx="12"/>
          </p:nvPr>
        </p:nvSpPr>
        <p:spPr>
          <a:xfrm>
            <a:off x="8471727" y="1725611"/>
            <a:ext cx="2211671" cy="2139807"/>
          </a:xfrm>
          <a:prstGeom prst="ellipse">
            <a:avLst/>
          </a:prstGeom>
          <a:solidFill>
            <a:schemeClr val="bg2"/>
          </a:solidFill>
          <a:ln w="53975">
            <a:solidFill>
              <a:schemeClr val="accent5"/>
            </a:solidFill>
          </a:ln>
        </p:spPr>
        <p:txBody>
          <a:bodyPr/>
          <a:lstStyle>
            <a:lvl1pPr marL="0" indent="0" algn="ctr">
              <a:buNone/>
              <a:defRPr sz="1400">
                <a:solidFill>
                  <a:schemeClr val="tx2"/>
                </a:solidFill>
              </a:defRPr>
            </a:lvl1pPr>
          </a:lstStyle>
          <a:p>
            <a:endParaRPr lang="en-GB"/>
          </a:p>
          <a:p>
            <a:endParaRPr lang="en-GB"/>
          </a:p>
          <a:p>
            <a:endParaRPr lang="en-GB"/>
          </a:p>
        </p:txBody>
      </p:sp>
      <p:sp>
        <p:nvSpPr>
          <p:cNvPr id="20" name="Text Placeholder 2">
            <a:extLst>
              <a:ext uri="{FF2B5EF4-FFF2-40B4-BE49-F238E27FC236}">
                <a16:creationId xmlns:a16="http://schemas.microsoft.com/office/drawing/2014/main" id="{8F834F76-6B19-DE49-9FA7-7552C486E84A}"/>
              </a:ext>
            </a:extLst>
          </p:cNvPr>
          <p:cNvSpPr>
            <a:spLocks noGrp="1"/>
          </p:cNvSpPr>
          <p:nvPr>
            <p:ph type="body" sz="quarter" idx="13" hasCustomPrompt="1"/>
          </p:nvPr>
        </p:nvSpPr>
        <p:spPr>
          <a:xfrm>
            <a:off x="732874" y="4057769"/>
            <a:ext cx="2808288" cy="439737"/>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tx2"/>
                </a:solidFill>
                <a:latin typeface="+mj-lt"/>
              </a:defRPr>
            </a:lvl1pPr>
            <a:lvl2pPr marL="457200" indent="0" algn="ctr">
              <a:buNone/>
              <a:defRPr sz="1600">
                <a:solidFill>
                  <a:schemeClr val="tx2"/>
                </a:solidFill>
                <a:latin typeface="+mj-lt"/>
              </a:defRPr>
            </a:lvl2pPr>
            <a:lvl3pPr marL="914400" indent="0" algn="ctr">
              <a:buNone/>
              <a:defRPr sz="1600">
                <a:solidFill>
                  <a:schemeClr val="tx2"/>
                </a:solidFill>
                <a:latin typeface="+mj-lt"/>
              </a:defRPr>
            </a:lvl3pPr>
            <a:lvl4pPr marL="1371600" indent="0" algn="ctr">
              <a:buNone/>
              <a:defRPr sz="1600">
                <a:solidFill>
                  <a:schemeClr val="tx2"/>
                </a:solidFill>
                <a:latin typeface="+mj-lt"/>
              </a:defRPr>
            </a:lvl4pPr>
            <a:lvl5pPr marL="1828800" indent="0" algn="ctr">
              <a:buNone/>
              <a:defRPr sz="1600">
                <a:solidFill>
                  <a:schemeClr val="tx2"/>
                </a:solidFill>
                <a:latin typeface="+mj-lt"/>
              </a:defRPr>
            </a:lvl5pPr>
          </a:lstStyle>
          <a:p>
            <a:pPr lvl="0"/>
            <a:r>
              <a:rPr lang="en-GB"/>
              <a:t>Arial black 16 pt.</a:t>
            </a:r>
          </a:p>
          <a:p>
            <a:pPr lvl="0"/>
            <a:endParaRPr lang="en-LT"/>
          </a:p>
        </p:txBody>
      </p:sp>
      <p:sp>
        <p:nvSpPr>
          <p:cNvPr id="22" name="Text Placeholder 2">
            <a:extLst>
              <a:ext uri="{FF2B5EF4-FFF2-40B4-BE49-F238E27FC236}">
                <a16:creationId xmlns:a16="http://schemas.microsoft.com/office/drawing/2014/main" id="{BF430E80-4ED1-3841-B657-B10B858D6A35}"/>
              </a:ext>
            </a:extLst>
          </p:cNvPr>
          <p:cNvSpPr>
            <a:spLocks noGrp="1"/>
          </p:cNvSpPr>
          <p:nvPr>
            <p:ph type="body" sz="quarter" idx="14" hasCustomPrompt="1"/>
          </p:nvPr>
        </p:nvSpPr>
        <p:spPr>
          <a:xfrm>
            <a:off x="4453146" y="4057769"/>
            <a:ext cx="2808288" cy="439737"/>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tx2"/>
                </a:solidFill>
                <a:latin typeface="+mj-lt"/>
              </a:defRPr>
            </a:lvl1pPr>
            <a:lvl2pPr marL="457200" indent="0" algn="ctr">
              <a:buNone/>
              <a:defRPr sz="1600">
                <a:solidFill>
                  <a:schemeClr val="tx2"/>
                </a:solidFill>
                <a:latin typeface="+mj-lt"/>
              </a:defRPr>
            </a:lvl2pPr>
            <a:lvl3pPr marL="914400" indent="0" algn="ctr">
              <a:buNone/>
              <a:defRPr sz="1600">
                <a:solidFill>
                  <a:schemeClr val="tx2"/>
                </a:solidFill>
                <a:latin typeface="+mj-lt"/>
              </a:defRPr>
            </a:lvl3pPr>
            <a:lvl4pPr marL="1371600" indent="0" algn="ctr">
              <a:buNone/>
              <a:defRPr sz="1600">
                <a:solidFill>
                  <a:schemeClr val="tx2"/>
                </a:solidFill>
                <a:latin typeface="+mj-lt"/>
              </a:defRPr>
            </a:lvl4pPr>
            <a:lvl5pPr marL="1828800" indent="0" algn="ctr">
              <a:buNone/>
              <a:defRPr sz="1600">
                <a:solidFill>
                  <a:schemeClr val="tx2"/>
                </a:solidFill>
                <a:latin typeface="+mj-lt"/>
              </a:defRPr>
            </a:lvl5pPr>
          </a:lstStyle>
          <a:p>
            <a:pPr lvl="0"/>
            <a:r>
              <a:rPr lang="en-GB"/>
              <a:t>Arial black 16 pt.</a:t>
            </a:r>
          </a:p>
          <a:p>
            <a:pPr lvl="0"/>
            <a:endParaRPr lang="en-LT"/>
          </a:p>
        </p:txBody>
      </p:sp>
      <p:sp>
        <p:nvSpPr>
          <p:cNvPr id="23" name="Text Placeholder 2">
            <a:extLst>
              <a:ext uri="{FF2B5EF4-FFF2-40B4-BE49-F238E27FC236}">
                <a16:creationId xmlns:a16="http://schemas.microsoft.com/office/drawing/2014/main" id="{C47311ED-28CD-6B4F-A1A4-D5004A00E3E4}"/>
              </a:ext>
            </a:extLst>
          </p:cNvPr>
          <p:cNvSpPr>
            <a:spLocks noGrp="1"/>
          </p:cNvSpPr>
          <p:nvPr>
            <p:ph type="body" sz="quarter" idx="15" hasCustomPrompt="1"/>
          </p:nvPr>
        </p:nvSpPr>
        <p:spPr>
          <a:xfrm>
            <a:off x="8173418" y="4057769"/>
            <a:ext cx="2808288" cy="439737"/>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tx2"/>
                </a:solidFill>
                <a:latin typeface="+mj-lt"/>
              </a:defRPr>
            </a:lvl1pPr>
            <a:lvl2pPr marL="457200" indent="0" algn="ctr">
              <a:buNone/>
              <a:defRPr sz="1600">
                <a:solidFill>
                  <a:schemeClr val="tx2"/>
                </a:solidFill>
                <a:latin typeface="+mj-lt"/>
              </a:defRPr>
            </a:lvl2pPr>
            <a:lvl3pPr marL="914400" indent="0" algn="ctr">
              <a:buNone/>
              <a:defRPr sz="1600">
                <a:solidFill>
                  <a:schemeClr val="tx2"/>
                </a:solidFill>
                <a:latin typeface="+mj-lt"/>
              </a:defRPr>
            </a:lvl3pPr>
            <a:lvl4pPr marL="1371600" indent="0" algn="ctr">
              <a:buNone/>
              <a:defRPr sz="1600">
                <a:solidFill>
                  <a:schemeClr val="tx2"/>
                </a:solidFill>
                <a:latin typeface="+mj-lt"/>
              </a:defRPr>
            </a:lvl4pPr>
            <a:lvl5pPr marL="1828800" indent="0" algn="ctr">
              <a:buNone/>
              <a:defRPr sz="1600">
                <a:solidFill>
                  <a:schemeClr val="tx2"/>
                </a:solidFill>
                <a:latin typeface="+mj-lt"/>
              </a:defRPr>
            </a:lvl5pPr>
          </a:lstStyle>
          <a:p>
            <a:pPr lvl="0"/>
            <a:r>
              <a:rPr lang="en-GB"/>
              <a:t>Arial black 16 pt.</a:t>
            </a:r>
          </a:p>
          <a:p>
            <a:pPr lvl="0"/>
            <a:endParaRPr lang="en-LT"/>
          </a:p>
        </p:txBody>
      </p:sp>
      <p:sp>
        <p:nvSpPr>
          <p:cNvPr id="24" name="Text Placeholder 4">
            <a:extLst>
              <a:ext uri="{FF2B5EF4-FFF2-40B4-BE49-F238E27FC236}">
                <a16:creationId xmlns:a16="http://schemas.microsoft.com/office/drawing/2014/main" id="{327D3136-2F2B-3949-A4EB-A9033BC6CCEF}"/>
              </a:ext>
            </a:extLst>
          </p:cNvPr>
          <p:cNvSpPr>
            <a:spLocks noGrp="1"/>
          </p:cNvSpPr>
          <p:nvPr>
            <p:ph type="body" sz="quarter" idx="16" hasCustomPrompt="1"/>
          </p:nvPr>
        </p:nvSpPr>
        <p:spPr>
          <a:xfrm>
            <a:off x="732874" y="4752831"/>
            <a:ext cx="2808288" cy="873054"/>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latin typeface="+mn-lt"/>
              </a:defRPr>
            </a:lvl1pPr>
            <a:lvl2pPr marL="457200" indent="0" algn="l">
              <a:buNone/>
              <a:defRPr sz="1200">
                <a:solidFill>
                  <a:schemeClr val="tx2"/>
                </a:solidFill>
                <a:latin typeface="+mn-lt"/>
              </a:defRPr>
            </a:lvl2pPr>
            <a:lvl3pPr marL="914400" indent="0" algn="l">
              <a:buNone/>
              <a:defRPr sz="1200">
                <a:solidFill>
                  <a:schemeClr val="tx2"/>
                </a:solidFill>
                <a:latin typeface="+mn-lt"/>
              </a:defRPr>
            </a:lvl3pPr>
            <a:lvl4pPr marL="1371600" indent="0" algn="l">
              <a:buNone/>
              <a:defRPr sz="1200">
                <a:solidFill>
                  <a:schemeClr val="tx2"/>
                </a:solidFill>
                <a:latin typeface="+mn-lt"/>
              </a:defRPr>
            </a:lvl4pPr>
            <a:lvl5pPr marL="1828800" indent="0" algn="l">
              <a:buNone/>
              <a:defRPr sz="1200">
                <a:solidFill>
                  <a:schemeClr val="tx2"/>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 regular 12 pt. </a:t>
            </a:r>
            <a:r>
              <a:rPr lang="en-GB" sz="1200" b="0" i="0" spc="-320">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Lorem</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ipsum</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dolor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sit</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spc="-3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a:t>
            </a:r>
            <a:endParaRPr lang="en-GB" sz="1200" b="0" i="0">
              <a:latin typeface="Arial" panose="020B0604020202020204" pitchFamily="34" charset="0"/>
              <a:cs typeface="Arial" panose="020B0604020202020204" pitchFamily="34" charset="0"/>
            </a:endParaRPr>
          </a:p>
          <a:p>
            <a:pPr lvl="0"/>
            <a:endParaRPr lang="en-LT"/>
          </a:p>
        </p:txBody>
      </p:sp>
      <p:sp>
        <p:nvSpPr>
          <p:cNvPr id="25" name="Text Placeholder 4">
            <a:extLst>
              <a:ext uri="{FF2B5EF4-FFF2-40B4-BE49-F238E27FC236}">
                <a16:creationId xmlns:a16="http://schemas.microsoft.com/office/drawing/2014/main" id="{E2314E7F-1276-F94E-A494-EBCE4E894B65}"/>
              </a:ext>
            </a:extLst>
          </p:cNvPr>
          <p:cNvSpPr>
            <a:spLocks noGrp="1"/>
          </p:cNvSpPr>
          <p:nvPr>
            <p:ph type="body" sz="quarter" idx="17" hasCustomPrompt="1"/>
          </p:nvPr>
        </p:nvSpPr>
        <p:spPr>
          <a:xfrm>
            <a:off x="4453146" y="4752831"/>
            <a:ext cx="2808288" cy="873054"/>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latin typeface="+mn-lt"/>
              </a:defRPr>
            </a:lvl1pPr>
            <a:lvl2pPr marL="457200" indent="0" algn="l">
              <a:buNone/>
              <a:defRPr sz="1200">
                <a:solidFill>
                  <a:schemeClr val="tx2"/>
                </a:solidFill>
                <a:latin typeface="+mn-lt"/>
              </a:defRPr>
            </a:lvl2pPr>
            <a:lvl3pPr marL="914400" indent="0" algn="l">
              <a:buNone/>
              <a:defRPr sz="1200">
                <a:solidFill>
                  <a:schemeClr val="tx2"/>
                </a:solidFill>
                <a:latin typeface="+mn-lt"/>
              </a:defRPr>
            </a:lvl3pPr>
            <a:lvl4pPr marL="1371600" indent="0" algn="l">
              <a:buNone/>
              <a:defRPr sz="1200">
                <a:solidFill>
                  <a:schemeClr val="tx2"/>
                </a:solidFill>
                <a:latin typeface="+mn-lt"/>
              </a:defRPr>
            </a:lvl4pPr>
            <a:lvl5pPr marL="1828800" indent="0" algn="l">
              <a:buNone/>
              <a:defRPr sz="1200">
                <a:solidFill>
                  <a:schemeClr val="tx2"/>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 regular 12 pt. </a:t>
            </a:r>
            <a:r>
              <a:rPr lang="en-GB" sz="1200" b="0" i="0" spc="-320">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Lorem</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ipsum</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dolor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sit</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spc="-3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a:t>
            </a:r>
            <a:endParaRPr lang="en-GB" sz="1200" b="0" i="0">
              <a:latin typeface="Arial" panose="020B0604020202020204" pitchFamily="34" charset="0"/>
              <a:cs typeface="Arial" panose="020B0604020202020204" pitchFamily="34" charset="0"/>
            </a:endParaRPr>
          </a:p>
          <a:p>
            <a:pPr lvl="0"/>
            <a:endParaRPr lang="en-LT"/>
          </a:p>
        </p:txBody>
      </p:sp>
      <p:sp>
        <p:nvSpPr>
          <p:cNvPr id="26" name="Text Placeholder 4">
            <a:extLst>
              <a:ext uri="{FF2B5EF4-FFF2-40B4-BE49-F238E27FC236}">
                <a16:creationId xmlns:a16="http://schemas.microsoft.com/office/drawing/2014/main" id="{CE48C78B-AD04-6348-93CB-B32B0005CC35}"/>
              </a:ext>
            </a:extLst>
          </p:cNvPr>
          <p:cNvSpPr>
            <a:spLocks noGrp="1"/>
          </p:cNvSpPr>
          <p:nvPr>
            <p:ph type="body" sz="quarter" idx="18" hasCustomPrompt="1"/>
          </p:nvPr>
        </p:nvSpPr>
        <p:spPr>
          <a:xfrm>
            <a:off x="8173418" y="4752831"/>
            <a:ext cx="2808288" cy="873054"/>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latin typeface="+mn-lt"/>
              </a:defRPr>
            </a:lvl1pPr>
            <a:lvl2pPr marL="457200" indent="0" algn="l">
              <a:buNone/>
              <a:defRPr sz="1200">
                <a:solidFill>
                  <a:schemeClr val="tx2"/>
                </a:solidFill>
                <a:latin typeface="+mn-lt"/>
              </a:defRPr>
            </a:lvl2pPr>
            <a:lvl3pPr marL="914400" indent="0" algn="l">
              <a:buNone/>
              <a:defRPr sz="1200">
                <a:solidFill>
                  <a:schemeClr val="tx2"/>
                </a:solidFill>
                <a:latin typeface="+mn-lt"/>
              </a:defRPr>
            </a:lvl3pPr>
            <a:lvl4pPr marL="1371600" indent="0" algn="l">
              <a:buNone/>
              <a:defRPr sz="1200">
                <a:solidFill>
                  <a:schemeClr val="tx2"/>
                </a:solidFill>
                <a:latin typeface="+mn-lt"/>
              </a:defRPr>
            </a:lvl4pPr>
            <a:lvl5pPr marL="1828800" indent="0" algn="l">
              <a:buNone/>
              <a:defRPr sz="1200">
                <a:solidFill>
                  <a:schemeClr val="tx2"/>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 regular 12 pt. </a:t>
            </a:r>
            <a:r>
              <a:rPr lang="en-GB" sz="1200" b="0" i="0" spc="-320">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Lorem</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ipsum</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dolor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sit</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spc="-3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a:t>
            </a:r>
            <a:endParaRPr lang="en-GB" sz="1200" b="0" i="0">
              <a:latin typeface="Arial" panose="020B0604020202020204" pitchFamily="34" charset="0"/>
              <a:cs typeface="Arial" panose="020B0604020202020204" pitchFamily="34" charset="0"/>
            </a:endParaRPr>
          </a:p>
          <a:p>
            <a:pPr lvl="0"/>
            <a:endParaRPr lang="en-LT"/>
          </a:p>
        </p:txBody>
      </p:sp>
      <p:sp>
        <p:nvSpPr>
          <p:cNvPr id="27" name="Text Placeholder 5">
            <a:extLst>
              <a:ext uri="{FF2B5EF4-FFF2-40B4-BE49-F238E27FC236}">
                <a16:creationId xmlns:a16="http://schemas.microsoft.com/office/drawing/2014/main" id="{65B47FD9-7F71-5B49-A4D2-C8E8E211EDC6}"/>
              </a:ext>
            </a:extLst>
          </p:cNvPr>
          <p:cNvSpPr>
            <a:spLocks noGrp="1"/>
          </p:cNvSpPr>
          <p:nvPr>
            <p:ph type="body" sz="quarter" idx="22" hasCustomPrompt="1"/>
          </p:nvPr>
        </p:nvSpPr>
        <p:spPr>
          <a:xfrm>
            <a:off x="1137084" y="2996870"/>
            <a:ext cx="1999869" cy="432130"/>
          </a:xfrm>
          <a:prstGeom prst="rect">
            <a:avLst/>
          </a:prstGeom>
        </p:spPr>
        <p:txBody>
          <a:bodyPr/>
          <a:lstStyle>
            <a:lvl1pPr marL="0" indent="0" algn="ctr">
              <a:buNone/>
              <a:defRPr sz="1200">
                <a:solidFill>
                  <a:schemeClr val="tx2"/>
                </a:solidFill>
                <a:latin typeface="+mn-lt"/>
              </a:defRPr>
            </a:lvl1pPr>
          </a:lstStyle>
          <a:p>
            <a:pPr lvl="0"/>
            <a:r>
              <a:rPr lang="en-GB" err="1"/>
              <a:t>Į</a:t>
            </a:r>
            <a:r>
              <a:rPr lang="en-LT"/>
              <a:t>kelkite nespalvotą nuotrauką</a:t>
            </a:r>
          </a:p>
        </p:txBody>
      </p:sp>
      <p:sp>
        <p:nvSpPr>
          <p:cNvPr id="28" name="Text Placeholder 5">
            <a:extLst>
              <a:ext uri="{FF2B5EF4-FFF2-40B4-BE49-F238E27FC236}">
                <a16:creationId xmlns:a16="http://schemas.microsoft.com/office/drawing/2014/main" id="{45C38A2E-F54A-FF4D-A4E0-574F76554C1C}"/>
              </a:ext>
            </a:extLst>
          </p:cNvPr>
          <p:cNvSpPr>
            <a:spLocks noGrp="1"/>
          </p:cNvSpPr>
          <p:nvPr>
            <p:ph type="body" sz="quarter" idx="23" hasCustomPrompt="1"/>
          </p:nvPr>
        </p:nvSpPr>
        <p:spPr>
          <a:xfrm>
            <a:off x="4857355" y="3013660"/>
            <a:ext cx="1999869" cy="432130"/>
          </a:xfrm>
          <a:prstGeom prst="rect">
            <a:avLst/>
          </a:prstGeom>
        </p:spPr>
        <p:txBody>
          <a:bodyPr/>
          <a:lstStyle>
            <a:lvl1pPr marL="0" indent="0" algn="ctr">
              <a:buNone/>
              <a:defRPr sz="1200">
                <a:solidFill>
                  <a:schemeClr val="tx2"/>
                </a:solidFill>
                <a:latin typeface="+mn-lt"/>
              </a:defRPr>
            </a:lvl1pPr>
          </a:lstStyle>
          <a:p>
            <a:pPr lvl="0"/>
            <a:r>
              <a:rPr lang="en-GB" err="1"/>
              <a:t>Į</a:t>
            </a:r>
            <a:r>
              <a:rPr lang="en-LT"/>
              <a:t>kelkite nespalvotą nuotrauką</a:t>
            </a:r>
          </a:p>
        </p:txBody>
      </p:sp>
      <p:sp>
        <p:nvSpPr>
          <p:cNvPr id="29" name="Text Placeholder 5">
            <a:extLst>
              <a:ext uri="{FF2B5EF4-FFF2-40B4-BE49-F238E27FC236}">
                <a16:creationId xmlns:a16="http://schemas.microsoft.com/office/drawing/2014/main" id="{FA1B2BF4-48ED-5E48-9113-870FA8256687}"/>
              </a:ext>
            </a:extLst>
          </p:cNvPr>
          <p:cNvSpPr>
            <a:spLocks noGrp="1"/>
          </p:cNvSpPr>
          <p:nvPr>
            <p:ph type="body" sz="quarter" idx="24" hasCustomPrompt="1"/>
          </p:nvPr>
        </p:nvSpPr>
        <p:spPr>
          <a:xfrm>
            <a:off x="8577627" y="2996870"/>
            <a:ext cx="1999869" cy="432130"/>
          </a:xfrm>
          <a:prstGeom prst="rect">
            <a:avLst/>
          </a:prstGeom>
        </p:spPr>
        <p:txBody>
          <a:bodyPr/>
          <a:lstStyle>
            <a:lvl1pPr marL="0" indent="0" algn="ctr">
              <a:buNone/>
              <a:defRPr sz="1200">
                <a:solidFill>
                  <a:schemeClr val="tx2"/>
                </a:solidFill>
                <a:latin typeface="+mn-lt"/>
              </a:defRPr>
            </a:lvl1pPr>
          </a:lstStyle>
          <a:p>
            <a:pPr lvl="0"/>
            <a:r>
              <a:rPr lang="en-GB" err="1"/>
              <a:t>Į</a:t>
            </a:r>
            <a:r>
              <a:rPr lang="en-LT"/>
              <a:t>kelkite nespalvotą nuotrauką</a:t>
            </a:r>
          </a:p>
        </p:txBody>
      </p:sp>
      <p:pic>
        <p:nvPicPr>
          <p:cNvPr id="31" name="Picture 30">
            <a:extLst>
              <a:ext uri="{FF2B5EF4-FFF2-40B4-BE49-F238E27FC236}">
                <a16:creationId xmlns:a16="http://schemas.microsoft.com/office/drawing/2014/main" id="{49BC669B-0905-E845-86C1-313544E62DE8}"/>
              </a:ext>
            </a:extLst>
          </p:cNvPr>
          <p:cNvPicPr>
            <a:picLocks noChangeAspect="1"/>
          </p:cNvPicPr>
          <p:nvPr userDrawn="1"/>
        </p:nvPicPr>
        <p:blipFill>
          <a:blip r:embed="rId2"/>
          <a:stretch>
            <a:fillRect/>
          </a:stretch>
        </p:blipFill>
        <p:spPr>
          <a:xfrm>
            <a:off x="347221" y="5386518"/>
            <a:ext cx="1332000" cy="1332000"/>
          </a:xfrm>
          <a:prstGeom prst="rect">
            <a:avLst/>
          </a:prstGeom>
        </p:spPr>
      </p:pic>
      <p:sp>
        <p:nvSpPr>
          <p:cNvPr id="2" name="Slide Number Placeholder 1">
            <a:extLst>
              <a:ext uri="{FF2B5EF4-FFF2-40B4-BE49-F238E27FC236}">
                <a16:creationId xmlns:a16="http://schemas.microsoft.com/office/drawing/2014/main" id="{7B44B59F-9F9B-AD45-B22D-CACEB2802368}"/>
              </a:ext>
            </a:extLst>
          </p:cNvPr>
          <p:cNvSpPr>
            <a:spLocks noGrp="1"/>
          </p:cNvSpPr>
          <p:nvPr>
            <p:ph type="sldNum" sz="quarter" idx="25"/>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177850201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Asmens pristatymas">
    <p:spTree>
      <p:nvGrpSpPr>
        <p:cNvPr id="1" name=""/>
        <p:cNvGrpSpPr/>
        <p:nvPr/>
      </p:nvGrpSpPr>
      <p:grpSpPr>
        <a:xfrm>
          <a:off x="0" y="0"/>
          <a:ext cx="0" cy="0"/>
          <a:chOff x="0" y="0"/>
          <a:chExt cx="0" cy="0"/>
        </a:xfrm>
      </p:grpSpPr>
      <p:sp>
        <p:nvSpPr>
          <p:cNvPr id="8" name="object 10">
            <a:extLst>
              <a:ext uri="{FF2B5EF4-FFF2-40B4-BE49-F238E27FC236}">
                <a16:creationId xmlns:a16="http://schemas.microsoft.com/office/drawing/2014/main" id="{54C87A65-7033-9A4F-8510-7BC73C5922B5}"/>
              </a:ext>
            </a:extLst>
          </p:cNvPr>
          <p:cNvSpPr txBox="1">
            <a:spLocks noGrp="1"/>
          </p:cNvSpPr>
          <p:nvPr>
            <p:ph type="title" hasCustomPrompt="1"/>
          </p:nvPr>
        </p:nvSpPr>
        <p:spPr>
          <a:xfrm>
            <a:off x="575362" y="342037"/>
            <a:ext cx="6615852"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ASMENS PRISTATYMAS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sp>
        <p:nvSpPr>
          <p:cNvPr id="10" name="object 3">
            <a:extLst>
              <a:ext uri="{FF2B5EF4-FFF2-40B4-BE49-F238E27FC236}">
                <a16:creationId xmlns:a16="http://schemas.microsoft.com/office/drawing/2014/main" id="{B0F70EAD-A909-AC47-A0D2-A9C9A197FE83}"/>
              </a:ext>
            </a:extLst>
          </p:cNvPr>
          <p:cNvSpPr/>
          <p:nvPr/>
        </p:nvSpPr>
        <p:spPr>
          <a:xfrm>
            <a:off x="0" y="1079614"/>
            <a:ext cx="12192000" cy="5778386"/>
          </a:xfrm>
          <a:custGeom>
            <a:avLst/>
            <a:gdLst/>
            <a:ahLst/>
            <a:cxnLst/>
            <a:rect l="l" t="t" r="r" b="b"/>
            <a:pathLst>
              <a:path w="10833100" h="5016500">
                <a:moveTo>
                  <a:pt x="10833100" y="780935"/>
                </a:moveTo>
                <a:lnTo>
                  <a:pt x="9897821" y="780935"/>
                </a:lnTo>
                <a:lnTo>
                  <a:pt x="9879889" y="761631"/>
                </a:lnTo>
                <a:lnTo>
                  <a:pt x="9848621" y="729195"/>
                </a:lnTo>
                <a:lnTo>
                  <a:pt x="9816770" y="697344"/>
                </a:lnTo>
                <a:lnTo>
                  <a:pt x="9784334" y="666076"/>
                </a:lnTo>
                <a:lnTo>
                  <a:pt x="9751327" y="635419"/>
                </a:lnTo>
                <a:lnTo>
                  <a:pt x="9717761" y="605358"/>
                </a:lnTo>
                <a:lnTo>
                  <a:pt x="9683636" y="575919"/>
                </a:lnTo>
                <a:lnTo>
                  <a:pt x="9648952" y="547103"/>
                </a:lnTo>
                <a:lnTo>
                  <a:pt x="9613748" y="518922"/>
                </a:lnTo>
                <a:lnTo>
                  <a:pt x="9578010" y="491375"/>
                </a:lnTo>
                <a:lnTo>
                  <a:pt x="9541751" y="464489"/>
                </a:lnTo>
                <a:lnTo>
                  <a:pt x="9504985" y="438264"/>
                </a:lnTo>
                <a:lnTo>
                  <a:pt x="9467710" y="412699"/>
                </a:lnTo>
                <a:lnTo>
                  <a:pt x="9429940" y="387819"/>
                </a:lnTo>
                <a:lnTo>
                  <a:pt x="9391688" y="363626"/>
                </a:lnTo>
                <a:lnTo>
                  <a:pt x="9352966" y="340118"/>
                </a:lnTo>
                <a:lnTo>
                  <a:pt x="9313774" y="317334"/>
                </a:lnTo>
                <a:lnTo>
                  <a:pt x="9274124" y="295249"/>
                </a:lnTo>
                <a:lnTo>
                  <a:pt x="9234018" y="273888"/>
                </a:lnTo>
                <a:lnTo>
                  <a:pt x="9193479" y="253250"/>
                </a:lnTo>
                <a:lnTo>
                  <a:pt x="9152509" y="233362"/>
                </a:lnTo>
                <a:lnTo>
                  <a:pt x="9111107" y="214210"/>
                </a:lnTo>
                <a:lnTo>
                  <a:pt x="9069286" y="195834"/>
                </a:lnTo>
                <a:lnTo>
                  <a:pt x="9027071" y="178206"/>
                </a:lnTo>
                <a:lnTo>
                  <a:pt x="8984463" y="161353"/>
                </a:lnTo>
                <a:lnTo>
                  <a:pt x="8941448" y="145288"/>
                </a:lnTo>
                <a:lnTo>
                  <a:pt x="8898064" y="130022"/>
                </a:lnTo>
                <a:lnTo>
                  <a:pt x="8854313" y="115544"/>
                </a:lnTo>
                <a:lnTo>
                  <a:pt x="8810193" y="101879"/>
                </a:lnTo>
                <a:lnTo>
                  <a:pt x="8765730" y="89039"/>
                </a:lnTo>
                <a:lnTo>
                  <a:pt x="8720912" y="77012"/>
                </a:lnTo>
                <a:lnTo>
                  <a:pt x="8675764" y="65836"/>
                </a:lnTo>
                <a:lnTo>
                  <a:pt x="8630285" y="55499"/>
                </a:lnTo>
                <a:lnTo>
                  <a:pt x="8584489" y="46012"/>
                </a:lnTo>
                <a:lnTo>
                  <a:pt x="8538388" y="37388"/>
                </a:lnTo>
                <a:lnTo>
                  <a:pt x="8491982" y="29629"/>
                </a:lnTo>
                <a:lnTo>
                  <a:pt x="8445284" y="22758"/>
                </a:lnTo>
                <a:lnTo>
                  <a:pt x="8398294" y="16776"/>
                </a:lnTo>
                <a:lnTo>
                  <a:pt x="8351050" y="11684"/>
                </a:lnTo>
                <a:lnTo>
                  <a:pt x="8303527" y="7493"/>
                </a:lnTo>
                <a:lnTo>
                  <a:pt x="8255749" y="4229"/>
                </a:lnTo>
                <a:lnTo>
                  <a:pt x="8207718" y="1879"/>
                </a:lnTo>
                <a:lnTo>
                  <a:pt x="8159458" y="469"/>
                </a:lnTo>
                <a:lnTo>
                  <a:pt x="8110956" y="0"/>
                </a:lnTo>
                <a:lnTo>
                  <a:pt x="8062468" y="469"/>
                </a:lnTo>
                <a:lnTo>
                  <a:pt x="8014195" y="1879"/>
                </a:lnTo>
                <a:lnTo>
                  <a:pt x="7966176" y="4229"/>
                </a:lnTo>
                <a:lnTo>
                  <a:pt x="7918399" y="7493"/>
                </a:lnTo>
                <a:lnTo>
                  <a:pt x="7870876" y="11684"/>
                </a:lnTo>
                <a:lnTo>
                  <a:pt x="7823619" y="16764"/>
                </a:lnTo>
                <a:lnTo>
                  <a:pt x="7776642" y="22758"/>
                </a:lnTo>
                <a:lnTo>
                  <a:pt x="7729944" y="29629"/>
                </a:lnTo>
                <a:lnTo>
                  <a:pt x="7683538" y="37376"/>
                </a:lnTo>
                <a:lnTo>
                  <a:pt x="7637424" y="45999"/>
                </a:lnTo>
                <a:lnTo>
                  <a:pt x="7591628" y="55486"/>
                </a:lnTo>
                <a:lnTo>
                  <a:pt x="7546149" y="65824"/>
                </a:lnTo>
                <a:lnTo>
                  <a:pt x="7501001" y="77012"/>
                </a:lnTo>
                <a:lnTo>
                  <a:pt x="7456183" y="89027"/>
                </a:lnTo>
                <a:lnTo>
                  <a:pt x="7411720" y="101879"/>
                </a:lnTo>
                <a:lnTo>
                  <a:pt x="7367600" y="115544"/>
                </a:lnTo>
                <a:lnTo>
                  <a:pt x="7323849" y="130009"/>
                </a:lnTo>
                <a:lnTo>
                  <a:pt x="7280465" y="145288"/>
                </a:lnTo>
                <a:lnTo>
                  <a:pt x="7237463" y="161353"/>
                </a:lnTo>
                <a:lnTo>
                  <a:pt x="7194842" y="178193"/>
                </a:lnTo>
                <a:lnTo>
                  <a:pt x="7152627" y="195821"/>
                </a:lnTo>
                <a:lnTo>
                  <a:pt x="7110806" y="214210"/>
                </a:lnTo>
                <a:lnTo>
                  <a:pt x="7069404" y="233349"/>
                </a:lnTo>
                <a:lnTo>
                  <a:pt x="7028434" y="253238"/>
                </a:lnTo>
                <a:lnTo>
                  <a:pt x="6987895" y="273875"/>
                </a:lnTo>
                <a:lnTo>
                  <a:pt x="6947789" y="295236"/>
                </a:lnTo>
                <a:lnTo>
                  <a:pt x="6908139" y="317322"/>
                </a:lnTo>
                <a:lnTo>
                  <a:pt x="6868947" y="340106"/>
                </a:lnTo>
                <a:lnTo>
                  <a:pt x="6830212" y="363613"/>
                </a:lnTo>
                <a:lnTo>
                  <a:pt x="6791973" y="387807"/>
                </a:lnTo>
                <a:lnTo>
                  <a:pt x="6754203" y="412686"/>
                </a:lnTo>
                <a:lnTo>
                  <a:pt x="6716928" y="438251"/>
                </a:lnTo>
                <a:lnTo>
                  <a:pt x="6680162" y="464477"/>
                </a:lnTo>
                <a:lnTo>
                  <a:pt x="6643903" y="491363"/>
                </a:lnTo>
                <a:lnTo>
                  <a:pt x="6608165" y="518896"/>
                </a:lnTo>
                <a:lnTo>
                  <a:pt x="6572948" y="547077"/>
                </a:lnTo>
                <a:lnTo>
                  <a:pt x="6538277" y="575894"/>
                </a:lnTo>
                <a:lnTo>
                  <a:pt x="6504152" y="605345"/>
                </a:lnTo>
                <a:lnTo>
                  <a:pt x="6470586" y="635393"/>
                </a:lnTo>
                <a:lnTo>
                  <a:pt x="6437579" y="666064"/>
                </a:lnTo>
                <a:lnTo>
                  <a:pt x="6405143" y="697331"/>
                </a:lnTo>
                <a:lnTo>
                  <a:pt x="6373279" y="729183"/>
                </a:lnTo>
                <a:lnTo>
                  <a:pt x="6342024" y="761619"/>
                </a:lnTo>
                <a:lnTo>
                  <a:pt x="6324066" y="780935"/>
                </a:lnTo>
                <a:lnTo>
                  <a:pt x="0" y="780935"/>
                </a:lnTo>
                <a:lnTo>
                  <a:pt x="0" y="5016385"/>
                </a:lnTo>
                <a:lnTo>
                  <a:pt x="10833100" y="5016385"/>
                </a:lnTo>
                <a:lnTo>
                  <a:pt x="10833100" y="780935"/>
                </a:lnTo>
                <a:close/>
              </a:path>
            </a:pathLst>
          </a:custGeom>
          <a:solidFill>
            <a:srgbClr val="A3C837"/>
          </a:solidFill>
        </p:spPr>
        <p:txBody>
          <a:bodyPr wrap="square" lIns="0" tIns="0" rIns="0" bIns="0" rtlCol="0"/>
          <a:lstStyle/>
          <a:p>
            <a:endParaRPr/>
          </a:p>
        </p:txBody>
      </p:sp>
      <p:sp>
        <p:nvSpPr>
          <p:cNvPr id="12" name="Picture Placeholder 12">
            <a:extLst>
              <a:ext uri="{FF2B5EF4-FFF2-40B4-BE49-F238E27FC236}">
                <a16:creationId xmlns:a16="http://schemas.microsoft.com/office/drawing/2014/main" id="{22E9EDDC-9550-D74E-830A-E1AAD602B74C}"/>
              </a:ext>
            </a:extLst>
          </p:cNvPr>
          <p:cNvSpPr>
            <a:spLocks noGrp="1"/>
          </p:cNvSpPr>
          <p:nvPr>
            <p:ph type="pic" sz="quarter" idx="10"/>
          </p:nvPr>
        </p:nvSpPr>
        <p:spPr>
          <a:xfrm>
            <a:off x="6511637" y="1079614"/>
            <a:ext cx="5250872" cy="4960968"/>
          </a:xfrm>
          <a:prstGeom prst="ellipse">
            <a:avLst/>
          </a:prstGeom>
          <a:solidFill>
            <a:schemeClr val="bg1"/>
          </a:solidFill>
          <a:ln w="0">
            <a:noFill/>
          </a:ln>
        </p:spPr>
        <p:txBody>
          <a:bodyPr/>
          <a:lstStyle>
            <a:lvl1pPr marL="0" indent="0" algn="ctr">
              <a:buNone/>
              <a:defRPr sz="1400">
                <a:solidFill>
                  <a:schemeClr val="tx2"/>
                </a:solidFill>
              </a:defRPr>
            </a:lvl1pPr>
          </a:lstStyle>
          <a:p>
            <a:endParaRPr lang="en-GB"/>
          </a:p>
          <a:p>
            <a:endParaRPr lang="en-GB"/>
          </a:p>
          <a:p>
            <a:endParaRPr lang="en-GB"/>
          </a:p>
        </p:txBody>
      </p:sp>
      <p:sp>
        <p:nvSpPr>
          <p:cNvPr id="3" name="Text Placeholder 2">
            <a:extLst>
              <a:ext uri="{FF2B5EF4-FFF2-40B4-BE49-F238E27FC236}">
                <a16:creationId xmlns:a16="http://schemas.microsoft.com/office/drawing/2014/main" id="{01A21426-A060-4A4D-84B3-90E7B06ABE10}"/>
              </a:ext>
            </a:extLst>
          </p:cNvPr>
          <p:cNvSpPr>
            <a:spLocks noGrp="1"/>
          </p:cNvSpPr>
          <p:nvPr>
            <p:ph type="body" sz="quarter" idx="11" hasCustomPrompt="1"/>
          </p:nvPr>
        </p:nvSpPr>
        <p:spPr>
          <a:xfrm>
            <a:off x="482374" y="2354031"/>
            <a:ext cx="5445196" cy="36933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2"/>
                </a:solidFill>
                <a:latin typeface="+mn-lt"/>
              </a:defRPr>
            </a:lvl1pPr>
            <a:lvl2pPr marL="457200" indent="0">
              <a:buNone/>
              <a:defRPr sz="1800">
                <a:solidFill>
                  <a:schemeClr val="tx2"/>
                </a:solidFill>
                <a:latin typeface="+mn-lt"/>
              </a:defRPr>
            </a:lvl2pPr>
            <a:lvl3pPr marL="914400" indent="0">
              <a:buNone/>
              <a:defRPr sz="1800">
                <a:solidFill>
                  <a:schemeClr val="tx2"/>
                </a:solidFill>
                <a:latin typeface="+mn-lt"/>
              </a:defRPr>
            </a:lvl3pPr>
            <a:lvl4pPr marL="1371600" indent="0">
              <a:buNone/>
              <a:defRPr sz="1800">
                <a:solidFill>
                  <a:schemeClr val="tx2"/>
                </a:solidFill>
                <a:latin typeface="+mn-lt"/>
              </a:defRPr>
            </a:lvl4pPr>
            <a:lvl5pPr marL="1828800" indent="0">
              <a:buNone/>
              <a:defRPr sz="1800">
                <a:solidFill>
                  <a:schemeClr val="tx2"/>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800" b="0" i="0" err="1">
                <a:solidFill>
                  <a:srgbClr val="1D1D1B"/>
                </a:solidFill>
                <a:latin typeface="Arial" panose="020B0604020202020204" pitchFamily="34" charset="0"/>
                <a:cs typeface="Arial" panose="020B0604020202020204" pitchFamily="34" charset="0"/>
              </a:rPr>
              <a:t>Tekstas</a:t>
            </a:r>
            <a:r>
              <a:rPr lang="en-GB" sz="1800" b="0" i="0" spc="-20">
                <a:solidFill>
                  <a:srgbClr val="1D1D1B"/>
                </a:solidFill>
                <a:latin typeface="Arial" panose="020B0604020202020204" pitchFamily="34" charset="0"/>
                <a:cs typeface="Arial" panose="020B0604020202020204" pitchFamily="34" charset="0"/>
              </a:rPr>
              <a:t> </a:t>
            </a:r>
            <a:r>
              <a:rPr lang="en-GB" sz="1800" b="0" i="0">
                <a:solidFill>
                  <a:srgbClr val="1D1D1B"/>
                </a:solidFill>
                <a:latin typeface="Arial" panose="020B0604020202020204" pitchFamily="34" charset="0"/>
                <a:cs typeface="Arial" panose="020B0604020202020204" pitchFamily="34" charset="0"/>
              </a:rPr>
              <a:t>Arial regular 18</a:t>
            </a:r>
            <a:r>
              <a:rPr lang="en-GB" sz="1800" b="0" i="0" spc="-20">
                <a:solidFill>
                  <a:srgbClr val="1D1D1B"/>
                </a:solidFill>
                <a:latin typeface="Arial" panose="020B0604020202020204" pitchFamily="34" charset="0"/>
                <a:cs typeface="Arial" panose="020B0604020202020204" pitchFamily="34" charset="0"/>
              </a:rPr>
              <a:t> </a:t>
            </a:r>
            <a:r>
              <a:rPr lang="en-GB" sz="1800" b="0" i="0">
                <a:solidFill>
                  <a:srgbClr val="1D1D1B"/>
                </a:solidFill>
                <a:latin typeface="Arial" panose="020B0604020202020204" pitchFamily="34" charset="0"/>
                <a:cs typeface="Arial" panose="020B0604020202020204" pitchFamily="34" charset="0"/>
              </a:rPr>
              <a:t>pt.</a:t>
            </a:r>
            <a:endParaRPr lang="en-GB" sz="1800" b="0" i="0">
              <a:latin typeface="Arial" panose="020B0604020202020204" pitchFamily="34" charset="0"/>
              <a:cs typeface="Arial" panose="020B0604020202020204" pitchFamily="34" charset="0"/>
            </a:endParaRPr>
          </a:p>
          <a:p>
            <a:pPr lvl="0"/>
            <a:endParaRPr lang="en-LT"/>
          </a:p>
        </p:txBody>
      </p:sp>
      <p:sp>
        <p:nvSpPr>
          <p:cNvPr id="9" name="Text Placeholder 2">
            <a:extLst>
              <a:ext uri="{FF2B5EF4-FFF2-40B4-BE49-F238E27FC236}">
                <a16:creationId xmlns:a16="http://schemas.microsoft.com/office/drawing/2014/main" id="{A5CB0423-6E1B-CA40-A1C4-47C5BE69A6CB}"/>
              </a:ext>
            </a:extLst>
          </p:cNvPr>
          <p:cNvSpPr>
            <a:spLocks noGrp="1"/>
          </p:cNvSpPr>
          <p:nvPr>
            <p:ph type="body" sz="quarter" idx="14" hasCustomPrompt="1"/>
          </p:nvPr>
        </p:nvSpPr>
        <p:spPr>
          <a:xfrm>
            <a:off x="482374" y="3272580"/>
            <a:ext cx="5445196" cy="2275813"/>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b="0" i="0">
                <a:solidFill>
                  <a:schemeClr val="tx2"/>
                </a:solidFill>
                <a:latin typeface="Arial" panose="020B0604020202020204" pitchFamily="34" charset="0"/>
                <a:cs typeface="Arial" panose="020B0604020202020204" pitchFamily="34" charset="0"/>
              </a:defRPr>
            </a:lvl1pPr>
            <a:lvl2pPr marL="457200" indent="0">
              <a:buNone/>
              <a:defRPr sz="1400" b="0" i="0">
                <a:solidFill>
                  <a:schemeClr val="tx2"/>
                </a:solidFill>
                <a:latin typeface="Arial" panose="020B0604020202020204" pitchFamily="34" charset="0"/>
                <a:cs typeface="Arial" panose="020B0604020202020204" pitchFamily="34" charset="0"/>
              </a:defRPr>
            </a:lvl2pPr>
            <a:lvl3pPr marL="914400" indent="0">
              <a:buNone/>
              <a:defRPr sz="1400" b="0" i="0">
                <a:solidFill>
                  <a:schemeClr val="tx2"/>
                </a:solidFill>
                <a:latin typeface="Arial" panose="020B0604020202020204" pitchFamily="34" charset="0"/>
                <a:cs typeface="Arial" panose="020B0604020202020204" pitchFamily="34" charset="0"/>
              </a:defRPr>
            </a:lvl3pPr>
            <a:lvl4pPr marL="1371600" indent="0">
              <a:buNone/>
              <a:defRPr sz="1400" b="0" i="0">
                <a:solidFill>
                  <a:schemeClr val="tx2"/>
                </a:solidFill>
                <a:latin typeface="Arial" panose="020B0604020202020204" pitchFamily="34" charset="0"/>
                <a:cs typeface="Arial" panose="020B0604020202020204" pitchFamily="34" charset="0"/>
              </a:defRPr>
            </a:lvl4pPr>
            <a:lvl5pPr marL="1828800" indent="0">
              <a:buNone/>
              <a:defRPr sz="1400" b="0" i="0">
                <a:solidFill>
                  <a:schemeClr val="tx2"/>
                </a:solidFill>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400" b="0" i="0" err="1">
                <a:solidFill>
                  <a:srgbClr val="1D1D1B"/>
                </a:solidFill>
                <a:latin typeface="Arial" panose="020B0604020202020204" pitchFamily="34" charset="0"/>
                <a:cs typeface="Arial" panose="020B0604020202020204" pitchFamily="34" charset="0"/>
              </a:rPr>
              <a:t>Tekstas</a:t>
            </a:r>
            <a:r>
              <a:rPr lang="en-GB" sz="1400" b="0" i="0">
                <a:solidFill>
                  <a:srgbClr val="1D1D1B"/>
                </a:solidFill>
                <a:latin typeface="Arial" panose="020B0604020202020204" pitchFamily="34" charset="0"/>
                <a:cs typeface="Arial" panose="020B0604020202020204" pitchFamily="34" charset="0"/>
              </a:rPr>
              <a:t> Arial regular 14 pt. Lorem ipsum </a:t>
            </a:r>
            <a:r>
              <a:rPr lang="en-GB" sz="1400" b="0" i="0" err="1">
                <a:solidFill>
                  <a:srgbClr val="1D1D1B"/>
                </a:solidFill>
                <a:latin typeface="Arial" panose="020B0604020202020204" pitchFamily="34" charset="0"/>
                <a:cs typeface="Arial" panose="020B0604020202020204" pitchFamily="34" charset="0"/>
              </a:rPr>
              <a:t>dolor</a:t>
            </a:r>
            <a:r>
              <a:rPr lang="en-GB" sz="1400" b="0" i="0">
                <a:solidFill>
                  <a:srgbClr val="1D1D1B"/>
                </a:solidFill>
                <a:latin typeface="Arial" panose="020B0604020202020204" pitchFamily="34" charset="0"/>
                <a:cs typeface="Arial" panose="020B0604020202020204" pitchFamily="34" charset="0"/>
              </a:rPr>
              <a:t> sit  </a:t>
            </a:r>
            <a:r>
              <a:rPr lang="en-GB" sz="1400" b="0" i="0" err="1">
                <a:solidFill>
                  <a:srgbClr val="1D1D1B"/>
                </a:solidFill>
                <a:latin typeface="Arial" panose="020B0604020202020204" pitchFamily="34" charset="0"/>
                <a:cs typeface="Arial" panose="020B0604020202020204" pitchFamily="34" charset="0"/>
              </a:rPr>
              <a:t>amet</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consectetuer</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adipiscing</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elit</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sed</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diam</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nonummy</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nibh</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euismod</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tincidunt</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ut</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laoreet</a:t>
            </a:r>
            <a:r>
              <a:rPr lang="en-GB" sz="1400" b="0" i="0">
                <a:solidFill>
                  <a:srgbClr val="1D1D1B"/>
                </a:solidFill>
                <a:latin typeface="Arial" panose="020B0604020202020204" pitchFamily="34" charset="0"/>
                <a:cs typeface="Arial" panose="020B0604020202020204" pitchFamily="34" charset="0"/>
              </a:rPr>
              <a:t> dolore  magna </a:t>
            </a:r>
            <a:r>
              <a:rPr lang="en-GB" sz="1400" b="0" i="0" err="1">
                <a:solidFill>
                  <a:srgbClr val="1D1D1B"/>
                </a:solidFill>
                <a:latin typeface="Arial" panose="020B0604020202020204" pitchFamily="34" charset="0"/>
                <a:cs typeface="Arial" panose="020B0604020202020204" pitchFamily="34" charset="0"/>
              </a:rPr>
              <a:t>aliquam</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erat</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volutpat</a:t>
            </a:r>
            <a:r>
              <a:rPr lang="en-GB" sz="1400" b="0" i="0">
                <a:solidFill>
                  <a:srgbClr val="1D1D1B"/>
                </a:solidFill>
                <a:latin typeface="Arial" panose="020B0604020202020204" pitchFamily="34" charset="0"/>
                <a:cs typeface="Arial" panose="020B0604020202020204" pitchFamily="34" charset="0"/>
              </a:rPr>
              <a:t>. Ut </a:t>
            </a:r>
            <a:r>
              <a:rPr lang="en-GB" sz="1400" b="0" i="0" err="1">
                <a:solidFill>
                  <a:srgbClr val="1D1D1B"/>
                </a:solidFill>
                <a:latin typeface="Arial" panose="020B0604020202020204" pitchFamily="34" charset="0"/>
                <a:cs typeface="Arial" panose="020B0604020202020204" pitchFamily="34" charset="0"/>
              </a:rPr>
              <a:t>wisi</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enim</a:t>
            </a:r>
            <a:r>
              <a:rPr lang="en-GB" sz="1400" b="0" i="0">
                <a:solidFill>
                  <a:srgbClr val="1D1D1B"/>
                </a:solidFill>
                <a:latin typeface="Arial" panose="020B0604020202020204" pitchFamily="34" charset="0"/>
                <a:cs typeface="Arial" panose="020B0604020202020204" pitchFamily="34" charset="0"/>
              </a:rPr>
              <a:t> ad minim  </a:t>
            </a:r>
            <a:r>
              <a:rPr lang="en-GB" sz="1400" b="0" i="0" err="1">
                <a:solidFill>
                  <a:srgbClr val="1D1D1B"/>
                </a:solidFill>
                <a:latin typeface="Arial" panose="020B0604020202020204" pitchFamily="34" charset="0"/>
                <a:cs typeface="Arial" panose="020B0604020202020204" pitchFamily="34" charset="0"/>
              </a:rPr>
              <a:t>veniam</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quis</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nostrud</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exerci</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tation</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ullamcorper</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suscipit</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lobortis</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nisl</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ut</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aliquip</a:t>
            </a:r>
            <a:r>
              <a:rPr lang="en-GB" sz="1400" b="0" i="0">
                <a:solidFill>
                  <a:srgbClr val="1D1D1B"/>
                </a:solidFill>
                <a:latin typeface="Arial" panose="020B0604020202020204" pitchFamily="34" charset="0"/>
                <a:cs typeface="Arial" panose="020B0604020202020204" pitchFamily="34" charset="0"/>
              </a:rPr>
              <a:t> ex </a:t>
            </a:r>
            <a:r>
              <a:rPr lang="en-GB" sz="1400" b="0" i="0" err="1">
                <a:solidFill>
                  <a:srgbClr val="1D1D1B"/>
                </a:solidFill>
                <a:latin typeface="Arial" panose="020B0604020202020204" pitchFamily="34" charset="0"/>
                <a:cs typeface="Arial" panose="020B0604020202020204" pitchFamily="34" charset="0"/>
              </a:rPr>
              <a:t>ea</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commodo</a:t>
            </a:r>
            <a:r>
              <a:rPr lang="en-GB" sz="1400" b="0" i="0">
                <a:solidFill>
                  <a:srgbClr val="1D1D1B"/>
                </a:solidFill>
                <a:latin typeface="Arial" panose="020B0604020202020204" pitchFamily="34" charset="0"/>
                <a:cs typeface="Arial" panose="020B0604020202020204" pitchFamily="34" charset="0"/>
              </a:rPr>
              <a:t>  </a:t>
            </a:r>
            <a:r>
              <a:rPr lang="en-GB" sz="1400" b="0" i="0" err="1">
                <a:solidFill>
                  <a:srgbClr val="1D1D1B"/>
                </a:solidFill>
                <a:latin typeface="Arial" panose="020B0604020202020204" pitchFamily="34" charset="0"/>
                <a:cs typeface="Arial" panose="020B0604020202020204" pitchFamily="34" charset="0"/>
              </a:rPr>
              <a:t>consequat</a:t>
            </a:r>
            <a:r>
              <a:rPr lang="en-GB" sz="1400" b="0" i="0">
                <a:solidFill>
                  <a:srgbClr val="1D1D1B"/>
                </a:solidFill>
                <a:latin typeface="Arial" panose="020B0604020202020204" pitchFamily="34" charset="0"/>
                <a:cs typeface="Arial" panose="020B0604020202020204" pitchFamily="34" charset="0"/>
              </a:rPr>
              <a:t>.</a:t>
            </a:r>
          </a:p>
          <a:p>
            <a:pPr lvl="0"/>
            <a:endParaRPr lang="en-LT"/>
          </a:p>
        </p:txBody>
      </p:sp>
      <p:sp>
        <p:nvSpPr>
          <p:cNvPr id="11" name="Text Placeholder 5">
            <a:extLst>
              <a:ext uri="{FF2B5EF4-FFF2-40B4-BE49-F238E27FC236}">
                <a16:creationId xmlns:a16="http://schemas.microsoft.com/office/drawing/2014/main" id="{4DA1190E-07C2-1D4C-96B8-AE3E02259EA7}"/>
              </a:ext>
            </a:extLst>
          </p:cNvPr>
          <p:cNvSpPr>
            <a:spLocks noGrp="1"/>
          </p:cNvSpPr>
          <p:nvPr>
            <p:ph type="body" sz="quarter" idx="23" hasCustomPrompt="1"/>
          </p:nvPr>
        </p:nvSpPr>
        <p:spPr>
          <a:xfrm>
            <a:off x="8137138" y="3968807"/>
            <a:ext cx="1999869" cy="432130"/>
          </a:xfrm>
          <a:prstGeom prst="rect">
            <a:avLst/>
          </a:prstGeom>
        </p:spPr>
        <p:txBody>
          <a:bodyPr/>
          <a:lstStyle>
            <a:lvl1pPr marL="0" indent="0" algn="ctr">
              <a:buNone/>
              <a:defRPr sz="1200">
                <a:solidFill>
                  <a:schemeClr val="tx2"/>
                </a:solidFill>
                <a:latin typeface="+mn-lt"/>
              </a:defRPr>
            </a:lvl1pPr>
          </a:lstStyle>
          <a:p>
            <a:pPr lvl="0"/>
            <a:r>
              <a:rPr lang="en-GB" err="1"/>
              <a:t>Į</a:t>
            </a:r>
            <a:r>
              <a:rPr lang="en-LT"/>
              <a:t>kelkite nespalvotą nuotrauką</a:t>
            </a:r>
          </a:p>
        </p:txBody>
      </p:sp>
      <p:pic>
        <p:nvPicPr>
          <p:cNvPr id="16" name="Picture 15">
            <a:extLst>
              <a:ext uri="{FF2B5EF4-FFF2-40B4-BE49-F238E27FC236}">
                <a16:creationId xmlns:a16="http://schemas.microsoft.com/office/drawing/2014/main" id="{9D5C1ECC-4CF8-4149-9E33-18627B75E84B}"/>
              </a:ext>
            </a:extLst>
          </p:cNvPr>
          <p:cNvPicPr>
            <a:picLocks noChangeAspect="1"/>
          </p:cNvPicPr>
          <p:nvPr userDrawn="1"/>
        </p:nvPicPr>
        <p:blipFill>
          <a:blip r:embed="rId2"/>
          <a:stretch>
            <a:fillRect/>
          </a:stretch>
        </p:blipFill>
        <p:spPr>
          <a:xfrm>
            <a:off x="347221" y="5386518"/>
            <a:ext cx="1332000" cy="1332000"/>
          </a:xfrm>
          <a:prstGeom prst="rect">
            <a:avLst/>
          </a:prstGeom>
        </p:spPr>
      </p:pic>
      <p:sp>
        <p:nvSpPr>
          <p:cNvPr id="2" name="Slide Number Placeholder 1">
            <a:extLst>
              <a:ext uri="{FF2B5EF4-FFF2-40B4-BE49-F238E27FC236}">
                <a16:creationId xmlns:a16="http://schemas.microsoft.com/office/drawing/2014/main" id="{ECCF5838-C275-FC4E-8E6D-D2731C69CCC6}"/>
              </a:ext>
            </a:extLst>
          </p:cNvPr>
          <p:cNvSpPr>
            <a:spLocks noGrp="1"/>
          </p:cNvSpPr>
          <p:nvPr>
            <p:ph type="sldNum" sz="quarter" idx="24"/>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232860460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Išvados">
    <p:spTree>
      <p:nvGrpSpPr>
        <p:cNvPr id="1" name=""/>
        <p:cNvGrpSpPr/>
        <p:nvPr/>
      </p:nvGrpSpPr>
      <p:grpSpPr>
        <a:xfrm>
          <a:off x="0" y="0"/>
          <a:ext cx="0" cy="0"/>
          <a:chOff x="0" y="0"/>
          <a:chExt cx="0" cy="0"/>
        </a:xfrm>
      </p:grpSpPr>
      <p:sp>
        <p:nvSpPr>
          <p:cNvPr id="6" name="Round Same-side Corner of Rectangle 5">
            <a:extLst>
              <a:ext uri="{FF2B5EF4-FFF2-40B4-BE49-F238E27FC236}">
                <a16:creationId xmlns:a16="http://schemas.microsoft.com/office/drawing/2014/main" id="{E7F82382-D28A-5B40-B55B-926790C84608}"/>
              </a:ext>
            </a:extLst>
          </p:cNvPr>
          <p:cNvSpPr/>
          <p:nvPr userDrawn="1"/>
        </p:nvSpPr>
        <p:spPr>
          <a:xfrm rot="10800000">
            <a:off x="6088330" y="3492795"/>
            <a:ext cx="5668238" cy="1796885"/>
          </a:xfrm>
          <a:prstGeom prst="round2SameRect">
            <a:avLst/>
          </a:prstGeom>
          <a:noFill/>
          <a:ln w="317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7" name="Round Same-side Corner of Rectangle 6">
            <a:extLst>
              <a:ext uri="{FF2B5EF4-FFF2-40B4-BE49-F238E27FC236}">
                <a16:creationId xmlns:a16="http://schemas.microsoft.com/office/drawing/2014/main" id="{51AE19D7-2E9A-BF40-B419-D056E6244122}"/>
              </a:ext>
            </a:extLst>
          </p:cNvPr>
          <p:cNvSpPr/>
          <p:nvPr userDrawn="1"/>
        </p:nvSpPr>
        <p:spPr>
          <a:xfrm>
            <a:off x="544366" y="1601520"/>
            <a:ext cx="5714179" cy="1806214"/>
          </a:xfrm>
          <a:prstGeom prst="round2SameRect">
            <a:avLst/>
          </a:prstGeom>
          <a:noFill/>
          <a:ln w="317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sp>
        <p:nvSpPr>
          <p:cNvPr id="8" name="object 10">
            <a:extLst>
              <a:ext uri="{FF2B5EF4-FFF2-40B4-BE49-F238E27FC236}">
                <a16:creationId xmlns:a16="http://schemas.microsoft.com/office/drawing/2014/main" id="{232F481E-1DEC-5A46-A37D-C9375EECD8C4}"/>
              </a:ext>
            </a:extLst>
          </p:cNvPr>
          <p:cNvSpPr txBox="1">
            <a:spLocks noGrp="1"/>
          </p:cNvSpPr>
          <p:nvPr>
            <p:ph type="title" hasCustomPrompt="1"/>
          </p:nvPr>
        </p:nvSpPr>
        <p:spPr>
          <a:xfrm>
            <a:off x="544366" y="342037"/>
            <a:ext cx="6574077" cy="751488"/>
          </a:xfrm>
          <a:prstGeom prst="rect">
            <a:avLst/>
          </a:prstGeom>
        </p:spPr>
        <p:txBody>
          <a:bodyPr vert="horz" wrap="square" lIns="0" tIns="12700" rIns="0" bIns="0" rtlCol="0">
            <a:spAutoFit/>
          </a:bodyPr>
          <a:lstStyle>
            <a:lvl1pPr>
              <a:defRPr b="1" i="0">
                <a:solidFill>
                  <a:schemeClr val="tx2"/>
                </a:solidFill>
                <a:latin typeface="Arial Black" panose="020B0604020202020204" pitchFamily="34" charset="0"/>
                <a:cs typeface="Arial Black" panose="020B0604020202020204" pitchFamily="34" charset="0"/>
              </a:defRPr>
            </a:lvl1pPr>
          </a:lstStyle>
          <a:p>
            <a:pPr marL="12700" marR="5080">
              <a:lnSpc>
                <a:spcPct val="100000"/>
              </a:lnSpc>
              <a:spcBef>
                <a:spcPts val="100"/>
              </a:spcBef>
            </a:pPr>
            <a:r>
              <a:rPr lang="en-GB" sz="2400">
                <a:solidFill>
                  <a:srgbClr val="1D1D1B"/>
                </a:solidFill>
              </a:rPr>
              <a:t>IŠVADOS ARIAL </a:t>
            </a:r>
            <a:r>
              <a:rPr sz="2400">
                <a:solidFill>
                  <a:srgbClr val="1D1D1B"/>
                </a:solidFill>
              </a:rPr>
              <a:t>BLACK</a:t>
            </a:r>
            <a:r>
              <a:rPr sz="2400" spc="-20">
                <a:solidFill>
                  <a:srgbClr val="1D1D1B"/>
                </a:solidFill>
              </a:rPr>
              <a:t> </a:t>
            </a:r>
            <a:r>
              <a:rPr sz="2400">
                <a:solidFill>
                  <a:srgbClr val="1D1D1B"/>
                </a:solidFill>
              </a:rPr>
              <a:t>/</a:t>
            </a:r>
            <a:r>
              <a:rPr sz="2400" spc="-20">
                <a:solidFill>
                  <a:srgbClr val="1D1D1B"/>
                </a:solidFill>
              </a:rPr>
              <a:t> </a:t>
            </a:r>
            <a:r>
              <a:rPr sz="2400">
                <a:solidFill>
                  <a:srgbClr val="1D1D1B"/>
                </a:solidFill>
              </a:rPr>
              <a:t>CAPS</a:t>
            </a:r>
            <a:r>
              <a:rPr sz="2400" spc="-20">
                <a:solidFill>
                  <a:srgbClr val="1D1D1B"/>
                </a:solidFill>
              </a:rPr>
              <a:t> </a:t>
            </a:r>
            <a:r>
              <a:rPr sz="2400">
                <a:solidFill>
                  <a:srgbClr val="1D1D1B"/>
                </a:solidFill>
              </a:rPr>
              <a:t>LOCK</a:t>
            </a:r>
            <a:r>
              <a:rPr sz="2400" spc="-20">
                <a:solidFill>
                  <a:srgbClr val="1D1D1B"/>
                </a:solidFill>
              </a:rPr>
              <a:t> </a:t>
            </a:r>
            <a:r>
              <a:rPr sz="2400">
                <a:solidFill>
                  <a:srgbClr val="1D1D1B"/>
                </a:solidFill>
              </a:rPr>
              <a:t>24</a:t>
            </a:r>
            <a:r>
              <a:rPr sz="2400" spc="-20">
                <a:solidFill>
                  <a:srgbClr val="1D1D1B"/>
                </a:solidFill>
              </a:rPr>
              <a:t> </a:t>
            </a:r>
            <a:r>
              <a:rPr sz="2400">
                <a:solidFill>
                  <a:srgbClr val="1D1D1B"/>
                </a:solidFill>
              </a:rPr>
              <a:t>PT</a:t>
            </a:r>
            <a:endParaRPr sz="2400"/>
          </a:p>
        </p:txBody>
      </p:sp>
      <p:cxnSp>
        <p:nvCxnSpPr>
          <p:cNvPr id="9" name="Straight Connector 8">
            <a:extLst>
              <a:ext uri="{FF2B5EF4-FFF2-40B4-BE49-F238E27FC236}">
                <a16:creationId xmlns:a16="http://schemas.microsoft.com/office/drawing/2014/main" id="{9F21BD27-F7A4-6B4F-A991-8D3D44164DD0}"/>
              </a:ext>
            </a:extLst>
          </p:cNvPr>
          <p:cNvCxnSpPr>
            <a:cxnSpLocks/>
          </p:cNvCxnSpPr>
          <p:nvPr userDrawn="1"/>
        </p:nvCxnSpPr>
        <p:spPr>
          <a:xfrm>
            <a:off x="6096000" y="1706526"/>
            <a:ext cx="0" cy="3456000"/>
          </a:xfrm>
          <a:prstGeom prst="line">
            <a:avLst/>
          </a:prstGeom>
          <a:ln w="85725"/>
        </p:spPr>
        <p:style>
          <a:lnRef idx="3">
            <a:schemeClr val="dk1"/>
          </a:lnRef>
          <a:fillRef idx="0">
            <a:schemeClr val="dk1"/>
          </a:fillRef>
          <a:effectRef idx="2">
            <a:schemeClr val="dk1"/>
          </a:effectRef>
          <a:fontRef idx="minor">
            <a:schemeClr val="tx1"/>
          </a:fontRef>
        </p:style>
      </p:cxnSp>
      <p:cxnSp>
        <p:nvCxnSpPr>
          <p:cNvPr id="10" name="Straight Connector 9">
            <a:extLst>
              <a:ext uri="{FF2B5EF4-FFF2-40B4-BE49-F238E27FC236}">
                <a16:creationId xmlns:a16="http://schemas.microsoft.com/office/drawing/2014/main" id="{B74239CB-8E59-244D-A180-170D7A743F94}"/>
              </a:ext>
            </a:extLst>
          </p:cNvPr>
          <p:cNvCxnSpPr>
            <a:cxnSpLocks/>
          </p:cNvCxnSpPr>
          <p:nvPr userDrawn="1"/>
        </p:nvCxnSpPr>
        <p:spPr>
          <a:xfrm flipH="1">
            <a:off x="4235302" y="3450266"/>
            <a:ext cx="3721394" cy="0"/>
          </a:xfrm>
          <a:prstGeom prst="line">
            <a:avLst/>
          </a:prstGeom>
          <a:ln w="85725"/>
        </p:spPr>
        <p:style>
          <a:lnRef idx="3">
            <a:schemeClr val="dk1"/>
          </a:lnRef>
          <a:fillRef idx="0">
            <a:schemeClr val="dk1"/>
          </a:fillRef>
          <a:effectRef idx="2">
            <a:schemeClr val="dk1"/>
          </a:effectRef>
          <a:fontRef idx="minor">
            <a:schemeClr val="tx1"/>
          </a:fontRef>
        </p:style>
      </p:cxnSp>
      <p:sp>
        <p:nvSpPr>
          <p:cNvPr id="11" name="Round Single Corner of Rectangle 10">
            <a:extLst>
              <a:ext uri="{FF2B5EF4-FFF2-40B4-BE49-F238E27FC236}">
                <a16:creationId xmlns:a16="http://schemas.microsoft.com/office/drawing/2014/main" id="{02BE0519-5A2A-024A-BA29-D80CFCA732D9}"/>
              </a:ext>
            </a:extLst>
          </p:cNvPr>
          <p:cNvSpPr/>
          <p:nvPr userDrawn="1"/>
        </p:nvSpPr>
        <p:spPr>
          <a:xfrm>
            <a:off x="6088332" y="1601520"/>
            <a:ext cx="5668239" cy="1800026"/>
          </a:xfrm>
          <a:prstGeom prst="round1Rect">
            <a:avLst/>
          </a:prstGeom>
          <a:noFill/>
          <a:ln w="317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pic>
        <p:nvPicPr>
          <p:cNvPr id="12" name="Picture 11">
            <a:extLst>
              <a:ext uri="{FF2B5EF4-FFF2-40B4-BE49-F238E27FC236}">
                <a16:creationId xmlns:a16="http://schemas.microsoft.com/office/drawing/2014/main" id="{B97EA371-B2E3-224A-838B-CF7143E11B73}"/>
              </a:ext>
            </a:extLst>
          </p:cNvPr>
          <p:cNvPicPr>
            <a:picLocks noChangeAspect="1"/>
          </p:cNvPicPr>
          <p:nvPr userDrawn="1"/>
        </p:nvPicPr>
        <p:blipFill>
          <a:blip r:embed="rId2"/>
          <a:stretch>
            <a:fillRect/>
          </a:stretch>
        </p:blipFill>
        <p:spPr>
          <a:xfrm>
            <a:off x="325458" y="5394030"/>
            <a:ext cx="1332854" cy="1332854"/>
          </a:xfrm>
          <a:prstGeom prst="rect">
            <a:avLst/>
          </a:prstGeom>
        </p:spPr>
      </p:pic>
      <p:sp>
        <p:nvSpPr>
          <p:cNvPr id="13" name="Round Same-side Corner of Rectangle 12">
            <a:extLst>
              <a:ext uri="{FF2B5EF4-FFF2-40B4-BE49-F238E27FC236}">
                <a16:creationId xmlns:a16="http://schemas.microsoft.com/office/drawing/2014/main" id="{5063EC00-8CC8-A047-9A60-E13253870F8F}"/>
              </a:ext>
            </a:extLst>
          </p:cNvPr>
          <p:cNvSpPr/>
          <p:nvPr userDrawn="1"/>
        </p:nvSpPr>
        <p:spPr>
          <a:xfrm rot="10800000">
            <a:off x="544366" y="3512740"/>
            <a:ext cx="5463734" cy="1796866"/>
          </a:xfrm>
          <a:prstGeom prst="round2SameRect">
            <a:avLst/>
          </a:prstGeom>
          <a:noFill/>
          <a:ln w="317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T"/>
          </a:p>
        </p:txBody>
      </p:sp>
      <p:pic>
        <p:nvPicPr>
          <p:cNvPr id="14" name="Picture 13">
            <a:extLst>
              <a:ext uri="{FF2B5EF4-FFF2-40B4-BE49-F238E27FC236}">
                <a16:creationId xmlns:a16="http://schemas.microsoft.com/office/drawing/2014/main" id="{66796E2C-DC6D-0747-A6CE-C6CFF64DE8B5}"/>
              </a:ext>
            </a:extLst>
          </p:cNvPr>
          <p:cNvPicPr>
            <a:picLocks noChangeAspect="1"/>
          </p:cNvPicPr>
          <p:nvPr userDrawn="1"/>
        </p:nvPicPr>
        <p:blipFill>
          <a:blip r:embed="rId3"/>
          <a:stretch>
            <a:fillRect/>
          </a:stretch>
        </p:blipFill>
        <p:spPr>
          <a:xfrm>
            <a:off x="4206958" y="1568312"/>
            <a:ext cx="3721394" cy="3721375"/>
          </a:xfrm>
          <a:prstGeom prst="rect">
            <a:avLst/>
          </a:prstGeom>
        </p:spPr>
      </p:pic>
      <p:sp>
        <p:nvSpPr>
          <p:cNvPr id="15" name="Text Placeholder 31">
            <a:extLst>
              <a:ext uri="{FF2B5EF4-FFF2-40B4-BE49-F238E27FC236}">
                <a16:creationId xmlns:a16="http://schemas.microsoft.com/office/drawing/2014/main" id="{17110DC0-0EF0-044C-956C-E513A32BB970}"/>
              </a:ext>
            </a:extLst>
          </p:cNvPr>
          <p:cNvSpPr>
            <a:spLocks noGrp="1"/>
          </p:cNvSpPr>
          <p:nvPr>
            <p:ph type="body" sz="quarter" idx="10" hasCustomPrompt="1"/>
          </p:nvPr>
        </p:nvSpPr>
        <p:spPr>
          <a:xfrm>
            <a:off x="4908550" y="2295525"/>
            <a:ext cx="931863" cy="765175"/>
          </a:xfrm>
          <a:prstGeom prst="rect">
            <a:avLst/>
          </a:prstGeom>
        </p:spPr>
        <p:txBody>
          <a:bodyPr/>
          <a:lstStyle>
            <a:lvl1pPr marL="0" indent="0" algn="l">
              <a:buNone/>
              <a:defRPr sz="2800">
                <a:solidFill>
                  <a:schemeClr val="tx2"/>
                </a:solidFill>
                <a:latin typeface="+mn-lt"/>
              </a:defRPr>
            </a:lvl1pPr>
            <a:lvl2pPr marL="457200" indent="0" algn="l">
              <a:buNone/>
              <a:defRPr sz="1400">
                <a:latin typeface="+mj-lt"/>
              </a:defRPr>
            </a:lvl2pPr>
            <a:lvl3pPr marL="914400" indent="0" algn="l">
              <a:buNone/>
              <a:defRPr sz="1400">
                <a:latin typeface="+mj-lt"/>
              </a:defRPr>
            </a:lvl3pPr>
            <a:lvl4pPr marL="1371600" indent="0" algn="l">
              <a:buNone/>
              <a:defRPr sz="1400">
                <a:latin typeface="+mj-lt"/>
              </a:defRPr>
            </a:lvl4pPr>
            <a:lvl5pPr marL="1828800" indent="0" algn="l">
              <a:buNone/>
              <a:defRPr sz="1400">
                <a:latin typeface="+mj-lt"/>
              </a:defRPr>
            </a:lvl5pPr>
          </a:lstStyle>
          <a:p>
            <a:pPr lvl="0"/>
            <a:r>
              <a:rPr lang="en-LT"/>
              <a:t>01.</a:t>
            </a:r>
          </a:p>
        </p:txBody>
      </p:sp>
      <p:sp>
        <p:nvSpPr>
          <p:cNvPr id="16" name="Text Placeholder 31">
            <a:extLst>
              <a:ext uri="{FF2B5EF4-FFF2-40B4-BE49-F238E27FC236}">
                <a16:creationId xmlns:a16="http://schemas.microsoft.com/office/drawing/2014/main" id="{6D9868B6-6148-FB40-B10F-E524CA2B4E9A}"/>
              </a:ext>
            </a:extLst>
          </p:cNvPr>
          <p:cNvSpPr>
            <a:spLocks noGrp="1"/>
          </p:cNvSpPr>
          <p:nvPr>
            <p:ph type="body" sz="quarter" idx="11" hasCustomPrompt="1"/>
          </p:nvPr>
        </p:nvSpPr>
        <p:spPr>
          <a:xfrm>
            <a:off x="6397350" y="2298894"/>
            <a:ext cx="931863" cy="765175"/>
          </a:xfrm>
          <a:prstGeom prst="rect">
            <a:avLst/>
          </a:prstGeom>
        </p:spPr>
        <p:txBody>
          <a:bodyPr/>
          <a:lstStyle>
            <a:lvl1pPr marL="0" indent="0" algn="l">
              <a:buNone/>
              <a:defRPr sz="2800">
                <a:solidFill>
                  <a:schemeClr val="tx2"/>
                </a:solidFill>
                <a:latin typeface="+mn-lt"/>
              </a:defRPr>
            </a:lvl1pPr>
            <a:lvl2pPr marL="457200" indent="0" algn="l">
              <a:buNone/>
              <a:defRPr sz="1400">
                <a:latin typeface="+mj-lt"/>
              </a:defRPr>
            </a:lvl2pPr>
            <a:lvl3pPr marL="914400" indent="0" algn="l">
              <a:buNone/>
              <a:defRPr sz="1400">
                <a:latin typeface="+mj-lt"/>
              </a:defRPr>
            </a:lvl3pPr>
            <a:lvl4pPr marL="1371600" indent="0" algn="l">
              <a:buNone/>
              <a:defRPr sz="1400">
                <a:latin typeface="+mj-lt"/>
              </a:defRPr>
            </a:lvl4pPr>
            <a:lvl5pPr marL="1828800" indent="0" algn="l">
              <a:buNone/>
              <a:defRPr sz="1400">
                <a:latin typeface="+mj-lt"/>
              </a:defRPr>
            </a:lvl5pPr>
          </a:lstStyle>
          <a:p>
            <a:pPr lvl="0"/>
            <a:r>
              <a:rPr lang="en-LT"/>
              <a:t>02.</a:t>
            </a:r>
          </a:p>
        </p:txBody>
      </p:sp>
      <p:sp>
        <p:nvSpPr>
          <p:cNvPr id="17" name="Text Placeholder 31">
            <a:extLst>
              <a:ext uri="{FF2B5EF4-FFF2-40B4-BE49-F238E27FC236}">
                <a16:creationId xmlns:a16="http://schemas.microsoft.com/office/drawing/2014/main" id="{FB34188E-A5BF-EE42-90F9-A41B9BB6D7B0}"/>
              </a:ext>
            </a:extLst>
          </p:cNvPr>
          <p:cNvSpPr>
            <a:spLocks noGrp="1"/>
          </p:cNvSpPr>
          <p:nvPr>
            <p:ph type="body" sz="quarter" idx="12" hasCustomPrompt="1"/>
          </p:nvPr>
        </p:nvSpPr>
        <p:spPr>
          <a:xfrm>
            <a:off x="4908550" y="3748003"/>
            <a:ext cx="931863" cy="765175"/>
          </a:xfrm>
          <a:prstGeom prst="rect">
            <a:avLst/>
          </a:prstGeom>
        </p:spPr>
        <p:txBody>
          <a:bodyPr/>
          <a:lstStyle>
            <a:lvl1pPr marL="0" indent="0" algn="l">
              <a:buNone/>
              <a:defRPr sz="2800">
                <a:solidFill>
                  <a:schemeClr val="tx2"/>
                </a:solidFill>
                <a:latin typeface="+mn-lt"/>
              </a:defRPr>
            </a:lvl1pPr>
            <a:lvl2pPr marL="457200" indent="0" algn="l">
              <a:buNone/>
              <a:defRPr sz="1400">
                <a:latin typeface="+mj-lt"/>
              </a:defRPr>
            </a:lvl2pPr>
            <a:lvl3pPr marL="914400" indent="0" algn="l">
              <a:buNone/>
              <a:defRPr sz="1400">
                <a:latin typeface="+mj-lt"/>
              </a:defRPr>
            </a:lvl3pPr>
            <a:lvl4pPr marL="1371600" indent="0" algn="l">
              <a:buNone/>
              <a:defRPr sz="1400">
                <a:latin typeface="+mj-lt"/>
              </a:defRPr>
            </a:lvl4pPr>
            <a:lvl5pPr marL="1828800" indent="0" algn="l">
              <a:buNone/>
              <a:defRPr sz="1400">
                <a:latin typeface="+mj-lt"/>
              </a:defRPr>
            </a:lvl5pPr>
          </a:lstStyle>
          <a:p>
            <a:pPr lvl="0"/>
            <a:r>
              <a:rPr lang="en-LT"/>
              <a:t>03.</a:t>
            </a:r>
          </a:p>
        </p:txBody>
      </p:sp>
      <p:sp>
        <p:nvSpPr>
          <p:cNvPr id="18" name="Text Placeholder 31">
            <a:extLst>
              <a:ext uri="{FF2B5EF4-FFF2-40B4-BE49-F238E27FC236}">
                <a16:creationId xmlns:a16="http://schemas.microsoft.com/office/drawing/2014/main" id="{A823F941-CBCA-0949-8649-239B3811AEAE}"/>
              </a:ext>
            </a:extLst>
          </p:cNvPr>
          <p:cNvSpPr>
            <a:spLocks noGrp="1"/>
          </p:cNvSpPr>
          <p:nvPr>
            <p:ph type="body" sz="quarter" idx="13" hasCustomPrompt="1"/>
          </p:nvPr>
        </p:nvSpPr>
        <p:spPr>
          <a:xfrm>
            <a:off x="6397349" y="3748002"/>
            <a:ext cx="931863" cy="765175"/>
          </a:xfrm>
          <a:prstGeom prst="rect">
            <a:avLst/>
          </a:prstGeom>
        </p:spPr>
        <p:txBody>
          <a:bodyPr/>
          <a:lstStyle>
            <a:lvl1pPr marL="0" indent="0" algn="l">
              <a:buNone/>
              <a:defRPr sz="2800">
                <a:solidFill>
                  <a:schemeClr val="tx2"/>
                </a:solidFill>
                <a:latin typeface="+mn-lt"/>
              </a:defRPr>
            </a:lvl1pPr>
            <a:lvl2pPr marL="457200" indent="0" algn="l">
              <a:buNone/>
              <a:defRPr sz="1400">
                <a:latin typeface="+mj-lt"/>
              </a:defRPr>
            </a:lvl2pPr>
            <a:lvl3pPr marL="914400" indent="0" algn="l">
              <a:buNone/>
              <a:defRPr sz="1400">
                <a:latin typeface="+mj-lt"/>
              </a:defRPr>
            </a:lvl3pPr>
            <a:lvl4pPr marL="1371600" indent="0" algn="l">
              <a:buNone/>
              <a:defRPr sz="1400">
                <a:latin typeface="+mj-lt"/>
              </a:defRPr>
            </a:lvl4pPr>
            <a:lvl5pPr marL="1828800" indent="0" algn="l">
              <a:buNone/>
              <a:defRPr sz="1400">
                <a:latin typeface="+mj-lt"/>
              </a:defRPr>
            </a:lvl5pPr>
          </a:lstStyle>
          <a:p>
            <a:pPr lvl="0"/>
            <a:r>
              <a:rPr lang="en-LT"/>
              <a:t>04.</a:t>
            </a:r>
          </a:p>
        </p:txBody>
      </p:sp>
      <p:sp>
        <p:nvSpPr>
          <p:cNvPr id="19" name="Text Placeholder 36">
            <a:extLst>
              <a:ext uri="{FF2B5EF4-FFF2-40B4-BE49-F238E27FC236}">
                <a16:creationId xmlns:a16="http://schemas.microsoft.com/office/drawing/2014/main" id="{56CDD18C-AB8E-FE4F-B677-05139D0B4095}"/>
              </a:ext>
            </a:extLst>
          </p:cNvPr>
          <p:cNvSpPr>
            <a:spLocks noGrp="1"/>
          </p:cNvSpPr>
          <p:nvPr>
            <p:ph type="body" sz="quarter" idx="14" hasCustomPrompt="1"/>
          </p:nvPr>
        </p:nvSpPr>
        <p:spPr>
          <a:xfrm>
            <a:off x="8102747" y="1706526"/>
            <a:ext cx="3365500" cy="397320"/>
          </a:xfrm>
          <a:prstGeom prst="rect">
            <a:avLst/>
          </a:prstGeom>
        </p:spPr>
        <p:txBody>
          <a:bodyPr/>
          <a:lstStyle>
            <a:lvl1pPr marL="0" indent="0">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Tekstas</a:t>
            </a:r>
            <a:r>
              <a:rPr lang="en-GB"/>
              <a:t> Arial Black 12 </a:t>
            </a:r>
            <a:r>
              <a:rPr lang="en-GB" err="1"/>
              <a:t>pt</a:t>
            </a:r>
            <a:r>
              <a:rPr lang="en-GB"/>
              <a:t> </a:t>
            </a:r>
            <a:endParaRPr lang="en-LT"/>
          </a:p>
        </p:txBody>
      </p:sp>
      <p:sp>
        <p:nvSpPr>
          <p:cNvPr id="20" name="Text Placeholder 36">
            <a:extLst>
              <a:ext uri="{FF2B5EF4-FFF2-40B4-BE49-F238E27FC236}">
                <a16:creationId xmlns:a16="http://schemas.microsoft.com/office/drawing/2014/main" id="{7141F321-AD9E-5B40-B9FC-2ED2FB5E743C}"/>
              </a:ext>
            </a:extLst>
          </p:cNvPr>
          <p:cNvSpPr>
            <a:spLocks noGrp="1"/>
          </p:cNvSpPr>
          <p:nvPr>
            <p:ph type="body" sz="quarter" idx="15" hasCustomPrompt="1"/>
          </p:nvPr>
        </p:nvSpPr>
        <p:spPr>
          <a:xfrm>
            <a:off x="8102747" y="3616273"/>
            <a:ext cx="3365500" cy="299457"/>
          </a:xfrm>
          <a:prstGeom prst="rect">
            <a:avLst/>
          </a:prstGeom>
        </p:spPr>
        <p:txBody>
          <a:bodyPr/>
          <a:lstStyle>
            <a:lvl1pPr marL="0" indent="0">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Tekstas</a:t>
            </a:r>
            <a:r>
              <a:rPr lang="en-GB"/>
              <a:t> Arial Black 12 </a:t>
            </a:r>
            <a:r>
              <a:rPr lang="en-GB" err="1"/>
              <a:t>pt</a:t>
            </a:r>
            <a:r>
              <a:rPr lang="en-GB"/>
              <a:t> </a:t>
            </a:r>
            <a:endParaRPr lang="en-LT"/>
          </a:p>
        </p:txBody>
      </p:sp>
      <p:sp>
        <p:nvSpPr>
          <p:cNvPr id="21" name="Text Placeholder 36">
            <a:extLst>
              <a:ext uri="{FF2B5EF4-FFF2-40B4-BE49-F238E27FC236}">
                <a16:creationId xmlns:a16="http://schemas.microsoft.com/office/drawing/2014/main" id="{66DC1B22-0A3A-B74E-93ED-371D63B9BA6E}"/>
              </a:ext>
            </a:extLst>
          </p:cNvPr>
          <p:cNvSpPr>
            <a:spLocks noGrp="1"/>
          </p:cNvSpPr>
          <p:nvPr>
            <p:ph type="body" sz="quarter" idx="16" hasCustomPrompt="1"/>
          </p:nvPr>
        </p:nvSpPr>
        <p:spPr>
          <a:xfrm>
            <a:off x="841442" y="3616274"/>
            <a:ext cx="3365516" cy="299456"/>
          </a:xfrm>
          <a:prstGeom prst="rect">
            <a:avLst/>
          </a:prstGeom>
        </p:spPr>
        <p:txBody>
          <a:bodyPr/>
          <a:lstStyle>
            <a:lvl1pPr marL="0" indent="0">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Tekstas</a:t>
            </a:r>
            <a:r>
              <a:rPr lang="en-GB"/>
              <a:t> Arial Black 12 </a:t>
            </a:r>
            <a:r>
              <a:rPr lang="en-GB" err="1"/>
              <a:t>pt</a:t>
            </a:r>
            <a:r>
              <a:rPr lang="en-GB"/>
              <a:t> </a:t>
            </a:r>
            <a:endParaRPr lang="en-LT"/>
          </a:p>
        </p:txBody>
      </p:sp>
      <p:sp>
        <p:nvSpPr>
          <p:cNvPr id="22" name="Text Placeholder 36">
            <a:extLst>
              <a:ext uri="{FF2B5EF4-FFF2-40B4-BE49-F238E27FC236}">
                <a16:creationId xmlns:a16="http://schemas.microsoft.com/office/drawing/2014/main" id="{486DB40F-C92B-0744-8008-ADA98B36FED5}"/>
              </a:ext>
            </a:extLst>
          </p:cNvPr>
          <p:cNvSpPr>
            <a:spLocks noGrp="1"/>
          </p:cNvSpPr>
          <p:nvPr>
            <p:ph type="body" sz="quarter" idx="17" hasCustomPrompt="1"/>
          </p:nvPr>
        </p:nvSpPr>
        <p:spPr>
          <a:xfrm>
            <a:off x="841442" y="1735616"/>
            <a:ext cx="3365516" cy="368230"/>
          </a:xfrm>
          <a:prstGeom prst="rect">
            <a:avLst/>
          </a:prstGeom>
        </p:spPr>
        <p:txBody>
          <a:bodyPr/>
          <a:lstStyle>
            <a:lvl1pPr marL="0" indent="0">
              <a:buNone/>
              <a:defRPr sz="1200">
                <a:solidFill>
                  <a:schemeClr val="tx2"/>
                </a:solidFill>
                <a:latin typeface="+mj-lt"/>
              </a:defRPr>
            </a:lvl1pPr>
            <a:lvl2pPr marL="457200" indent="0">
              <a:buNone/>
              <a:defRPr sz="1200">
                <a:solidFill>
                  <a:schemeClr val="tx2"/>
                </a:solidFill>
                <a:latin typeface="+mj-lt"/>
              </a:defRPr>
            </a:lvl2pPr>
            <a:lvl3pPr marL="914400" indent="0">
              <a:buNone/>
              <a:defRPr sz="1200">
                <a:solidFill>
                  <a:schemeClr val="tx2"/>
                </a:solidFill>
                <a:latin typeface="+mj-lt"/>
              </a:defRPr>
            </a:lvl3pPr>
            <a:lvl4pPr marL="1371600" indent="0">
              <a:buNone/>
              <a:defRPr sz="1200">
                <a:solidFill>
                  <a:schemeClr val="tx2"/>
                </a:solidFill>
                <a:latin typeface="+mj-lt"/>
              </a:defRPr>
            </a:lvl4pPr>
            <a:lvl5pPr marL="1828800" indent="0">
              <a:buNone/>
              <a:defRPr sz="1200">
                <a:solidFill>
                  <a:schemeClr val="tx2"/>
                </a:solidFill>
                <a:latin typeface="+mj-lt"/>
              </a:defRPr>
            </a:lvl5pPr>
          </a:lstStyle>
          <a:p>
            <a:pPr lvl="0"/>
            <a:r>
              <a:rPr lang="en-GB" err="1"/>
              <a:t>Tekstas</a:t>
            </a:r>
            <a:r>
              <a:rPr lang="en-GB"/>
              <a:t> Arial Black 12 </a:t>
            </a:r>
            <a:r>
              <a:rPr lang="en-GB" err="1"/>
              <a:t>pt</a:t>
            </a:r>
            <a:r>
              <a:rPr lang="en-GB"/>
              <a:t> </a:t>
            </a:r>
            <a:endParaRPr lang="en-LT"/>
          </a:p>
        </p:txBody>
      </p:sp>
      <p:sp>
        <p:nvSpPr>
          <p:cNvPr id="23" name="Text Placeholder 41">
            <a:extLst>
              <a:ext uri="{FF2B5EF4-FFF2-40B4-BE49-F238E27FC236}">
                <a16:creationId xmlns:a16="http://schemas.microsoft.com/office/drawing/2014/main" id="{8FDA6D6E-D015-0746-AB44-0396C7390531}"/>
              </a:ext>
            </a:extLst>
          </p:cNvPr>
          <p:cNvSpPr>
            <a:spLocks noGrp="1"/>
          </p:cNvSpPr>
          <p:nvPr>
            <p:ph type="body" sz="quarter" idx="18" hasCustomPrompt="1"/>
          </p:nvPr>
        </p:nvSpPr>
        <p:spPr>
          <a:xfrm>
            <a:off x="841375" y="2295525"/>
            <a:ext cx="3365500" cy="765175"/>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 regular 14 pt. Lorem ipsum </a:t>
            </a:r>
            <a:r>
              <a:rPr lang="en-GB" sz="1200" b="0" i="0" err="1">
                <a:solidFill>
                  <a:srgbClr val="1D1D1B"/>
                </a:solidFill>
                <a:latin typeface="Arial" panose="020B0604020202020204" pitchFamily="34" charset="0"/>
                <a:cs typeface="Arial" panose="020B0604020202020204" pitchFamily="34" charset="0"/>
              </a:rPr>
              <a:t>dolor</a:t>
            </a:r>
            <a:r>
              <a:rPr lang="en-GB" sz="1200" b="0" i="0">
                <a:solidFill>
                  <a:srgbClr val="1D1D1B"/>
                </a:solidFill>
                <a:latin typeface="Arial" panose="020B0604020202020204" pitchFamily="34" charset="0"/>
                <a:cs typeface="Arial" panose="020B0604020202020204" pitchFamily="34" charset="0"/>
              </a:rPr>
              <a:t> sit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sed</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diam</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nonummy</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nibh</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euismod</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tincidunt</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ut</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laoreet</a:t>
            </a:r>
            <a:r>
              <a:rPr lang="en-GB" sz="1200" b="0" i="0">
                <a:solidFill>
                  <a:srgbClr val="1D1D1B"/>
                </a:solidFill>
                <a:latin typeface="Arial" panose="020B0604020202020204" pitchFamily="34" charset="0"/>
                <a:cs typeface="Arial" panose="020B0604020202020204" pitchFamily="34" charset="0"/>
              </a:rPr>
              <a:t> dolore</a:t>
            </a:r>
            <a:endParaRPr lang="en-LT"/>
          </a:p>
        </p:txBody>
      </p:sp>
      <p:sp>
        <p:nvSpPr>
          <p:cNvPr id="24" name="Text Placeholder 41">
            <a:extLst>
              <a:ext uri="{FF2B5EF4-FFF2-40B4-BE49-F238E27FC236}">
                <a16:creationId xmlns:a16="http://schemas.microsoft.com/office/drawing/2014/main" id="{9F770C09-7FF3-8945-AC78-D396A06211F4}"/>
              </a:ext>
            </a:extLst>
          </p:cNvPr>
          <p:cNvSpPr>
            <a:spLocks noGrp="1"/>
          </p:cNvSpPr>
          <p:nvPr>
            <p:ph type="body" sz="quarter" idx="19" hasCustomPrompt="1"/>
          </p:nvPr>
        </p:nvSpPr>
        <p:spPr>
          <a:xfrm>
            <a:off x="841375" y="4130589"/>
            <a:ext cx="3365500" cy="765175"/>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 regular 14 pt. Lorem ipsum </a:t>
            </a:r>
            <a:r>
              <a:rPr lang="en-GB" sz="1200" b="0" i="0" err="1">
                <a:solidFill>
                  <a:srgbClr val="1D1D1B"/>
                </a:solidFill>
                <a:latin typeface="Arial" panose="020B0604020202020204" pitchFamily="34" charset="0"/>
                <a:cs typeface="Arial" panose="020B0604020202020204" pitchFamily="34" charset="0"/>
              </a:rPr>
              <a:t>dolor</a:t>
            </a:r>
            <a:r>
              <a:rPr lang="en-GB" sz="1200" b="0" i="0">
                <a:solidFill>
                  <a:srgbClr val="1D1D1B"/>
                </a:solidFill>
                <a:latin typeface="Arial" panose="020B0604020202020204" pitchFamily="34" charset="0"/>
                <a:cs typeface="Arial" panose="020B0604020202020204" pitchFamily="34" charset="0"/>
              </a:rPr>
              <a:t> sit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sed</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diam</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nonummy</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nibh</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euismod</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tincidunt</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ut</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laoreet</a:t>
            </a:r>
            <a:r>
              <a:rPr lang="en-GB" sz="1200" b="0" i="0">
                <a:solidFill>
                  <a:srgbClr val="1D1D1B"/>
                </a:solidFill>
                <a:latin typeface="Arial" panose="020B0604020202020204" pitchFamily="34" charset="0"/>
                <a:cs typeface="Arial" panose="020B0604020202020204" pitchFamily="34" charset="0"/>
              </a:rPr>
              <a:t> dolore</a:t>
            </a:r>
            <a:endParaRPr lang="en-LT"/>
          </a:p>
        </p:txBody>
      </p:sp>
      <p:sp>
        <p:nvSpPr>
          <p:cNvPr id="25" name="Text Placeholder 41">
            <a:extLst>
              <a:ext uri="{FF2B5EF4-FFF2-40B4-BE49-F238E27FC236}">
                <a16:creationId xmlns:a16="http://schemas.microsoft.com/office/drawing/2014/main" id="{2F118E23-1C15-7840-B999-3C5276107FA6}"/>
              </a:ext>
            </a:extLst>
          </p:cNvPr>
          <p:cNvSpPr>
            <a:spLocks noGrp="1"/>
          </p:cNvSpPr>
          <p:nvPr>
            <p:ph type="body" sz="quarter" idx="20" hasCustomPrompt="1"/>
          </p:nvPr>
        </p:nvSpPr>
        <p:spPr>
          <a:xfrm>
            <a:off x="8102747" y="4130589"/>
            <a:ext cx="3365500" cy="765175"/>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 regular 14 pt. Lorem ipsum </a:t>
            </a:r>
            <a:r>
              <a:rPr lang="en-GB" sz="1200" b="0" i="0" err="1">
                <a:solidFill>
                  <a:srgbClr val="1D1D1B"/>
                </a:solidFill>
                <a:latin typeface="Arial" panose="020B0604020202020204" pitchFamily="34" charset="0"/>
                <a:cs typeface="Arial" panose="020B0604020202020204" pitchFamily="34" charset="0"/>
              </a:rPr>
              <a:t>dolor</a:t>
            </a:r>
            <a:r>
              <a:rPr lang="en-GB" sz="1200" b="0" i="0">
                <a:solidFill>
                  <a:srgbClr val="1D1D1B"/>
                </a:solidFill>
                <a:latin typeface="Arial" panose="020B0604020202020204" pitchFamily="34" charset="0"/>
                <a:cs typeface="Arial" panose="020B0604020202020204" pitchFamily="34" charset="0"/>
              </a:rPr>
              <a:t> sit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sed</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diam</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nonummy</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nibh</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euismod</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tincidunt</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ut</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laoreet</a:t>
            </a:r>
            <a:r>
              <a:rPr lang="en-GB" sz="1200" b="0" i="0">
                <a:solidFill>
                  <a:srgbClr val="1D1D1B"/>
                </a:solidFill>
                <a:latin typeface="Arial" panose="020B0604020202020204" pitchFamily="34" charset="0"/>
                <a:cs typeface="Arial" panose="020B0604020202020204" pitchFamily="34" charset="0"/>
              </a:rPr>
              <a:t> dolore</a:t>
            </a:r>
            <a:endParaRPr lang="en-LT"/>
          </a:p>
        </p:txBody>
      </p:sp>
      <p:sp>
        <p:nvSpPr>
          <p:cNvPr id="26" name="Text Placeholder 41">
            <a:extLst>
              <a:ext uri="{FF2B5EF4-FFF2-40B4-BE49-F238E27FC236}">
                <a16:creationId xmlns:a16="http://schemas.microsoft.com/office/drawing/2014/main" id="{C550AF41-060E-0449-A659-B6B1441692CC}"/>
              </a:ext>
            </a:extLst>
          </p:cNvPr>
          <p:cNvSpPr>
            <a:spLocks noGrp="1"/>
          </p:cNvSpPr>
          <p:nvPr>
            <p:ph type="body" sz="quarter" idx="21" hasCustomPrompt="1"/>
          </p:nvPr>
        </p:nvSpPr>
        <p:spPr>
          <a:xfrm>
            <a:off x="8102747" y="2291137"/>
            <a:ext cx="3365500" cy="765175"/>
          </a:xfrm>
          <a:prstGeom prst="rect">
            <a:avLst/>
          </a:prstGeom>
        </p:spPr>
        <p:txBody>
          <a:bodyPr/>
          <a:lstStyle>
            <a:lvl1pPr marL="0" indent="0">
              <a:buNone/>
              <a:defRPr sz="1200">
                <a:solidFill>
                  <a:schemeClr val="tx2"/>
                </a:solidFill>
                <a:latin typeface="+mn-lt"/>
              </a:defRPr>
            </a:lvl1pPr>
            <a:lvl2pPr marL="457200" indent="0">
              <a:buNone/>
              <a:defRPr sz="1200">
                <a:solidFill>
                  <a:schemeClr val="tx2"/>
                </a:solidFill>
                <a:latin typeface="+mn-lt"/>
              </a:defRPr>
            </a:lvl2pPr>
            <a:lvl3pPr marL="914400" indent="0">
              <a:buNone/>
              <a:defRPr sz="1200">
                <a:solidFill>
                  <a:schemeClr val="tx2"/>
                </a:solidFill>
                <a:latin typeface="+mn-lt"/>
              </a:defRPr>
            </a:lvl3pPr>
            <a:lvl4pPr marL="1371600" indent="0">
              <a:buNone/>
              <a:defRPr sz="1200">
                <a:solidFill>
                  <a:schemeClr val="tx2"/>
                </a:solidFill>
                <a:latin typeface="+mn-lt"/>
              </a:defRPr>
            </a:lvl4pPr>
            <a:lvl5pPr marL="1828800" indent="0">
              <a:buNone/>
              <a:defRPr sz="1200">
                <a:solidFill>
                  <a:schemeClr val="tx2"/>
                </a:solidFill>
                <a:latin typeface="+mn-lt"/>
              </a:defRPr>
            </a:lvl5pPr>
          </a:lstStyle>
          <a:p>
            <a:pPr lvl="0"/>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 regular 14 pt. Lorem ipsum </a:t>
            </a:r>
            <a:r>
              <a:rPr lang="en-GB" sz="1200" b="0" i="0" err="1">
                <a:solidFill>
                  <a:srgbClr val="1D1D1B"/>
                </a:solidFill>
                <a:latin typeface="Arial" panose="020B0604020202020204" pitchFamily="34" charset="0"/>
                <a:cs typeface="Arial" panose="020B0604020202020204" pitchFamily="34" charset="0"/>
              </a:rPr>
              <a:t>dolor</a:t>
            </a:r>
            <a:r>
              <a:rPr lang="en-GB" sz="1200" b="0" i="0">
                <a:solidFill>
                  <a:srgbClr val="1D1D1B"/>
                </a:solidFill>
                <a:latin typeface="Arial" panose="020B0604020202020204" pitchFamily="34" charset="0"/>
                <a:cs typeface="Arial" panose="020B0604020202020204" pitchFamily="34" charset="0"/>
              </a:rPr>
              <a:t> sit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sed</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diam</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nonummy</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nibh</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euismod</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tincidunt</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ut</a:t>
            </a:r>
            <a:r>
              <a:rPr lang="en-GB" sz="1200" b="0" i="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laoreet</a:t>
            </a:r>
            <a:r>
              <a:rPr lang="en-GB" sz="1200" b="0" i="0">
                <a:solidFill>
                  <a:srgbClr val="1D1D1B"/>
                </a:solidFill>
                <a:latin typeface="Arial" panose="020B0604020202020204" pitchFamily="34" charset="0"/>
                <a:cs typeface="Arial" panose="020B0604020202020204" pitchFamily="34" charset="0"/>
              </a:rPr>
              <a:t> dolore</a:t>
            </a:r>
            <a:endParaRPr lang="en-LT"/>
          </a:p>
        </p:txBody>
      </p:sp>
      <p:sp>
        <p:nvSpPr>
          <p:cNvPr id="2" name="Slide Number Placeholder 1">
            <a:extLst>
              <a:ext uri="{FF2B5EF4-FFF2-40B4-BE49-F238E27FC236}">
                <a16:creationId xmlns:a16="http://schemas.microsoft.com/office/drawing/2014/main" id="{FAE9DF2B-5750-0749-9588-51342E09DCF5}"/>
              </a:ext>
            </a:extLst>
          </p:cNvPr>
          <p:cNvSpPr>
            <a:spLocks noGrp="1"/>
          </p:cNvSpPr>
          <p:nvPr>
            <p:ph type="sldNum" sz="quarter" idx="22"/>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134982096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Išvados 2">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DAD2BB6C-DD15-8C4B-B809-2C0E9B117D9D}"/>
              </a:ext>
            </a:extLst>
          </p:cNvPr>
          <p:cNvSpPr>
            <a:spLocks noGrp="1"/>
          </p:cNvSpPr>
          <p:nvPr>
            <p:ph type="dt" sz="half" idx="10"/>
          </p:nvPr>
        </p:nvSpPr>
        <p:spPr>
          <a:xfrm>
            <a:off x="838200" y="6356350"/>
            <a:ext cx="2743200" cy="365125"/>
          </a:xfrm>
          <a:prstGeom prst="rect">
            <a:avLst/>
          </a:prstGeom>
        </p:spPr>
        <p:txBody>
          <a:bodyPr/>
          <a:lstStyle/>
          <a:p>
            <a:endParaRPr lang="en-LT"/>
          </a:p>
        </p:txBody>
      </p:sp>
      <p:sp>
        <p:nvSpPr>
          <p:cNvPr id="6" name="Picture Placeholder 12">
            <a:extLst>
              <a:ext uri="{FF2B5EF4-FFF2-40B4-BE49-F238E27FC236}">
                <a16:creationId xmlns:a16="http://schemas.microsoft.com/office/drawing/2014/main" id="{9B846278-A6A1-DC48-A307-E83C77BFF927}"/>
              </a:ext>
            </a:extLst>
          </p:cNvPr>
          <p:cNvSpPr>
            <a:spLocks noGrp="1"/>
          </p:cNvSpPr>
          <p:nvPr>
            <p:ph type="pic" sz="quarter" idx="13"/>
          </p:nvPr>
        </p:nvSpPr>
        <p:spPr>
          <a:xfrm>
            <a:off x="-952852" y="1548883"/>
            <a:ext cx="6327286" cy="6115226"/>
          </a:xfrm>
          <a:prstGeom prst="ellipse">
            <a:avLst/>
          </a:prstGeom>
          <a:solidFill>
            <a:schemeClr val="bg1"/>
          </a:solidFill>
          <a:ln w="79375">
            <a:solidFill>
              <a:schemeClr val="accent1"/>
            </a:solidFill>
          </a:ln>
        </p:spPr>
        <p:txBody>
          <a:bodyPr/>
          <a:lstStyle>
            <a:lvl1pPr marL="0" indent="0" algn="ctr">
              <a:buNone/>
              <a:defRPr sz="1400">
                <a:solidFill>
                  <a:schemeClr val="tx2"/>
                </a:solidFill>
              </a:defRPr>
            </a:lvl1pPr>
          </a:lstStyle>
          <a:p>
            <a:endParaRPr lang="en-GB"/>
          </a:p>
          <a:p>
            <a:endParaRPr lang="en-GB"/>
          </a:p>
          <a:p>
            <a:endParaRPr lang="en-GB"/>
          </a:p>
        </p:txBody>
      </p:sp>
      <p:sp>
        <p:nvSpPr>
          <p:cNvPr id="7" name="Text Placeholder 5">
            <a:extLst>
              <a:ext uri="{FF2B5EF4-FFF2-40B4-BE49-F238E27FC236}">
                <a16:creationId xmlns:a16="http://schemas.microsoft.com/office/drawing/2014/main" id="{4259C6EE-FF5C-B14F-BC68-CF4417B6D214}"/>
              </a:ext>
            </a:extLst>
          </p:cNvPr>
          <p:cNvSpPr>
            <a:spLocks noGrp="1"/>
          </p:cNvSpPr>
          <p:nvPr>
            <p:ph type="body" sz="quarter" idx="23" hasCustomPrompt="1"/>
          </p:nvPr>
        </p:nvSpPr>
        <p:spPr>
          <a:xfrm>
            <a:off x="1045875" y="5008291"/>
            <a:ext cx="2388514" cy="493661"/>
          </a:xfrm>
          <a:prstGeom prst="rect">
            <a:avLst/>
          </a:prstGeom>
        </p:spPr>
        <p:txBody>
          <a:bodyPr/>
          <a:lstStyle>
            <a:lvl1pPr marL="0" indent="0" algn="ctr">
              <a:buNone/>
              <a:defRPr sz="1200">
                <a:solidFill>
                  <a:schemeClr val="tx2"/>
                </a:solidFill>
                <a:latin typeface="+mn-lt"/>
              </a:defRPr>
            </a:lvl1pPr>
          </a:lstStyle>
          <a:p>
            <a:pPr lvl="0"/>
            <a:r>
              <a:rPr lang="en-GB" err="1"/>
              <a:t>Į</a:t>
            </a:r>
            <a:r>
              <a:rPr lang="en-LT"/>
              <a:t>kelkite nespalvotą nuotrauką</a:t>
            </a:r>
          </a:p>
        </p:txBody>
      </p:sp>
      <p:sp>
        <p:nvSpPr>
          <p:cNvPr id="8" name="object 10">
            <a:extLst>
              <a:ext uri="{FF2B5EF4-FFF2-40B4-BE49-F238E27FC236}">
                <a16:creationId xmlns:a16="http://schemas.microsoft.com/office/drawing/2014/main" id="{A93AEF9D-1ABA-A042-AA75-BFDDD190BAC9}"/>
              </a:ext>
            </a:extLst>
          </p:cNvPr>
          <p:cNvSpPr txBox="1">
            <a:spLocks/>
          </p:cNvSpPr>
          <p:nvPr userDrawn="1"/>
        </p:nvSpPr>
        <p:spPr>
          <a:xfrm>
            <a:off x="544366" y="342037"/>
            <a:ext cx="6574077" cy="751488"/>
          </a:xfrm>
          <a:prstGeom prst="rect">
            <a:avLst/>
          </a:prstGeom>
        </p:spPr>
        <p:txBody>
          <a:bodyPr vert="horz" wrap="square" lIns="0" tIns="12700" rIns="0" bIns="0" rtlCol="0">
            <a:spAutoFit/>
          </a:bodyPr>
          <a:lstStyle>
            <a:lvl1pPr marL="0" marR="0" indent="0" algn="l" defTabSz="914400" rtl="0" eaLnBrk="1" fontAlgn="auto" latinLnBrk="0" hangingPunct="1">
              <a:lnSpc>
                <a:spcPct val="90000"/>
              </a:lnSpc>
              <a:spcBef>
                <a:spcPct val="0"/>
              </a:spcBef>
              <a:spcAft>
                <a:spcPts val="0"/>
              </a:spcAft>
              <a:buClrTx/>
              <a:buSzTx/>
              <a:buFontTx/>
              <a:buNone/>
              <a:tabLst/>
              <a:defRPr lang="en-GB" sz="2800" b="1" i="0" kern="1200">
                <a:solidFill>
                  <a:schemeClr val="tx2"/>
                </a:solidFill>
                <a:effectLst/>
                <a:latin typeface="Arial Black" panose="020B0604020202020204" pitchFamily="34" charset="0"/>
                <a:ea typeface="+mj-ea"/>
                <a:cs typeface="Arial Black" panose="020B0604020202020204" pitchFamily="34" charset="0"/>
              </a:defRPr>
            </a:lvl1pPr>
          </a:lstStyle>
          <a:p>
            <a:pPr marL="12700" marR="5080">
              <a:lnSpc>
                <a:spcPct val="100000"/>
              </a:lnSpc>
              <a:spcBef>
                <a:spcPts val="100"/>
              </a:spcBef>
            </a:pPr>
            <a:r>
              <a:rPr lang="en-GB" sz="2400">
                <a:solidFill>
                  <a:srgbClr val="1D1D1B"/>
                </a:solidFill>
              </a:rPr>
              <a:t>IŠVADOS ARIAL BLACK</a:t>
            </a:r>
            <a:r>
              <a:rPr lang="en-GB" sz="2400" spc="-20">
                <a:solidFill>
                  <a:srgbClr val="1D1D1B"/>
                </a:solidFill>
              </a:rPr>
              <a:t> </a:t>
            </a:r>
            <a:r>
              <a:rPr lang="en-GB" sz="2400">
                <a:solidFill>
                  <a:srgbClr val="1D1D1B"/>
                </a:solidFill>
              </a:rPr>
              <a:t>/</a:t>
            </a:r>
            <a:r>
              <a:rPr lang="en-GB" sz="2400" spc="-20">
                <a:solidFill>
                  <a:srgbClr val="1D1D1B"/>
                </a:solidFill>
              </a:rPr>
              <a:t> </a:t>
            </a:r>
            <a:r>
              <a:rPr lang="en-GB" sz="2400">
                <a:solidFill>
                  <a:srgbClr val="1D1D1B"/>
                </a:solidFill>
              </a:rPr>
              <a:t>CAPS</a:t>
            </a:r>
            <a:r>
              <a:rPr lang="en-GB" sz="2400" spc="-20">
                <a:solidFill>
                  <a:srgbClr val="1D1D1B"/>
                </a:solidFill>
              </a:rPr>
              <a:t> </a:t>
            </a:r>
            <a:r>
              <a:rPr lang="en-GB" sz="2400">
                <a:solidFill>
                  <a:srgbClr val="1D1D1B"/>
                </a:solidFill>
              </a:rPr>
              <a:t>LOCK</a:t>
            </a:r>
            <a:r>
              <a:rPr lang="en-GB" sz="2400" spc="-20">
                <a:solidFill>
                  <a:srgbClr val="1D1D1B"/>
                </a:solidFill>
              </a:rPr>
              <a:t> </a:t>
            </a:r>
            <a:r>
              <a:rPr lang="en-GB" sz="2400">
                <a:solidFill>
                  <a:srgbClr val="1D1D1B"/>
                </a:solidFill>
              </a:rPr>
              <a:t>24</a:t>
            </a:r>
            <a:r>
              <a:rPr lang="en-GB" sz="2400" spc="-20">
                <a:solidFill>
                  <a:srgbClr val="1D1D1B"/>
                </a:solidFill>
              </a:rPr>
              <a:t> </a:t>
            </a:r>
            <a:r>
              <a:rPr lang="en-GB" sz="2400">
                <a:solidFill>
                  <a:srgbClr val="1D1D1B"/>
                </a:solidFill>
              </a:rPr>
              <a:t>PT</a:t>
            </a:r>
            <a:endParaRPr lang="en-GB" sz="2400"/>
          </a:p>
        </p:txBody>
      </p:sp>
      <p:sp>
        <p:nvSpPr>
          <p:cNvPr id="9" name="Text Placeholder 14">
            <a:extLst>
              <a:ext uri="{FF2B5EF4-FFF2-40B4-BE49-F238E27FC236}">
                <a16:creationId xmlns:a16="http://schemas.microsoft.com/office/drawing/2014/main" id="{78E94618-E07F-F641-956B-4EB5EB1FBA35}"/>
              </a:ext>
            </a:extLst>
          </p:cNvPr>
          <p:cNvSpPr>
            <a:spLocks noGrp="1"/>
          </p:cNvSpPr>
          <p:nvPr>
            <p:ph type="body" sz="quarter" idx="24" hasCustomPrompt="1"/>
          </p:nvPr>
        </p:nvSpPr>
        <p:spPr>
          <a:xfrm>
            <a:off x="6096000" y="2008946"/>
            <a:ext cx="3357562" cy="393700"/>
          </a:xfrm>
          <a:prstGeom prst="rect">
            <a:avLst/>
          </a:prstGeom>
        </p:spPr>
        <p:txBody>
          <a:bodyPr/>
          <a:lstStyle>
            <a:lvl1pPr marL="0" indent="0">
              <a:buNone/>
              <a:defRPr sz="1400">
                <a:solidFill>
                  <a:schemeClr val="tx2"/>
                </a:solidFill>
                <a:latin typeface="+mj-lt"/>
              </a:defRPr>
            </a:lvl1pPr>
            <a:lvl2pPr marL="457200" indent="0">
              <a:buNone/>
              <a:defRPr sz="1400">
                <a:solidFill>
                  <a:schemeClr val="tx2"/>
                </a:solidFill>
                <a:latin typeface="+mj-lt"/>
              </a:defRPr>
            </a:lvl2pPr>
            <a:lvl3pPr marL="914400" indent="0">
              <a:buNone/>
              <a:defRPr sz="1400">
                <a:solidFill>
                  <a:schemeClr val="tx2"/>
                </a:solidFill>
                <a:latin typeface="+mj-lt"/>
              </a:defRPr>
            </a:lvl3pPr>
            <a:lvl4pPr marL="1371600" indent="0">
              <a:buNone/>
              <a:defRPr sz="1400">
                <a:solidFill>
                  <a:schemeClr val="tx2"/>
                </a:solidFill>
                <a:latin typeface="+mj-lt"/>
              </a:defRPr>
            </a:lvl4pPr>
            <a:lvl5pPr marL="1828800" indent="0">
              <a:buNone/>
              <a:defRPr sz="1400">
                <a:solidFill>
                  <a:schemeClr val="tx2"/>
                </a:solidFill>
                <a:latin typeface="+mj-lt"/>
              </a:defRPr>
            </a:lvl5pPr>
          </a:lstStyle>
          <a:p>
            <a:pPr lvl="0"/>
            <a:r>
              <a:rPr lang="en-GB"/>
              <a:t>Arial Black 12 </a:t>
            </a:r>
            <a:r>
              <a:rPr lang="en-GB" err="1"/>
              <a:t>pt</a:t>
            </a:r>
            <a:r>
              <a:rPr lang="en-GB"/>
              <a:t> </a:t>
            </a:r>
            <a:endParaRPr lang="en-LT"/>
          </a:p>
        </p:txBody>
      </p:sp>
      <p:sp>
        <p:nvSpPr>
          <p:cNvPr id="10" name="Text Placeholder 14">
            <a:extLst>
              <a:ext uri="{FF2B5EF4-FFF2-40B4-BE49-F238E27FC236}">
                <a16:creationId xmlns:a16="http://schemas.microsoft.com/office/drawing/2014/main" id="{EBD45CC5-1CAB-1D42-B93A-9436B2EA6A7A}"/>
              </a:ext>
            </a:extLst>
          </p:cNvPr>
          <p:cNvSpPr>
            <a:spLocks noGrp="1"/>
          </p:cNvSpPr>
          <p:nvPr>
            <p:ph type="body" sz="quarter" idx="25" hasCustomPrompt="1"/>
          </p:nvPr>
        </p:nvSpPr>
        <p:spPr>
          <a:xfrm>
            <a:off x="6096000" y="3668861"/>
            <a:ext cx="3357562" cy="393700"/>
          </a:xfrm>
          <a:prstGeom prst="rect">
            <a:avLst/>
          </a:prstGeom>
        </p:spPr>
        <p:txBody>
          <a:bodyPr/>
          <a:lstStyle>
            <a:lvl1pPr marL="0" indent="0">
              <a:buNone/>
              <a:defRPr sz="1400">
                <a:solidFill>
                  <a:schemeClr val="tx2"/>
                </a:solidFill>
                <a:latin typeface="+mj-lt"/>
              </a:defRPr>
            </a:lvl1pPr>
            <a:lvl2pPr marL="457200" indent="0">
              <a:buNone/>
              <a:defRPr sz="1400">
                <a:solidFill>
                  <a:schemeClr val="tx2"/>
                </a:solidFill>
                <a:latin typeface="+mj-lt"/>
              </a:defRPr>
            </a:lvl2pPr>
            <a:lvl3pPr marL="914400" indent="0">
              <a:buNone/>
              <a:defRPr sz="1400">
                <a:solidFill>
                  <a:schemeClr val="tx2"/>
                </a:solidFill>
                <a:latin typeface="+mj-lt"/>
              </a:defRPr>
            </a:lvl3pPr>
            <a:lvl4pPr marL="1371600" indent="0">
              <a:buNone/>
              <a:defRPr sz="1400">
                <a:solidFill>
                  <a:schemeClr val="tx2"/>
                </a:solidFill>
                <a:latin typeface="+mj-lt"/>
              </a:defRPr>
            </a:lvl4pPr>
            <a:lvl5pPr marL="1828800" indent="0">
              <a:buNone/>
              <a:defRPr sz="1400">
                <a:solidFill>
                  <a:schemeClr val="tx2"/>
                </a:solidFill>
                <a:latin typeface="+mj-lt"/>
              </a:defRPr>
            </a:lvl5pPr>
          </a:lstStyle>
          <a:p>
            <a:pPr lvl="0"/>
            <a:r>
              <a:rPr lang="en-GB"/>
              <a:t>Arial Black 12 </a:t>
            </a:r>
            <a:r>
              <a:rPr lang="en-GB" err="1"/>
              <a:t>pt</a:t>
            </a:r>
            <a:r>
              <a:rPr lang="en-GB"/>
              <a:t> </a:t>
            </a:r>
            <a:endParaRPr lang="en-LT"/>
          </a:p>
        </p:txBody>
      </p:sp>
      <p:sp>
        <p:nvSpPr>
          <p:cNvPr id="11" name="Text Placeholder 14">
            <a:extLst>
              <a:ext uri="{FF2B5EF4-FFF2-40B4-BE49-F238E27FC236}">
                <a16:creationId xmlns:a16="http://schemas.microsoft.com/office/drawing/2014/main" id="{F50F7113-8F4D-C54C-825B-DF61C0C26AB8}"/>
              </a:ext>
            </a:extLst>
          </p:cNvPr>
          <p:cNvSpPr>
            <a:spLocks noGrp="1"/>
          </p:cNvSpPr>
          <p:nvPr>
            <p:ph type="body" sz="quarter" idx="26" hasCustomPrompt="1"/>
          </p:nvPr>
        </p:nvSpPr>
        <p:spPr>
          <a:xfrm>
            <a:off x="6096000" y="5328776"/>
            <a:ext cx="3357562" cy="393700"/>
          </a:xfrm>
          <a:prstGeom prst="rect">
            <a:avLst/>
          </a:prstGeom>
        </p:spPr>
        <p:txBody>
          <a:bodyPr/>
          <a:lstStyle>
            <a:lvl1pPr marL="0" indent="0">
              <a:buNone/>
              <a:defRPr sz="1400">
                <a:solidFill>
                  <a:schemeClr val="tx2"/>
                </a:solidFill>
                <a:latin typeface="+mj-lt"/>
              </a:defRPr>
            </a:lvl1pPr>
            <a:lvl2pPr marL="457200" indent="0">
              <a:buNone/>
              <a:defRPr sz="1400">
                <a:solidFill>
                  <a:schemeClr val="tx2"/>
                </a:solidFill>
                <a:latin typeface="+mj-lt"/>
              </a:defRPr>
            </a:lvl2pPr>
            <a:lvl3pPr marL="914400" indent="0">
              <a:buNone/>
              <a:defRPr sz="1400">
                <a:solidFill>
                  <a:schemeClr val="tx2"/>
                </a:solidFill>
                <a:latin typeface="+mj-lt"/>
              </a:defRPr>
            </a:lvl3pPr>
            <a:lvl4pPr marL="1371600" indent="0">
              <a:buNone/>
              <a:defRPr sz="1400">
                <a:solidFill>
                  <a:schemeClr val="tx2"/>
                </a:solidFill>
                <a:latin typeface="+mj-lt"/>
              </a:defRPr>
            </a:lvl4pPr>
            <a:lvl5pPr marL="1828800" indent="0">
              <a:buNone/>
              <a:defRPr sz="1400">
                <a:solidFill>
                  <a:schemeClr val="tx2"/>
                </a:solidFill>
                <a:latin typeface="+mj-lt"/>
              </a:defRPr>
            </a:lvl5pPr>
          </a:lstStyle>
          <a:p>
            <a:pPr lvl="0"/>
            <a:r>
              <a:rPr lang="en-GB"/>
              <a:t>Arial Black 12 </a:t>
            </a:r>
            <a:r>
              <a:rPr lang="en-GB" err="1"/>
              <a:t>pt</a:t>
            </a:r>
            <a:r>
              <a:rPr lang="en-GB"/>
              <a:t> </a:t>
            </a:r>
            <a:endParaRPr lang="en-LT"/>
          </a:p>
        </p:txBody>
      </p:sp>
      <p:sp>
        <p:nvSpPr>
          <p:cNvPr id="12" name="Text Placeholder 4">
            <a:extLst>
              <a:ext uri="{FF2B5EF4-FFF2-40B4-BE49-F238E27FC236}">
                <a16:creationId xmlns:a16="http://schemas.microsoft.com/office/drawing/2014/main" id="{55B997BE-CA59-9043-87C8-A1031D8974FE}"/>
              </a:ext>
            </a:extLst>
          </p:cNvPr>
          <p:cNvSpPr>
            <a:spLocks noGrp="1"/>
          </p:cNvSpPr>
          <p:nvPr>
            <p:ph type="body" sz="quarter" idx="16" hasCustomPrompt="1"/>
          </p:nvPr>
        </p:nvSpPr>
        <p:spPr>
          <a:xfrm>
            <a:off x="6095999" y="2555946"/>
            <a:ext cx="4578221" cy="873054"/>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latin typeface="+mn-lt"/>
              </a:defRPr>
            </a:lvl1pPr>
            <a:lvl2pPr marL="457200" indent="0" algn="l">
              <a:buNone/>
              <a:defRPr sz="1200">
                <a:solidFill>
                  <a:schemeClr val="tx2"/>
                </a:solidFill>
                <a:latin typeface="+mn-lt"/>
              </a:defRPr>
            </a:lvl2pPr>
            <a:lvl3pPr marL="914400" indent="0" algn="l">
              <a:buNone/>
              <a:defRPr sz="1200">
                <a:solidFill>
                  <a:schemeClr val="tx2"/>
                </a:solidFill>
                <a:latin typeface="+mn-lt"/>
              </a:defRPr>
            </a:lvl3pPr>
            <a:lvl4pPr marL="1371600" indent="0" algn="l">
              <a:buNone/>
              <a:defRPr sz="1200">
                <a:solidFill>
                  <a:schemeClr val="tx2"/>
                </a:solidFill>
                <a:latin typeface="+mn-lt"/>
              </a:defRPr>
            </a:lvl4pPr>
            <a:lvl5pPr marL="1828800" indent="0" algn="l">
              <a:buNone/>
              <a:defRPr sz="1200">
                <a:solidFill>
                  <a:schemeClr val="tx2"/>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 regular 12 pt. </a:t>
            </a:r>
            <a:r>
              <a:rPr lang="en-GB" sz="1200" b="0" i="0" spc="-320">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Lorem</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ipsum</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dolor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sit</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spc="-3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a:t>
            </a:r>
            <a:endParaRPr lang="en-GB" sz="1200" b="0" i="0">
              <a:latin typeface="Arial" panose="020B0604020202020204" pitchFamily="34" charset="0"/>
              <a:cs typeface="Arial" panose="020B0604020202020204" pitchFamily="34" charset="0"/>
            </a:endParaRPr>
          </a:p>
          <a:p>
            <a:pPr lvl="0"/>
            <a:endParaRPr lang="en-LT"/>
          </a:p>
        </p:txBody>
      </p:sp>
      <p:sp>
        <p:nvSpPr>
          <p:cNvPr id="13" name="Text Placeholder 4">
            <a:extLst>
              <a:ext uri="{FF2B5EF4-FFF2-40B4-BE49-F238E27FC236}">
                <a16:creationId xmlns:a16="http://schemas.microsoft.com/office/drawing/2014/main" id="{57CAD98C-FCA4-AB42-AD5D-9A3C26D3D07B}"/>
              </a:ext>
            </a:extLst>
          </p:cNvPr>
          <p:cNvSpPr>
            <a:spLocks noGrp="1"/>
          </p:cNvSpPr>
          <p:nvPr>
            <p:ph type="body" sz="quarter" idx="27" hasCustomPrompt="1"/>
          </p:nvPr>
        </p:nvSpPr>
        <p:spPr>
          <a:xfrm>
            <a:off x="6095999" y="4226707"/>
            <a:ext cx="4578221" cy="873054"/>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latin typeface="+mn-lt"/>
              </a:defRPr>
            </a:lvl1pPr>
            <a:lvl2pPr marL="457200" indent="0" algn="l">
              <a:buNone/>
              <a:defRPr sz="1200">
                <a:solidFill>
                  <a:schemeClr val="tx2"/>
                </a:solidFill>
                <a:latin typeface="+mn-lt"/>
              </a:defRPr>
            </a:lvl2pPr>
            <a:lvl3pPr marL="914400" indent="0" algn="l">
              <a:buNone/>
              <a:defRPr sz="1200">
                <a:solidFill>
                  <a:schemeClr val="tx2"/>
                </a:solidFill>
                <a:latin typeface="+mn-lt"/>
              </a:defRPr>
            </a:lvl3pPr>
            <a:lvl4pPr marL="1371600" indent="0" algn="l">
              <a:buNone/>
              <a:defRPr sz="1200">
                <a:solidFill>
                  <a:schemeClr val="tx2"/>
                </a:solidFill>
                <a:latin typeface="+mn-lt"/>
              </a:defRPr>
            </a:lvl4pPr>
            <a:lvl5pPr marL="1828800" indent="0" algn="l">
              <a:buNone/>
              <a:defRPr sz="1200">
                <a:solidFill>
                  <a:schemeClr val="tx2"/>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 regular 12 pt. </a:t>
            </a:r>
            <a:r>
              <a:rPr lang="en-GB" sz="1200" b="0" i="0" spc="-320">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Lorem</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ipsum</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dolor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sit</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spc="-3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a:t>
            </a:r>
            <a:endParaRPr lang="en-GB" sz="1200" b="0" i="0">
              <a:latin typeface="Arial" panose="020B0604020202020204" pitchFamily="34" charset="0"/>
              <a:cs typeface="Arial" panose="020B0604020202020204" pitchFamily="34" charset="0"/>
            </a:endParaRPr>
          </a:p>
          <a:p>
            <a:pPr lvl="0"/>
            <a:endParaRPr lang="en-LT"/>
          </a:p>
        </p:txBody>
      </p:sp>
      <p:sp>
        <p:nvSpPr>
          <p:cNvPr id="14" name="Text Placeholder 4">
            <a:extLst>
              <a:ext uri="{FF2B5EF4-FFF2-40B4-BE49-F238E27FC236}">
                <a16:creationId xmlns:a16="http://schemas.microsoft.com/office/drawing/2014/main" id="{309548D9-5B24-9845-A780-7A109BE56591}"/>
              </a:ext>
            </a:extLst>
          </p:cNvPr>
          <p:cNvSpPr>
            <a:spLocks noGrp="1"/>
          </p:cNvSpPr>
          <p:nvPr>
            <p:ph type="body" sz="quarter" idx="28" hasCustomPrompt="1"/>
          </p:nvPr>
        </p:nvSpPr>
        <p:spPr>
          <a:xfrm>
            <a:off x="6095998" y="5896813"/>
            <a:ext cx="4578221" cy="873054"/>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2"/>
                </a:solidFill>
                <a:latin typeface="+mn-lt"/>
              </a:defRPr>
            </a:lvl1pPr>
            <a:lvl2pPr marL="457200" indent="0" algn="l">
              <a:buNone/>
              <a:defRPr sz="1200">
                <a:solidFill>
                  <a:schemeClr val="tx2"/>
                </a:solidFill>
                <a:latin typeface="+mn-lt"/>
              </a:defRPr>
            </a:lvl2pPr>
            <a:lvl3pPr marL="914400" indent="0" algn="l">
              <a:buNone/>
              <a:defRPr sz="1200">
                <a:solidFill>
                  <a:schemeClr val="tx2"/>
                </a:solidFill>
                <a:latin typeface="+mn-lt"/>
              </a:defRPr>
            </a:lvl3pPr>
            <a:lvl4pPr marL="1371600" indent="0" algn="l">
              <a:buNone/>
              <a:defRPr sz="1200">
                <a:solidFill>
                  <a:schemeClr val="tx2"/>
                </a:solidFill>
                <a:latin typeface="+mn-lt"/>
              </a:defRPr>
            </a:lvl4pPr>
            <a:lvl5pPr marL="1828800" indent="0" algn="l">
              <a:buNone/>
              <a:defRPr sz="1200">
                <a:solidFill>
                  <a:schemeClr val="tx2"/>
                </a:solidFill>
                <a:latin typeface="+mn-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200" b="0" i="0" err="1">
                <a:solidFill>
                  <a:srgbClr val="1D1D1B"/>
                </a:solidFill>
                <a:latin typeface="Arial" panose="020B0604020202020204" pitchFamily="34" charset="0"/>
                <a:cs typeface="Arial" panose="020B0604020202020204" pitchFamily="34" charset="0"/>
              </a:rPr>
              <a:t>Tekstas</a:t>
            </a:r>
            <a:r>
              <a:rPr lang="en-GB" sz="1200" b="0" i="0">
                <a:solidFill>
                  <a:srgbClr val="1D1D1B"/>
                </a:solidFill>
                <a:latin typeface="Arial" panose="020B0604020202020204" pitchFamily="34" charset="0"/>
                <a:cs typeface="Arial" panose="020B0604020202020204" pitchFamily="34" charset="0"/>
              </a:rPr>
              <a:t> Arial regular 12 pt. </a:t>
            </a:r>
            <a:r>
              <a:rPr lang="en-GB" sz="1200" b="0" i="0" spc="-320">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Lorem</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ipsum</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dolor</a:t>
            </a:r>
            <a:r>
              <a:rPr lang="en-GB" sz="1200" b="0" i="0" spc="-25">
                <a:solidFill>
                  <a:srgbClr val="1D1D1B"/>
                </a:solidFill>
                <a:latin typeface="Arial" panose="020B0604020202020204" pitchFamily="34" charset="0"/>
                <a:cs typeface="Arial" panose="020B0604020202020204" pitchFamily="34" charset="0"/>
              </a:rPr>
              <a:t> </a:t>
            </a:r>
            <a:r>
              <a:rPr lang="en-GB" sz="1200" b="0" i="0">
                <a:solidFill>
                  <a:srgbClr val="1D1D1B"/>
                </a:solidFill>
                <a:latin typeface="Arial" panose="020B0604020202020204" pitchFamily="34" charset="0"/>
                <a:cs typeface="Arial" panose="020B0604020202020204" pitchFamily="34" charset="0"/>
              </a:rPr>
              <a:t>sit</a:t>
            </a:r>
            <a:r>
              <a:rPr lang="en-GB" sz="1200" b="0" i="0" spc="-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amet</a:t>
            </a:r>
            <a:r>
              <a:rPr lang="en-GB" sz="1200" b="0" i="0">
                <a:solidFill>
                  <a:srgbClr val="1D1D1B"/>
                </a:solidFill>
                <a:latin typeface="Arial" panose="020B0604020202020204" pitchFamily="34" charset="0"/>
                <a:cs typeface="Arial" panose="020B0604020202020204" pitchFamily="34" charset="0"/>
              </a:rPr>
              <a:t>, </a:t>
            </a:r>
            <a:r>
              <a:rPr lang="en-GB" sz="1200" b="0" i="0" spc="-325">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consectetuer</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adipiscing</a:t>
            </a:r>
            <a:r>
              <a:rPr lang="en-GB" sz="1200" b="0" i="0" spc="-50">
                <a:solidFill>
                  <a:srgbClr val="1D1D1B"/>
                </a:solidFill>
                <a:latin typeface="Arial" panose="020B0604020202020204" pitchFamily="34" charset="0"/>
                <a:cs typeface="Arial" panose="020B0604020202020204" pitchFamily="34" charset="0"/>
              </a:rPr>
              <a:t> </a:t>
            </a:r>
            <a:r>
              <a:rPr lang="en-GB" sz="1200" b="0" i="0" err="1">
                <a:solidFill>
                  <a:srgbClr val="1D1D1B"/>
                </a:solidFill>
                <a:latin typeface="Arial" panose="020B0604020202020204" pitchFamily="34" charset="0"/>
                <a:cs typeface="Arial" panose="020B0604020202020204" pitchFamily="34" charset="0"/>
              </a:rPr>
              <a:t>elit</a:t>
            </a:r>
            <a:r>
              <a:rPr lang="en-GB" sz="1200" b="0" i="0">
                <a:solidFill>
                  <a:srgbClr val="1D1D1B"/>
                </a:solidFill>
                <a:latin typeface="Arial" panose="020B0604020202020204" pitchFamily="34" charset="0"/>
                <a:cs typeface="Arial" panose="020B0604020202020204" pitchFamily="34" charset="0"/>
              </a:rPr>
              <a:t>.</a:t>
            </a:r>
            <a:endParaRPr lang="en-GB" sz="1200" b="0" i="0">
              <a:latin typeface="Arial" panose="020B0604020202020204" pitchFamily="34" charset="0"/>
              <a:cs typeface="Arial" panose="020B0604020202020204" pitchFamily="34" charset="0"/>
            </a:endParaRPr>
          </a:p>
          <a:p>
            <a:pPr lvl="0"/>
            <a:endParaRPr lang="en-LT"/>
          </a:p>
        </p:txBody>
      </p:sp>
      <p:pic>
        <p:nvPicPr>
          <p:cNvPr id="15" name="Picture 14">
            <a:extLst>
              <a:ext uri="{FF2B5EF4-FFF2-40B4-BE49-F238E27FC236}">
                <a16:creationId xmlns:a16="http://schemas.microsoft.com/office/drawing/2014/main" id="{94E46CC5-598F-9C45-BA02-3D25B8D2D661}"/>
              </a:ext>
            </a:extLst>
          </p:cNvPr>
          <p:cNvPicPr>
            <a:picLocks noChangeAspect="1"/>
          </p:cNvPicPr>
          <p:nvPr userDrawn="1"/>
        </p:nvPicPr>
        <p:blipFill>
          <a:blip r:embed="rId2"/>
          <a:stretch>
            <a:fillRect/>
          </a:stretch>
        </p:blipFill>
        <p:spPr>
          <a:xfrm>
            <a:off x="325315" y="5402016"/>
            <a:ext cx="1332000" cy="1332000"/>
          </a:xfrm>
          <a:prstGeom prst="rect">
            <a:avLst/>
          </a:prstGeom>
        </p:spPr>
      </p:pic>
      <p:sp>
        <p:nvSpPr>
          <p:cNvPr id="16" name="object 16">
            <a:extLst>
              <a:ext uri="{FF2B5EF4-FFF2-40B4-BE49-F238E27FC236}">
                <a16:creationId xmlns:a16="http://schemas.microsoft.com/office/drawing/2014/main" id="{85CC91B4-28D7-2742-B957-AF9803BA6A0C}"/>
              </a:ext>
            </a:extLst>
          </p:cNvPr>
          <p:cNvSpPr/>
          <p:nvPr userDrawn="1"/>
        </p:nvSpPr>
        <p:spPr>
          <a:xfrm>
            <a:off x="4092659" y="2031087"/>
            <a:ext cx="764082" cy="786414"/>
          </a:xfrm>
          <a:custGeom>
            <a:avLst/>
            <a:gdLst/>
            <a:ahLst/>
            <a:cxnLst/>
            <a:rect l="l" t="t" r="r" b="b"/>
            <a:pathLst>
              <a:path w="573405" h="573404">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rgbClr val="A3C837"/>
          </a:solidFill>
        </p:spPr>
        <p:txBody>
          <a:bodyPr wrap="square" lIns="0" tIns="0" rIns="0" bIns="0" rtlCol="0"/>
          <a:lstStyle/>
          <a:p>
            <a:endParaRPr/>
          </a:p>
        </p:txBody>
      </p:sp>
      <p:sp>
        <p:nvSpPr>
          <p:cNvPr id="17" name="object 16">
            <a:extLst>
              <a:ext uri="{FF2B5EF4-FFF2-40B4-BE49-F238E27FC236}">
                <a16:creationId xmlns:a16="http://schemas.microsoft.com/office/drawing/2014/main" id="{20DE89B1-16CD-3A4B-8AD8-9264F0378131}"/>
              </a:ext>
            </a:extLst>
          </p:cNvPr>
          <p:cNvSpPr/>
          <p:nvPr userDrawn="1"/>
        </p:nvSpPr>
        <p:spPr>
          <a:xfrm>
            <a:off x="4952080" y="3472504"/>
            <a:ext cx="764082" cy="786414"/>
          </a:xfrm>
          <a:custGeom>
            <a:avLst/>
            <a:gdLst/>
            <a:ahLst/>
            <a:cxnLst/>
            <a:rect l="l" t="t" r="r" b="b"/>
            <a:pathLst>
              <a:path w="573405" h="573404">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chemeClr val="accent3"/>
          </a:solidFill>
        </p:spPr>
        <p:txBody>
          <a:bodyPr wrap="square" lIns="0" tIns="0" rIns="0" bIns="0" rtlCol="0"/>
          <a:lstStyle/>
          <a:p>
            <a:endParaRPr/>
          </a:p>
        </p:txBody>
      </p:sp>
      <p:sp>
        <p:nvSpPr>
          <p:cNvPr id="18" name="object 16">
            <a:extLst>
              <a:ext uri="{FF2B5EF4-FFF2-40B4-BE49-F238E27FC236}">
                <a16:creationId xmlns:a16="http://schemas.microsoft.com/office/drawing/2014/main" id="{BA25E9AA-E666-E949-8BFA-A3E3816629E1}"/>
              </a:ext>
            </a:extLst>
          </p:cNvPr>
          <p:cNvSpPr/>
          <p:nvPr userDrawn="1"/>
        </p:nvSpPr>
        <p:spPr>
          <a:xfrm>
            <a:off x="4856741" y="5184430"/>
            <a:ext cx="764082" cy="786414"/>
          </a:xfrm>
          <a:custGeom>
            <a:avLst/>
            <a:gdLst/>
            <a:ahLst/>
            <a:cxnLst/>
            <a:rect l="l" t="t" r="r" b="b"/>
            <a:pathLst>
              <a:path w="573405" h="573404">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chemeClr val="bg2">
              <a:lumMod val="85000"/>
            </a:schemeClr>
          </a:solidFill>
        </p:spPr>
        <p:txBody>
          <a:bodyPr wrap="square" lIns="0" tIns="0" rIns="0" bIns="0" rtlCol="0"/>
          <a:lstStyle/>
          <a:p>
            <a:endParaRPr/>
          </a:p>
        </p:txBody>
      </p:sp>
      <p:sp>
        <p:nvSpPr>
          <p:cNvPr id="2" name="Slide Number Placeholder 1">
            <a:extLst>
              <a:ext uri="{FF2B5EF4-FFF2-40B4-BE49-F238E27FC236}">
                <a16:creationId xmlns:a16="http://schemas.microsoft.com/office/drawing/2014/main" id="{440CBB35-FCA0-AE49-976D-5E58A37A6D6B}"/>
              </a:ext>
            </a:extLst>
          </p:cNvPr>
          <p:cNvSpPr>
            <a:spLocks noGrp="1"/>
          </p:cNvSpPr>
          <p:nvPr>
            <p:ph type="sldNum" sz="quarter" idx="29"/>
          </p:nvPr>
        </p:nvSpPr>
        <p:spPr/>
        <p:txBody>
          <a:bodyPr/>
          <a:lstStyle>
            <a:lvl1pPr>
              <a:defRPr>
                <a:solidFill>
                  <a:schemeClr val="tx2"/>
                </a:solidFill>
              </a:defRPr>
            </a:lvl1pPr>
          </a:lstStyle>
          <a:p>
            <a:fld id="{F2B447DA-0A4F-7644-948C-71412AC2560D}" type="slidenum">
              <a:rPr lang="en-LT" smtClean="0"/>
              <a:pPr/>
              <a:t>‹#›</a:t>
            </a:fld>
            <a:endParaRPr lang="en-LT"/>
          </a:p>
        </p:txBody>
      </p:sp>
    </p:spTree>
    <p:extLst>
      <p:ext uri="{BB962C8B-B14F-4D97-AF65-F5344CB8AC3E}">
        <p14:creationId xmlns:p14="http://schemas.microsoft.com/office/powerpoint/2010/main" val="70282456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32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33487294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lt-LT"/>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4" name="Date Placeholder 3"/>
          <p:cNvSpPr>
            <a:spLocks noGrp="1"/>
          </p:cNvSpPr>
          <p:nvPr>
            <p:ph type="dt" sz="half" idx="10"/>
          </p:nvPr>
        </p:nvSpPr>
        <p:spPr/>
        <p:txBody>
          <a:bodyPr/>
          <a:lstStyle/>
          <a:p>
            <a:fld id="{4F4FA1B9-841B-4CDF-B3BC-EBC1C6A95CC7}" type="datetime1">
              <a:rPr lang="lt-LT" smtClean="0"/>
              <a:t>2023-05-04</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321D12CB-B0AE-4EB4-8E3C-8620748324FB}" type="slidenum">
              <a:rPr lang="lt-LT" smtClean="0"/>
              <a:t>‹#›</a:t>
            </a:fld>
            <a:endParaRPr lang="lt-LT"/>
          </a:p>
        </p:txBody>
      </p:sp>
    </p:spTree>
    <p:extLst>
      <p:ext uri="{BB962C8B-B14F-4D97-AF65-F5344CB8AC3E}">
        <p14:creationId xmlns:p14="http://schemas.microsoft.com/office/powerpoint/2010/main" val="4010254870"/>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theme" Target="../theme/theme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E92B1755-8FC0-0B4F-AD64-9E938A9B9F95}"/>
              </a:ext>
            </a:extLst>
          </p:cNvPr>
          <p:cNvSpPr>
            <a:spLocks noGrp="1"/>
          </p:cNvSpPr>
          <p:nvPr>
            <p:ph type="sldNum" sz="quarter" idx="4"/>
          </p:nvPr>
        </p:nvSpPr>
        <p:spPr>
          <a:xfrm>
            <a:off x="11687175" y="6372225"/>
            <a:ext cx="400050" cy="371475"/>
          </a:xfrm>
          <a:prstGeom prst="rect">
            <a:avLst/>
          </a:prstGeom>
        </p:spPr>
        <p:txBody>
          <a:bodyPr vert="horz" lIns="91440" tIns="45720" rIns="91440" bIns="45720" rtlCol="0" anchor="ctr"/>
          <a:lstStyle>
            <a:lvl1pPr algn="r">
              <a:defRPr sz="1200">
                <a:solidFill>
                  <a:schemeClr val="tx1">
                    <a:tint val="75000"/>
                  </a:schemeClr>
                </a:solidFill>
              </a:defRPr>
            </a:lvl1pPr>
          </a:lstStyle>
          <a:p>
            <a:fld id="{F2B447DA-0A4F-7644-948C-71412AC2560D}" type="slidenum">
              <a:rPr lang="en-LT" smtClean="0"/>
              <a:t>‹#›</a:t>
            </a:fld>
            <a:endParaRPr lang="en-LT"/>
          </a:p>
        </p:txBody>
      </p:sp>
    </p:spTree>
    <p:extLst>
      <p:ext uri="{BB962C8B-B14F-4D97-AF65-F5344CB8AC3E}">
        <p14:creationId xmlns:p14="http://schemas.microsoft.com/office/powerpoint/2010/main" val="2243457610"/>
      </p:ext>
    </p:extLst>
  </p:cSld>
  <p:clrMap bg1="lt1" tx1="dk1" bg2="lt2" tx2="dk2" accent1="accent1" accent2="accent2" accent3="accent3" accent4="accent4" accent5="accent5" accent6="accent6" hlink="hlink" folHlink="folHlink"/>
  <p:sldLayoutIdLst>
    <p:sldLayoutId id="2147483649" r:id="rId1"/>
    <p:sldLayoutId id="2147483701"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1" r:id="rId13"/>
    <p:sldLayoutId id="2147483660"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94" r:id="rId31"/>
    <p:sldLayoutId id="2147483696" r:id="rId32"/>
    <p:sldLayoutId id="2147483703" r:id="rId33"/>
    <p:sldLayoutId id="2147483697" r:id="rId34"/>
    <p:sldLayoutId id="2147483702" r:id="rId35"/>
    <p:sldLayoutId id="2147483698" r:id="rId36"/>
    <p:sldLayoutId id="2147483699" r:id="rId37"/>
    <p:sldLayoutId id="2147483678" r:id="rId38"/>
    <p:sldLayoutId id="2147483679" r:id="rId39"/>
    <p:sldLayoutId id="2147483680" r:id="rId40"/>
    <p:sldLayoutId id="2147483681" r:id="rId41"/>
    <p:sldLayoutId id="2147483682" r:id="rId42"/>
    <p:sldLayoutId id="2147483684" r:id="rId43"/>
    <p:sldLayoutId id="2147483685" r:id="rId44"/>
    <p:sldLayoutId id="2147483686" r:id="rId45"/>
    <p:sldLayoutId id="2147483687" r:id="rId46"/>
    <p:sldLayoutId id="2147483688" r:id="rId47"/>
    <p:sldLayoutId id="2147483689" r:id="rId48"/>
    <p:sldLayoutId id="2147483690" r:id="rId49"/>
    <p:sldLayoutId id="2147483691" r:id="rId50"/>
    <p:sldLayoutId id="2147483692" r:id="rId51"/>
    <p:sldLayoutId id="2147483700" r:id="rId52"/>
    <p:sldLayoutId id="2147483695" r:id="rId53"/>
    <p:sldLayoutId id="2147483693" r:id="rId54"/>
    <p:sldLayoutId id="2147483704" r:id="rId55"/>
  </p:sldLayoutIdLst>
  <p:hf hdr="0" ftr="0" dt="0"/>
  <p:txStyles>
    <p:titleStyle>
      <a:lvl1pPr marL="0" marR="0" indent="0" algn="l" defTabSz="914400" rtl="0" eaLnBrk="1" fontAlgn="auto" latinLnBrk="0" hangingPunct="1">
        <a:lnSpc>
          <a:spcPct val="90000"/>
        </a:lnSpc>
        <a:spcBef>
          <a:spcPct val="0"/>
        </a:spcBef>
        <a:spcAft>
          <a:spcPts val="0"/>
        </a:spcAft>
        <a:buClrTx/>
        <a:buSzTx/>
        <a:buFontTx/>
        <a:buNone/>
        <a:tabLst/>
        <a:defRPr lang="en-GB" sz="2800" b="1" i="0" kern="1200" smtClean="0">
          <a:solidFill>
            <a:schemeClr val="tx1"/>
          </a:solidFill>
          <a:effectLst/>
          <a:latin typeface="Avenir Black" panose="02000503020000020003"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marR="0"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8" Type="http://schemas.openxmlformats.org/officeDocument/2006/relationships/image" Target="../media/image47.png"/><Relationship Id="rId13" Type="http://schemas.microsoft.com/office/2007/relationships/hdphoto" Target="../media/hdphoto5.wdp"/><Relationship Id="rId3" Type="http://schemas.openxmlformats.org/officeDocument/2006/relationships/image" Target="../media/image5.png"/><Relationship Id="rId7" Type="http://schemas.microsoft.com/office/2007/relationships/hdphoto" Target="../media/hdphoto2.wdp"/><Relationship Id="rId12" Type="http://schemas.openxmlformats.org/officeDocument/2006/relationships/image" Target="../media/image49.png"/><Relationship Id="rId2" Type="http://schemas.openxmlformats.org/officeDocument/2006/relationships/notesSlide" Target="../notesSlides/notesSlide1.xml"/><Relationship Id="rId1" Type="http://schemas.openxmlformats.org/officeDocument/2006/relationships/slideLayout" Target="../slideLayouts/slideLayout55.xml"/><Relationship Id="rId6" Type="http://schemas.openxmlformats.org/officeDocument/2006/relationships/image" Target="../media/image46.png"/><Relationship Id="rId11" Type="http://schemas.microsoft.com/office/2007/relationships/hdphoto" Target="../media/hdphoto4.wdp"/><Relationship Id="rId5" Type="http://schemas.microsoft.com/office/2007/relationships/hdphoto" Target="../media/hdphoto1.wdp"/><Relationship Id="rId10" Type="http://schemas.openxmlformats.org/officeDocument/2006/relationships/image" Target="../media/image48.png"/><Relationship Id="rId4" Type="http://schemas.openxmlformats.org/officeDocument/2006/relationships/image" Target="../media/image45.png"/><Relationship Id="rId9" Type="http://schemas.microsoft.com/office/2007/relationships/hdphoto" Target="../media/hdphoto3.wdp"/></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55.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54.xml"/><Relationship Id="rId4" Type="http://schemas.openxmlformats.org/officeDocument/2006/relationships/chart" Target="../charts/chart2.xml"/></Relationships>
</file>

<file path=ppt/slides/_rels/slide5.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5.png"/><Relationship Id="rId7" Type="http://schemas.openxmlformats.org/officeDocument/2006/relationships/image" Target="../media/image53.png"/><Relationship Id="rId2" Type="http://schemas.openxmlformats.org/officeDocument/2006/relationships/notesSlide" Target="../notesSlides/notesSlide4.xml"/><Relationship Id="rId1" Type="http://schemas.openxmlformats.org/officeDocument/2006/relationships/slideLayout" Target="../slideLayouts/slideLayout54.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55.xml"/><Relationship Id="rId4" Type="http://schemas.openxmlformats.org/officeDocument/2006/relationships/chart" Target="../charts/chart3.xml"/></Relationships>
</file>

<file path=ppt/slides/_rels/slide7.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3.svg"/><Relationship Id="rId3" Type="http://schemas.openxmlformats.org/officeDocument/2006/relationships/image" Target="../media/image5.png"/><Relationship Id="rId7" Type="http://schemas.microsoft.com/office/2007/relationships/hdphoto" Target="../media/hdphoto6.wdp"/><Relationship Id="rId12" Type="http://schemas.openxmlformats.org/officeDocument/2006/relationships/image" Target="../media/image62.png"/><Relationship Id="rId2" Type="http://schemas.openxmlformats.org/officeDocument/2006/relationships/notesSlide" Target="../notesSlides/notesSlide6.xml"/><Relationship Id="rId1" Type="http://schemas.openxmlformats.org/officeDocument/2006/relationships/slideLayout" Target="../slideLayouts/slideLayout55.xml"/><Relationship Id="rId6" Type="http://schemas.openxmlformats.org/officeDocument/2006/relationships/image" Target="../media/image57.png"/><Relationship Id="rId11" Type="http://schemas.openxmlformats.org/officeDocument/2006/relationships/image" Target="../media/image61.svg"/><Relationship Id="rId5" Type="http://schemas.openxmlformats.org/officeDocument/2006/relationships/image" Target="../media/image56.svg"/><Relationship Id="rId10" Type="http://schemas.openxmlformats.org/officeDocument/2006/relationships/image" Target="../media/image60.png"/><Relationship Id="rId4" Type="http://schemas.openxmlformats.org/officeDocument/2006/relationships/image" Target="../media/image55.png"/><Relationship Id="rId9" Type="http://schemas.openxmlformats.org/officeDocument/2006/relationships/image" Target="../media/image59.png"/></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9.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5.png"/><Relationship Id="rId7" Type="http://schemas.openxmlformats.org/officeDocument/2006/relationships/image" Target="../media/image67.svg"/><Relationship Id="rId2" Type="http://schemas.openxmlformats.org/officeDocument/2006/relationships/notesSlide" Target="../notesSlides/notesSlide7.xml"/><Relationship Id="rId1" Type="http://schemas.openxmlformats.org/officeDocument/2006/relationships/slideLayout" Target="../slideLayouts/slideLayout54.xml"/><Relationship Id="rId6" Type="http://schemas.openxmlformats.org/officeDocument/2006/relationships/image" Target="../media/image66.png"/><Relationship Id="rId5" Type="http://schemas.openxmlformats.org/officeDocument/2006/relationships/image" Target="../media/image65.svg"/><Relationship Id="rId4" Type="http://schemas.openxmlformats.org/officeDocument/2006/relationships/image" Target="../media/image64.png"/><Relationship Id="rId9" Type="http://schemas.openxmlformats.org/officeDocument/2006/relationships/image" Target="../media/image58.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54.xml"/></Relationships>
</file>

<file path=ppt/slides/_rels/slide12.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54.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D91F37E-38E0-514E-A651-A276CC421BB7}"/>
              </a:ext>
            </a:extLst>
          </p:cNvPr>
          <p:cNvSpPr>
            <a:spLocks noGrp="1"/>
          </p:cNvSpPr>
          <p:nvPr>
            <p:ph type="body" sz="quarter" idx="13"/>
          </p:nvPr>
        </p:nvSpPr>
        <p:spPr/>
        <p:txBody>
          <a:bodyPr/>
          <a:lstStyle/>
          <a:p>
            <a:r>
              <a:rPr lang="lt-LT" dirty="0"/>
              <a:t>ESO tinklo plėtra. Gaminančių vartotojų prijungimas prie ESO tinklo</a:t>
            </a:r>
            <a:endParaRPr lang="en-LT" dirty="0"/>
          </a:p>
        </p:txBody>
      </p:sp>
      <p:sp>
        <p:nvSpPr>
          <p:cNvPr id="3" name="Text Placeholder 2">
            <a:extLst>
              <a:ext uri="{FF2B5EF4-FFF2-40B4-BE49-F238E27FC236}">
                <a16:creationId xmlns:a16="http://schemas.microsoft.com/office/drawing/2014/main" id="{F993F282-D7BB-1E45-A108-BA474AAAA3CD}"/>
              </a:ext>
            </a:extLst>
          </p:cNvPr>
          <p:cNvSpPr>
            <a:spLocks noGrp="1"/>
          </p:cNvSpPr>
          <p:nvPr>
            <p:ph type="body" sz="quarter" idx="14"/>
          </p:nvPr>
        </p:nvSpPr>
        <p:spPr>
          <a:xfrm>
            <a:off x="480295" y="3611668"/>
            <a:ext cx="4643437" cy="960332"/>
          </a:xfrm>
        </p:spPr>
        <p:txBody>
          <a:bodyPr/>
          <a:lstStyle/>
          <a:p>
            <a:endParaRPr lang="lt-LT" dirty="0"/>
          </a:p>
          <a:p>
            <a:r>
              <a:rPr lang="lt-LT" dirty="0"/>
              <a:t>202</a:t>
            </a:r>
            <a:r>
              <a:rPr lang="en-US" dirty="0"/>
              <a:t>3</a:t>
            </a:r>
            <a:r>
              <a:rPr lang="lt-LT" dirty="0"/>
              <a:t>-</a:t>
            </a:r>
            <a:r>
              <a:rPr lang="en-US" dirty="0"/>
              <a:t>05</a:t>
            </a:r>
            <a:r>
              <a:rPr lang="lt-LT" dirty="0"/>
              <a:t>-</a:t>
            </a:r>
            <a:r>
              <a:rPr lang="en-US" dirty="0"/>
              <a:t>03</a:t>
            </a:r>
            <a:endParaRPr lang="en-LT" dirty="0"/>
          </a:p>
        </p:txBody>
      </p:sp>
    </p:spTree>
    <p:extLst>
      <p:ext uri="{BB962C8B-B14F-4D97-AF65-F5344CB8AC3E}">
        <p14:creationId xmlns:p14="http://schemas.microsoft.com/office/powerpoint/2010/main" val="2422388562"/>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F298AF5-754A-4B71-9604-E268C877F5A6}"/>
              </a:ext>
            </a:extLst>
          </p:cNvPr>
          <p:cNvSpPr txBox="1"/>
          <p:nvPr/>
        </p:nvSpPr>
        <p:spPr>
          <a:xfrm>
            <a:off x="891209" y="909298"/>
            <a:ext cx="4885492" cy="369332"/>
          </a:xfrm>
          <a:prstGeom prst="rect">
            <a:avLst/>
          </a:prstGeom>
          <a:noFill/>
        </p:spPr>
        <p:txBody>
          <a:bodyPr wrap="square" rtlCol="0">
            <a:spAutoFit/>
          </a:bodyPr>
          <a:lstStyle/>
          <a:p>
            <a:pPr algn="ctr"/>
            <a:r>
              <a:rPr lang="lt-LT" b="1">
                <a:solidFill>
                  <a:schemeClr val="tx2"/>
                </a:solidFill>
                <a:latin typeface="Segoe UI" panose="020B0502040204020203" pitchFamily="34" charset="0"/>
                <a:cs typeface="Segoe UI" panose="020B0502040204020203" pitchFamily="34" charset="0"/>
              </a:rPr>
              <a:t>Gaminantys vartotojai</a:t>
            </a:r>
          </a:p>
        </p:txBody>
      </p:sp>
      <p:sp>
        <p:nvSpPr>
          <p:cNvPr id="11" name="TextBox 10">
            <a:extLst>
              <a:ext uri="{FF2B5EF4-FFF2-40B4-BE49-F238E27FC236}">
                <a16:creationId xmlns:a16="http://schemas.microsoft.com/office/drawing/2014/main" id="{BE62EB86-2B95-4FFA-A059-AD4AFB0FBBD8}"/>
              </a:ext>
            </a:extLst>
          </p:cNvPr>
          <p:cNvSpPr txBox="1"/>
          <p:nvPr/>
        </p:nvSpPr>
        <p:spPr>
          <a:xfrm>
            <a:off x="6025611" y="909298"/>
            <a:ext cx="5561828" cy="553998"/>
          </a:xfrm>
          <a:prstGeom prst="rect">
            <a:avLst/>
          </a:prstGeom>
          <a:noFill/>
        </p:spPr>
        <p:txBody>
          <a:bodyPr wrap="square" rtlCol="0">
            <a:spAutoFit/>
          </a:bodyPr>
          <a:lstStyle/>
          <a:p>
            <a:pPr algn="ctr"/>
            <a:r>
              <a:rPr lang="lt-LT" b="1" dirty="0">
                <a:solidFill>
                  <a:schemeClr val="tx2"/>
                </a:solidFill>
                <a:latin typeface="Segoe UI" panose="020B0502040204020203" pitchFamily="34" charset="0"/>
                <a:cs typeface="Segoe UI" panose="020B0502040204020203" pitchFamily="34" charset="0"/>
              </a:rPr>
              <a:t>Gamintojai</a:t>
            </a:r>
          </a:p>
          <a:p>
            <a:pPr algn="ctr"/>
            <a:r>
              <a:rPr lang="lt-LT" sz="1200" i="1" dirty="0">
                <a:solidFill>
                  <a:schemeClr val="tx2"/>
                </a:solidFill>
                <a:latin typeface="Segoe UI" panose="020B0502040204020203" pitchFamily="34" charset="0"/>
                <a:cs typeface="Segoe UI" panose="020B0502040204020203" pitchFamily="34" charset="0"/>
              </a:rPr>
              <a:t>(EE pardavimui ir NGV parkai)</a:t>
            </a:r>
          </a:p>
        </p:txBody>
      </p:sp>
      <p:pic>
        <p:nvPicPr>
          <p:cNvPr id="20" name="Picture 19">
            <a:extLst>
              <a:ext uri="{FF2B5EF4-FFF2-40B4-BE49-F238E27FC236}">
                <a16:creationId xmlns:a16="http://schemas.microsoft.com/office/drawing/2014/main" id="{49ABC741-DFF3-48CA-82B3-244AD5932F70}"/>
              </a:ext>
            </a:extLst>
          </p:cNvPr>
          <p:cNvPicPr>
            <a:picLocks noChangeAspect="1"/>
          </p:cNvPicPr>
          <p:nvPr/>
        </p:nvPicPr>
        <p:blipFill>
          <a:blip r:embed="rId3"/>
          <a:stretch>
            <a:fillRect/>
          </a:stretch>
        </p:blipFill>
        <p:spPr>
          <a:xfrm>
            <a:off x="10568367" y="5621420"/>
            <a:ext cx="1332854" cy="1332854"/>
          </a:xfrm>
          <a:prstGeom prst="rect">
            <a:avLst/>
          </a:prstGeom>
        </p:spPr>
      </p:pic>
      <p:sp>
        <p:nvSpPr>
          <p:cNvPr id="10" name="Title 9">
            <a:extLst>
              <a:ext uri="{FF2B5EF4-FFF2-40B4-BE49-F238E27FC236}">
                <a16:creationId xmlns:a16="http://schemas.microsoft.com/office/drawing/2014/main" id="{AB2AEA8D-0383-484E-A34D-46EFF1F021AC}"/>
              </a:ext>
            </a:extLst>
          </p:cNvPr>
          <p:cNvSpPr>
            <a:spLocks noGrp="1"/>
          </p:cNvSpPr>
          <p:nvPr>
            <p:ph type="title"/>
          </p:nvPr>
        </p:nvSpPr>
        <p:spPr/>
        <p:txBody>
          <a:bodyPr/>
          <a:lstStyle/>
          <a:p>
            <a:endParaRPr lang="lt-LT"/>
          </a:p>
        </p:txBody>
      </p:sp>
      <p:sp>
        <p:nvSpPr>
          <p:cNvPr id="21" name="Text Placeholder 2">
            <a:extLst>
              <a:ext uri="{FF2B5EF4-FFF2-40B4-BE49-F238E27FC236}">
                <a16:creationId xmlns:a16="http://schemas.microsoft.com/office/drawing/2014/main" id="{845E72F1-FE9B-4BB5-AEEE-CBD3FA28176F}"/>
              </a:ext>
            </a:extLst>
          </p:cNvPr>
          <p:cNvSpPr txBox="1">
            <a:spLocks/>
          </p:cNvSpPr>
          <p:nvPr/>
        </p:nvSpPr>
        <p:spPr>
          <a:xfrm>
            <a:off x="424150" y="187796"/>
            <a:ext cx="11477071" cy="957262"/>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ysClr val="windowText" lastClr="000000"/>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2400" kern="1200">
                <a:solidFill>
                  <a:sysClr val="windowText" lastClr="000000"/>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rgbClr val="1D1D1B"/>
                </a:solidFill>
              </a:rPr>
              <a:t>Prie ESO prijungta AEI generacija, 202</a:t>
            </a:r>
            <a:r>
              <a:rPr lang="en-US" dirty="0">
                <a:solidFill>
                  <a:srgbClr val="1D1D1B"/>
                </a:solidFill>
              </a:rPr>
              <a:t>3</a:t>
            </a:r>
            <a:r>
              <a:rPr lang="lt-LT" dirty="0">
                <a:solidFill>
                  <a:srgbClr val="1D1D1B"/>
                </a:solidFill>
              </a:rPr>
              <a:t>-</a:t>
            </a:r>
            <a:r>
              <a:rPr lang="en-US" dirty="0">
                <a:solidFill>
                  <a:srgbClr val="1D1D1B"/>
                </a:solidFill>
              </a:rPr>
              <a:t>04</a:t>
            </a:r>
            <a:r>
              <a:rPr lang="lt-LT" dirty="0">
                <a:solidFill>
                  <a:srgbClr val="1D1D1B"/>
                </a:solidFill>
              </a:rPr>
              <a:t>-30 duomenimis</a:t>
            </a:r>
            <a:endParaRPr lang="en-LT" dirty="0"/>
          </a:p>
        </p:txBody>
      </p:sp>
      <p:sp>
        <p:nvSpPr>
          <p:cNvPr id="2" name="Rectangle: Rounded Corners 1">
            <a:extLst>
              <a:ext uri="{FF2B5EF4-FFF2-40B4-BE49-F238E27FC236}">
                <a16:creationId xmlns:a16="http://schemas.microsoft.com/office/drawing/2014/main" id="{15579E93-9171-46E9-A801-BCDF328AD39E}"/>
              </a:ext>
            </a:extLst>
          </p:cNvPr>
          <p:cNvSpPr/>
          <p:nvPr/>
        </p:nvSpPr>
        <p:spPr>
          <a:xfrm>
            <a:off x="714620" y="1585944"/>
            <a:ext cx="5104800" cy="955924"/>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a:solidFill>
                  <a:sysClr val="windowText" lastClr="000000"/>
                </a:solidFill>
              </a:rPr>
              <a:t>5</a:t>
            </a:r>
            <a:r>
              <a:rPr lang="lt-LT" b="1" dirty="0">
                <a:solidFill>
                  <a:sysClr val="windowText" lastClr="000000"/>
                </a:solidFill>
              </a:rPr>
              <a:t>5 114 vnt.</a:t>
            </a:r>
          </a:p>
          <a:p>
            <a:pPr algn="ctr"/>
            <a:r>
              <a:rPr lang="lt-LT" b="1" dirty="0">
                <a:solidFill>
                  <a:sysClr val="windowText" lastClr="000000"/>
                </a:solidFill>
              </a:rPr>
              <a:t>503 MW galia </a:t>
            </a:r>
            <a:r>
              <a:rPr lang="lt-LT" i="1" dirty="0">
                <a:solidFill>
                  <a:sysClr val="windowText" lastClr="000000"/>
                </a:solidFill>
              </a:rPr>
              <a:t>(įrengta generacija)</a:t>
            </a:r>
          </a:p>
        </p:txBody>
      </p:sp>
      <p:sp>
        <p:nvSpPr>
          <p:cNvPr id="16" name="Rectangle: Rounded Corners 15">
            <a:extLst>
              <a:ext uri="{FF2B5EF4-FFF2-40B4-BE49-F238E27FC236}">
                <a16:creationId xmlns:a16="http://schemas.microsoft.com/office/drawing/2014/main" id="{22D4BBE9-0657-4831-9382-BF12EADE59DA}"/>
              </a:ext>
            </a:extLst>
          </p:cNvPr>
          <p:cNvSpPr/>
          <p:nvPr/>
        </p:nvSpPr>
        <p:spPr>
          <a:xfrm>
            <a:off x="716637" y="3302067"/>
            <a:ext cx="2520000" cy="1281746"/>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lt-LT" sz="1400" dirty="0">
                <a:solidFill>
                  <a:sysClr val="windowText" lastClr="000000"/>
                </a:solidFill>
              </a:rPr>
              <a:t>Įprasti gaminantys vartotojai</a:t>
            </a:r>
          </a:p>
          <a:p>
            <a:pPr algn="ctr"/>
            <a:endParaRPr lang="lt-LT" sz="1400" dirty="0">
              <a:solidFill>
                <a:sysClr val="windowText" lastClr="000000"/>
              </a:solidFill>
            </a:endParaRPr>
          </a:p>
          <a:p>
            <a:pPr algn="ctr"/>
            <a:endParaRPr lang="lt-LT" sz="1400" dirty="0">
              <a:solidFill>
                <a:sysClr val="windowText" lastClr="000000"/>
              </a:solidFill>
            </a:endParaRPr>
          </a:p>
          <a:p>
            <a:pPr algn="ctr"/>
            <a:r>
              <a:rPr lang="en-US" sz="1400" b="1" dirty="0">
                <a:solidFill>
                  <a:sysClr val="windowText" lastClr="000000"/>
                </a:solidFill>
              </a:rPr>
              <a:t>4</a:t>
            </a:r>
            <a:r>
              <a:rPr lang="lt-LT" sz="1400" b="1" dirty="0">
                <a:solidFill>
                  <a:sysClr val="windowText" lastClr="000000"/>
                </a:solidFill>
              </a:rPr>
              <a:t>2 467 vnt.</a:t>
            </a:r>
          </a:p>
          <a:p>
            <a:pPr algn="ctr"/>
            <a:r>
              <a:rPr lang="lt-LT" sz="1400" b="1" dirty="0">
                <a:solidFill>
                  <a:sysClr val="windowText" lastClr="000000"/>
                </a:solidFill>
              </a:rPr>
              <a:t>503 MW</a:t>
            </a:r>
          </a:p>
        </p:txBody>
      </p:sp>
      <p:sp>
        <p:nvSpPr>
          <p:cNvPr id="18" name="Rectangle: Rounded Corners 17">
            <a:extLst>
              <a:ext uri="{FF2B5EF4-FFF2-40B4-BE49-F238E27FC236}">
                <a16:creationId xmlns:a16="http://schemas.microsoft.com/office/drawing/2014/main" id="{BB41EF88-E0BF-4C1D-9FB8-FDFBF80AF7B2}"/>
              </a:ext>
            </a:extLst>
          </p:cNvPr>
          <p:cNvSpPr/>
          <p:nvPr/>
        </p:nvSpPr>
        <p:spPr>
          <a:xfrm>
            <a:off x="3333955" y="3302067"/>
            <a:ext cx="2520000" cy="1281746"/>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lt-LT" sz="1400" dirty="0">
                <a:solidFill>
                  <a:sysClr val="windowText" lastClr="000000"/>
                </a:solidFill>
              </a:rPr>
              <a:t>Nutolę gaminantys vartotojai</a:t>
            </a:r>
          </a:p>
          <a:p>
            <a:pPr algn="ctr"/>
            <a:endParaRPr lang="lt-LT" sz="1400" dirty="0">
              <a:solidFill>
                <a:sysClr val="windowText" lastClr="000000"/>
              </a:solidFill>
            </a:endParaRPr>
          </a:p>
          <a:p>
            <a:pPr algn="ctr"/>
            <a:r>
              <a:rPr lang="en-US" sz="1400" b="1" dirty="0">
                <a:solidFill>
                  <a:sysClr val="windowText" lastClr="000000"/>
                </a:solidFill>
              </a:rPr>
              <a:t>12</a:t>
            </a:r>
            <a:r>
              <a:rPr lang="lt-LT" sz="1400" b="1" dirty="0">
                <a:solidFill>
                  <a:sysClr val="windowText" lastClr="000000"/>
                </a:solidFill>
              </a:rPr>
              <a:t> 647 vnt.</a:t>
            </a:r>
          </a:p>
          <a:p>
            <a:pPr algn="ctr"/>
            <a:r>
              <a:rPr lang="en-US" sz="1400" i="1" dirty="0">
                <a:solidFill>
                  <a:sysClr val="windowText" lastClr="000000"/>
                </a:solidFill>
              </a:rPr>
              <a:t>9</a:t>
            </a:r>
            <a:r>
              <a:rPr lang="lt-LT" sz="1400" i="1" dirty="0">
                <a:solidFill>
                  <a:sysClr val="windowText" lastClr="000000"/>
                </a:solidFill>
              </a:rPr>
              <a:t>6 MW</a:t>
            </a:r>
            <a:r>
              <a:rPr lang="en-US" sz="1400" i="1" dirty="0">
                <a:solidFill>
                  <a:sysClr val="windowText" lastClr="000000"/>
                </a:solidFill>
              </a:rPr>
              <a:t> </a:t>
            </a:r>
            <a:r>
              <a:rPr lang="lt-LT" sz="1400" i="1" dirty="0">
                <a:solidFill>
                  <a:sysClr val="windowText" lastClr="000000"/>
                </a:solidFill>
              </a:rPr>
              <a:t>priskirta galia*</a:t>
            </a:r>
          </a:p>
        </p:txBody>
      </p:sp>
      <p:sp>
        <p:nvSpPr>
          <p:cNvPr id="19" name="Rectangle: Rounded Corners 18">
            <a:extLst>
              <a:ext uri="{FF2B5EF4-FFF2-40B4-BE49-F238E27FC236}">
                <a16:creationId xmlns:a16="http://schemas.microsoft.com/office/drawing/2014/main" id="{5AD5E19C-BD5A-41F9-B729-620087012A4A}"/>
              </a:ext>
            </a:extLst>
          </p:cNvPr>
          <p:cNvSpPr/>
          <p:nvPr/>
        </p:nvSpPr>
        <p:spPr>
          <a:xfrm>
            <a:off x="6390240" y="1585944"/>
            <a:ext cx="5105148" cy="9559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2"/>
                </a:solidFill>
              </a:rPr>
              <a:t>2</a:t>
            </a:r>
            <a:r>
              <a:rPr lang="lt-LT" b="1" dirty="0">
                <a:solidFill>
                  <a:schemeClr val="tx2"/>
                </a:solidFill>
              </a:rPr>
              <a:t> 341 vnt.</a:t>
            </a:r>
          </a:p>
          <a:p>
            <a:pPr algn="ctr"/>
            <a:r>
              <a:rPr lang="lt-LT" b="1" dirty="0">
                <a:solidFill>
                  <a:schemeClr val="tx2"/>
                </a:solidFill>
              </a:rPr>
              <a:t>513 MW galia</a:t>
            </a:r>
          </a:p>
        </p:txBody>
      </p:sp>
      <p:sp>
        <p:nvSpPr>
          <p:cNvPr id="34" name="Arrow: Down 33">
            <a:extLst>
              <a:ext uri="{FF2B5EF4-FFF2-40B4-BE49-F238E27FC236}">
                <a16:creationId xmlns:a16="http://schemas.microsoft.com/office/drawing/2014/main" id="{8EDF9C6D-A6FC-493E-9BC3-0AAF434E550D}"/>
              </a:ext>
            </a:extLst>
          </p:cNvPr>
          <p:cNvSpPr/>
          <p:nvPr/>
        </p:nvSpPr>
        <p:spPr>
          <a:xfrm>
            <a:off x="4457730" y="2704323"/>
            <a:ext cx="272450" cy="466438"/>
          </a:xfrm>
          <a:prstGeom prst="downArrow">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36" name="Arrow: Down 35">
            <a:extLst>
              <a:ext uri="{FF2B5EF4-FFF2-40B4-BE49-F238E27FC236}">
                <a16:creationId xmlns:a16="http://schemas.microsoft.com/office/drawing/2014/main" id="{EDC8E58E-4F65-4E13-A95F-E4D23AA228BC}"/>
              </a:ext>
            </a:extLst>
          </p:cNvPr>
          <p:cNvSpPr/>
          <p:nvPr/>
        </p:nvSpPr>
        <p:spPr>
          <a:xfrm>
            <a:off x="1840412" y="2704323"/>
            <a:ext cx="272450" cy="466438"/>
          </a:xfrm>
          <a:prstGeom prst="downArrow">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37" name="Arrow: Down 36">
            <a:extLst>
              <a:ext uri="{FF2B5EF4-FFF2-40B4-BE49-F238E27FC236}">
                <a16:creationId xmlns:a16="http://schemas.microsoft.com/office/drawing/2014/main" id="{B09E3EEF-1BAD-4575-97D8-A1B47B51B941}"/>
              </a:ext>
            </a:extLst>
          </p:cNvPr>
          <p:cNvSpPr/>
          <p:nvPr/>
        </p:nvSpPr>
        <p:spPr>
          <a:xfrm>
            <a:off x="6725550" y="2704323"/>
            <a:ext cx="272450" cy="466438"/>
          </a:xfrm>
          <a:prstGeom prst="downArrow">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38" name="Arrow: Down 37">
            <a:extLst>
              <a:ext uri="{FF2B5EF4-FFF2-40B4-BE49-F238E27FC236}">
                <a16:creationId xmlns:a16="http://schemas.microsoft.com/office/drawing/2014/main" id="{2B60F088-5EB0-495D-9357-F4CA2E884504}"/>
              </a:ext>
            </a:extLst>
          </p:cNvPr>
          <p:cNvSpPr/>
          <p:nvPr/>
        </p:nvSpPr>
        <p:spPr>
          <a:xfrm>
            <a:off x="7766005" y="2704323"/>
            <a:ext cx="272450" cy="466438"/>
          </a:xfrm>
          <a:prstGeom prst="downArrow">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39" name="Arrow: Down 38">
            <a:extLst>
              <a:ext uri="{FF2B5EF4-FFF2-40B4-BE49-F238E27FC236}">
                <a16:creationId xmlns:a16="http://schemas.microsoft.com/office/drawing/2014/main" id="{8E39DAE4-AE06-4CC7-BAC0-0982DC517701}"/>
              </a:ext>
            </a:extLst>
          </p:cNvPr>
          <p:cNvSpPr/>
          <p:nvPr/>
        </p:nvSpPr>
        <p:spPr>
          <a:xfrm>
            <a:off x="8806525" y="2704323"/>
            <a:ext cx="272450" cy="466438"/>
          </a:xfrm>
          <a:prstGeom prst="downArrow">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40" name="Arrow: Down 39">
            <a:extLst>
              <a:ext uri="{FF2B5EF4-FFF2-40B4-BE49-F238E27FC236}">
                <a16:creationId xmlns:a16="http://schemas.microsoft.com/office/drawing/2014/main" id="{0D0DF97A-6CB0-48DC-AED2-44E2119F92C6}"/>
              </a:ext>
            </a:extLst>
          </p:cNvPr>
          <p:cNvSpPr/>
          <p:nvPr/>
        </p:nvSpPr>
        <p:spPr>
          <a:xfrm>
            <a:off x="9847045" y="2704323"/>
            <a:ext cx="272450" cy="466438"/>
          </a:xfrm>
          <a:prstGeom prst="downArrow">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41" name="Arrow: Down 40">
            <a:extLst>
              <a:ext uri="{FF2B5EF4-FFF2-40B4-BE49-F238E27FC236}">
                <a16:creationId xmlns:a16="http://schemas.microsoft.com/office/drawing/2014/main" id="{90A66676-10C8-4BEF-8D88-FBC4B0A998FE}"/>
              </a:ext>
            </a:extLst>
          </p:cNvPr>
          <p:cNvSpPr/>
          <p:nvPr/>
        </p:nvSpPr>
        <p:spPr>
          <a:xfrm>
            <a:off x="10887563" y="2704323"/>
            <a:ext cx="272450" cy="466438"/>
          </a:xfrm>
          <a:prstGeom prst="downArrow">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5" name="Picture 4">
            <a:extLst>
              <a:ext uri="{FF2B5EF4-FFF2-40B4-BE49-F238E27FC236}">
                <a16:creationId xmlns:a16="http://schemas.microsoft.com/office/drawing/2014/main" id="{0A85BAEA-EBFE-4014-BC3B-79614496809F}"/>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7237" b="89803" l="9841" r="89841">
                        <a14:foregroundMark x1="31111" y1="64803" x2="31111" y2="64803"/>
                        <a14:foregroundMark x1="27937" y1="85197" x2="27937" y2="85197"/>
                        <a14:foregroundMark x1="54603" y1="85526" x2="54603" y2="85526"/>
                        <a14:foregroundMark x1="50794" y1="63158" x2="50794" y2="63158"/>
                        <a14:foregroundMark x1="75556" y1="66447" x2="75556" y2="66447"/>
                        <a14:foregroundMark x1="79048" y1="87829" x2="79048" y2="87829"/>
                        <a14:foregroundMark x1="74286" y1="34868" x2="74286" y2="34868"/>
                        <a14:foregroundMark x1="67937" y1="14474" x2="67937" y2="14474"/>
                        <a14:foregroundMark x1="50794" y1="7237" x2="50794" y2="7237"/>
                        <a14:foregroundMark x1="33016" y1="17105" x2="33016" y2="17105"/>
                        <a14:foregroundMark x1="27619" y1="34868" x2="27619" y2="34868"/>
                      </a14:backgroundRemoval>
                    </a14:imgEffect>
                  </a14:imgLayer>
                </a14:imgProps>
              </a:ext>
            </a:extLst>
          </a:blip>
          <a:stretch>
            <a:fillRect/>
          </a:stretch>
        </p:blipFill>
        <p:spPr>
          <a:xfrm>
            <a:off x="6439935" y="3313019"/>
            <a:ext cx="838503" cy="809222"/>
          </a:xfrm>
          <a:prstGeom prst="rect">
            <a:avLst/>
          </a:prstGeom>
        </p:spPr>
      </p:pic>
      <p:pic>
        <p:nvPicPr>
          <p:cNvPr id="8" name="Picture 7">
            <a:extLst>
              <a:ext uri="{FF2B5EF4-FFF2-40B4-BE49-F238E27FC236}">
                <a16:creationId xmlns:a16="http://schemas.microsoft.com/office/drawing/2014/main" id="{A05C5A03-47F4-4044-A65E-A0FAC5A0154C}"/>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7192" b="93151" l="8796" r="90741">
                        <a14:foregroundMark x1="60185" y1="93493" x2="60185" y2="93493"/>
                        <a14:foregroundMark x1="49074" y1="7192" x2="49074" y2="7192"/>
                        <a14:foregroundMark x1="90741" y1="61301" x2="90741" y2="61301"/>
                      </a14:backgroundRemoval>
                    </a14:imgEffect>
                  </a14:imgLayer>
                </a14:imgProps>
              </a:ext>
            </a:extLst>
          </a:blip>
          <a:stretch>
            <a:fillRect/>
          </a:stretch>
        </p:blipFill>
        <p:spPr>
          <a:xfrm>
            <a:off x="7596248" y="3324854"/>
            <a:ext cx="598603" cy="809222"/>
          </a:xfrm>
          <a:prstGeom prst="rect">
            <a:avLst/>
          </a:prstGeom>
        </p:spPr>
      </p:pic>
      <p:pic>
        <p:nvPicPr>
          <p:cNvPr id="14" name="Picture 13">
            <a:extLst>
              <a:ext uri="{FF2B5EF4-FFF2-40B4-BE49-F238E27FC236}">
                <a16:creationId xmlns:a16="http://schemas.microsoft.com/office/drawing/2014/main" id="{CC5D5FD0-16CE-44D6-A435-700FF74838B0}"/>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7986" b="89931" l="9786" r="89908">
                        <a14:foregroundMark x1="70948" y1="79167" x2="70948" y2="79167"/>
                        <a14:foregroundMark x1="36391" y1="7986" x2="36391" y2="7986"/>
                      </a14:backgroundRemoval>
                    </a14:imgEffect>
                  </a14:imgLayer>
                </a14:imgProps>
              </a:ext>
            </a:extLst>
          </a:blip>
          <a:stretch>
            <a:fillRect/>
          </a:stretch>
        </p:blipFill>
        <p:spPr>
          <a:xfrm>
            <a:off x="8529747" y="3364079"/>
            <a:ext cx="829732" cy="730773"/>
          </a:xfrm>
          <a:prstGeom prst="rect">
            <a:avLst/>
          </a:prstGeom>
        </p:spPr>
      </p:pic>
      <p:pic>
        <p:nvPicPr>
          <p:cNvPr id="42" name="Picture 41">
            <a:extLst>
              <a:ext uri="{FF2B5EF4-FFF2-40B4-BE49-F238E27FC236}">
                <a16:creationId xmlns:a16="http://schemas.microsoft.com/office/drawing/2014/main" id="{F05007C5-D57F-4418-8214-B6C3F3BAA9F4}"/>
              </a:ext>
            </a:extLst>
          </p:cNvPr>
          <p:cNvPicPr>
            <a:picLocks noChangeAspect="1"/>
          </p:cNvPicPr>
          <p:nvPr/>
        </p:nvPicPr>
        <p:blipFill>
          <a:blip r:embed="rId10">
            <a:extLst>
              <a:ext uri="{BEBA8EAE-BF5A-486C-A8C5-ECC9F3942E4B}">
                <a14:imgProps xmlns:a14="http://schemas.microsoft.com/office/drawing/2010/main">
                  <a14:imgLayer r:embed="rId11">
                    <a14:imgEffect>
                      <a14:backgroundRemoval t="4590" b="90164" l="9873" r="89809">
                        <a14:foregroundMark x1="51592" y1="8525" x2="51592" y2="8525"/>
                        <a14:foregroundMark x1="46178" y1="72459" x2="46178" y2="72459"/>
                        <a14:foregroundMark x1="49045" y1="81639" x2="49045" y2="81639"/>
                        <a14:foregroundMark x1="49045" y1="90164" x2="49045" y2="90164"/>
                        <a14:foregroundMark x1="52229" y1="4590" x2="52229" y2="4590"/>
                      </a14:backgroundRemoval>
                    </a14:imgEffect>
                  </a14:imgLayer>
                </a14:imgProps>
              </a:ext>
            </a:extLst>
          </a:blip>
          <a:stretch>
            <a:fillRect/>
          </a:stretch>
        </p:blipFill>
        <p:spPr>
          <a:xfrm>
            <a:off x="9604794" y="3364079"/>
            <a:ext cx="752336" cy="730773"/>
          </a:xfrm>
          <a:prstGeom prst="rect">
            <a:avLst/>
          </a:prstGeom>
        </p:spPr>
      </p:pic>
      <p:pic>
        <p:nvPicPr>
          <p:cNvPr id="44" name="Picture 43">
            <a:extLst>
              <a:ext uri="{FF2B5EF4-FFF2-40B4-BE49-F238E27FC236}">
                <a16:creationId xmlns:a16="http://schemas.microsoft.com/office/drawing/2014/main" id="{8833B707-DFDB-4358-9A17-C8B210E6D91F}"/>
              </a:ext>
            </a:extLst>
          </p:cNvPr>
          <p:cNvPicPr>
            <a:picLocks noChangeAspect="1"/>
          </p:cNvPicPr>
          <p:nvPr/>
        </p:nvPicPr>
        <p:blipFill>
          <a:blip r:embed="rId12">
            <a:extLst>
              <a:ext uri="{BEBA8EAE-BF5A-486C-A8C5-ECC9F3942E4B}">
                <a14:imgProps xmlns:a14="http://schemas.microsoft.com/office/drawing/2010/main">
                  <a14:imgLayer r:embed="rId13">
                    <a14:imgEffect>
                      <a14:backgroundRemoval t="6143" b="94198" l="9901" r="89604">
                        <a14:foregroundMark x1="13366" y1="36519" x2="13366" y2="36519"/>
                        <a14:foregroundMark x1="64356" y1="94539" x2="64356" y2="94539"/>
                        <a14:foregroundMark x1="56436" y1="6143" x2="56436" y2="6143"/>
                      </a14:backgroundRemoval>
                    </a14:imgEffect>
                  </a14:imgLayer>
                </a14:imgProps>
              </a:ext>
            </a:extLst>
          </a:blip>
          <a:stretch>
            <a:fillRect/>
          </a:stretch>
        </p:blipFill>
        <p:spPr>
          <a:xfrm>
            <a:off x="10792031" y="3391688"/>
            <a:ext cx="465742" cy="675556"/>
          </a:xfrm>
          <a:prstGeom prst="rect">
            <a:avLst/>
          </a:prstGeom>
        </p:spPr>
      </p:pic>
      <p:sp>
        <p:nvSpPr>
          <p:cNvPr id="32" name="Oval 31">
            <a:extLst>
              <a:ext uri="{FF2B5EF4-FFF2-40B4-BE49-F238E27FC236}">
                <a16:creationId xmlns:a16="http://schemas.microsoft.com/office/drawing/2014/main" id="{2228CD55-9B97-4568-8A0E-F96331F4E28D}"/>
              </a:ext>
            </a:extLst>
          </p:cNvPr>
          <p:cNvSpPr/>
          <p:nvPr/>
        </p:nvSpPr>
        <p:spPr>
          <a:xfrm>
            <a:off x="6390240" y="4385431"/>
            <a:ext cx="943070" cy="943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2"/>
                </a:solidFill>
              </a:rPr>
              <a:t>202</a:t>
            </a:r>
            <a:r>
              <a:rPr lang="lt-LT" sz="1600" dirty="0">
                <a:solidFill>
                  <a:schemeClr val="tx2"/>
                </a:solidFill>
              </a:rPr>
              <a:t> MW</a:t>
            </a:r>
          </a:p>
        </p:txBody>
      </p:sp>
      <p:sp>
        <p:nvSpPr>
          <p:cNvPr id="33" name="Oval 32">
            <a:extLst>
              <a:ext uri="{FF2B5EF4-FFF2-40B4-BE49-F238E27FC236}">
                <a16:creationId xmlns:a16="http://schemas.microsoft.com/office/drawing/2014/main" id="{B898739C-C796-4458-A4D6-36ADF314119F}"/>
              </a:ext>
            </a:extLst>
          </p:cNvPr>
          <p:cNvSpPr/>
          <p:nvPr/>
        </p:nvSpPr>
        <p:spPr>
          <a:xfrm>
            <a:off x="7430630" y="4385431"/>
            <a:ext cx="943200" cy="943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600" dirty="0">
                <a:solidFill>
                  <a:schemeClr val="tx2"/>
                </a:solidFill>
              </a:rPr>
              <a:t>14</a:t>
            </a:r>
            <a:r>
              <a:rPr lang="en-US" sz="1600" dirty="0">
                <a:solidFill>
                  <a:schemeClr val="tx2"/>
                </a:solidFill>
              </a:rPr>
              <a:t>8</a:t>
            </a:r>
            <a:r>
              <a:rPr lang="lt-LT" sz="1600" dirty="0">
                <a:solidFill>
                  <a:schemeClr val="tx2"/>
                </a:solidFill>
              </a:rPr>
              <a:t> MW</a:t>
            </a:r>
          </a:p>
        </p:txBody>
      </p:sp>
      <p:sp>
        <p:nvSpPr>
          <p:cNvPr id="35" name="Oval 34">
            <a:extLst>
              <a:ext uri="{FF2B5EF4-FFF2-40B4-BE49-F238E27FC236}">
                <a16:creationId xmlns:a16="http://schemas.microsoft.com/office/drawing/2014/main" id="{A767D787-08E8-4EC8-B224-0AA1D9689588}"/>
              </a:ext>
            </a:extLst>
          </p:cNvPr>
          <p:cNvSpPr/>
          <p:nvPr/>
        </p:nvSpPr>
        <p:spPr>
          <a:xfrm>
            <a:off x="8471150" y="4385431"/>
            <a:ext cx="943200" cy="943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600">
                <a:solidFill>
                  <a:schemeClr val="tx2"/>
                </a:solidFill>
              </a:rPr>
              <a:t>107 MW</a:t>
            </a:r>
          </a:p>
        </p:txBody>
      </p:sp>
      <p:sp>
        <p:nvSpPr>
          <p:cNvPr id="43" name="Oval 42">
            <a:extLst>
              <a:ext uri="{FF2B5EF4-FFF2-40B4-BE49-F238E27FC236}">
                <a16:creationId xmlns:a16="http://schemas.microsoft.com/office/drawing/2014/main" id="{165E13C9-F43C-4413-9F43-7BD8C03C31C2}"/>
              </a:ext>
            </a:extLst>
          </p:cNvPr>
          <p:cNvSpPr/>
          <p:nvPr/>
        </p:nvSpPr>
        <p:spPr>
          <a:xfrm>
            <a:off x="9511670" y="4385431"/>
            <a:ext cx="943200" cy="943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600">
                <a:solidFill>
                  <a:schemeClr val="tx2"/>
                </a:solidFill>
              </a:rPr>
              <a:t>27 MW</a:t>
            </a:r>
          </a:p>
        </p:txBody>
      </p:sp>
      <p:sp>
        <p:nvSpPr>
          <p:cNvPr id="45" name="Oval 44">
            <a:extLst>
              <a:ext uri="{FF2B5EF4-FFF2-40B4-BE49-F238E27FC236}">
                <a16:creationId xmlns:a16="http://schemas.microsoft.com/office/drawing/2014/main" id="{D3225A44-4DBC-470D-84C3-530B6387CBD0}"/>
              </a:ext>
            </a:extLst>
          </p:cNvPr>
          <p:cNvSpPr/>
          <p:nvPr/>
        </p:nvSpPr>
        <p:spPr>
          <a:xfrm>
            <a:off x="10552188" y="4385431"/>
            <a:ext cx="943200" cy="943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600">
                <a:solidFill>
                  <a:schemeClr val="tx2"/>
                </a:solidFill>
              </a:rPr>
              <a:t>29 MW</a:t>
            </a:r>
          </a:p>
        </p:txBody>
      </p:sp>
      <p:sp>
        <p:nvSpPr>
          <p:cNvPr id="46" name="TextBox 45">
            <a:extLst>
              <a:ext uri="{FF2B5EF4-FFF2-40B4-BE49-F238E27FC236}">
                <a16:creationId xmlns:a16="http://schemas.microsoft.com/office/drawing/2014/main" id="{072311AB-A59F-4564-BD7D-66B7170C04ED}"/>
              </a:ext>
            </a:extLst>
          </p:cNvPr>
          <p:cNvSpPr txBox="1"/>
          <p:nvPr/>
        </p:nvSpPr>
        <p:spPr>
          <a:xfrm>
            <a:off x="6309920" y="4067244"/>
            <a:ext cx="1068878" cy="338554"/>
          </a:xfrm>
          <a:prstGeom prst="rect">
            <a:avLst/>
          </a:prstGeom>
          <a:noFill/>
        </p:spPr>
        <p:txBody>
          <a:bodyPr wrap="square" rtlCol="0">
            <a:spAutoFit/>
          </a:bodyPr>
          <a:lstStyle/>
          <a:p>
            <a:pPr algn="ctr"/>
            <a:r>
              <a:rPr lang="lt-LT" sz="1600" b="1">
                <a:solidFill>
                  <a:schemeClr val="tx2"/>
                </a:solidFill>
                <a:latin typeface="Segoe UI" panose="020B0502040204020203" pitchFamily="34" charset="0"/>
                <a:cs typeface="Segoe UI" panose="020B0502040204020203" pitchFamily="34" charset="0"/>
              </a:rPr>
              <a:t>saulė</a:t>
            </a:r>
          </a:p>
        </p:txBody>
      </p:sp>
      <p:sp>
        <p:nvSpPr>
          <p:cNvPr id="47" name="TextBox 46">
            <a:extLst>
              <a:ext uri="{FF2B5EF4-FFF2-40B4-BE49-F238E27FC236}">
                <a16:creationId xmlns:a16="http://schemas.microsoft.com/office/drawing/2014/main" id="{682EBA5A-92AF-421E-8201-4927F70F452C}"/>
              </a:ext>
            </a:extLst>
          </p:cNvPr>
          <p:cNvSpPr txBox="1"/>
          <p:nvPr/>
        </p:nvSpPr>
        <p:spPr>
          <a:xfrm>
            <a:off x="7358196" y="4042877"/>
            <a:ext cx="1068878" cy="338554"/>
          </a:xfrm>
          <a:prstGeom prst="rect">
            <a:avLst/>
          </a:prstGeom>
          <a:noFill/>
        </p:spPr>
        <p:txBody>
          <a:bodyPr wrap="square" rtlCol="0">
            <a:spAutoFit/>
          </a:bodyPr>
          <a:lstStyle/>
          <a:p>
            <a:pPr algn="ctr"/>
            <a:r>
              <a:rPr lang="lt-LT" sz="1600" b="1">
                <a:solidFill>
                  <a:schemeClr val="tx2"/>
                </a:solidFill>
                <a:latin typeface="Segoe UI" panose="020B0502040204020203" pitchFamily="34" charset="0"/>
                <a:cs typeface="Segoe UI" panose="020B0502040204020203" pitchFamily="34" charset="0"/>
              </a:rPr>
              <a:t>vėjas</a:t>
            </a:r>
          </a:p>
        </p:txBody>
      </p:sp>
      <p:sp>
        <p:nvSpPr>
          <p:cNvPr id="48" name="TextBox 47">
            <a:extLst>
              <a:ext uri="{FF2B5EF4-FFF2-40B4-BE49-F238E27FC236}">
                <a16:creationId xmlns:a16="http://schemas.microsoft.com/office/drawing/2014/main" id="{783875E9-4F69-44D7-A451-D0F99595810B}"/>
              </a:ext>
            </a:extLst>
          </p:cNvPr>
          <p:cNvSpPr txBox="1"/>
          <p:nvPr/>
        </p:nvSpPr>
        <p:spPr>
          <a:xfrm>
            <a:off x="8417383" y="4033826"/>
            <a:ext cx="1068878" cy="338554"/>
          </a:xfrm>
          <a:prstGeom prst="rect">
            <a:avLst/>
          </a:prstGeom>
          <a:noFill/>
        </p:spPr>
        <p:txBody>
          <a:bodyPr wrap="square" rtlCol="0">
            <a:spAutoFit/>
          </a:bodyPr>
          <a:lstStyle/>
          <a:p>
            <a:pPr algn="ctr"/>
            <a:r>
              <a:rPr lang="lt-LT" sz="1600" b="1">
                <a:solidFill>
                  <a:schemeClr val="tx2"/>
                </a:solidFill>
                <a:latin typeface="Segoe UI" panose="020B0502040204020203" pitchFamily="34" charset="0"/>
                <a:cs typeface="Segoe UI" panose="020B0502040204020203" pitchFamily="34" charset="0"/>
              </a:rPr>
              <a:t>biokuras</a:t>
            </a:r>
          </a:p>
        </p:txBody>
      </p:sp>
      <p:sp>
        <p:nvSpPr>
          <p:cNvPr id="49" name="TextBox 48">
            <a:extLst>
              <a:ext uri="{FF2B5EF4-FFF2-40B4-BE49-F238E27FC236}">
                <a16:creationId xmlns:a16="http://schemas.microsoft.com/office/drawing/2014/main" id="{E7424FD0-01AB-476B-93D3-DAE481F1D3C4}"/>
              </a:ext>
            </a:extLst>
          </p:cNvPr>
          <p:cNvSpPr txBox="1"/>
          <p:nvPr/>
        </p:nvSpPr>
        <p:spPr>
          <a:xfrm>
            <a:off x="9463523" y="4033826"/>
            <a:ext cx="1068878" cy="338554"/>
          </a:xfrm>
          <a:prstGeom prst="rect">
            <a:avLst/>
          </a:prstGeom>
          <a:noFill/>
        </p:spPr>
        <p:txBody>
          <a:bodyPr wrap="square" rtlCol="0">
            <a:spAutoFit/>
          </a:bodyPr>
          <a:lstStyle/>
          <a:p>
            <a:pPr algn="ctr"/>
            <a:r>
              <a:rPr lang="lt-LT" sz="1600" b="1" err="1">
                <a:solidFill>
                  <a:schemeClr val="tx2"/>
                </a:solidFill>
                <a:latin typeface="Segoe UI" panose="020B0502040204020203" pitchFamily="34" charset="0"/>
                <a:cs typeface="Segoe UI" panose="020B0502040204020203" pitchFamily="34" charset="0"/>
              </a:rPr>
              <a:t>hidro</a:t>
            </a:r>
            <a:endParaRPr lang="lt-LT" sz="1600" b="1">
              <a:solidFill>
                <a:schemeClr val="tx2"/>
              </a:solidFill>
              <a:latin typeface="Segoe UI" panose="020B0502040204020203" pitchFamily="34" charset="0"/>
              <a:cs typeface="Segoe UI" panose="020B0502040204020203" pitchFamily="34" charset="0"/>
            </a:endParaRPr>
          </a:p>
        </p:txBody>
      </p:sp>
      <p:sp>
        <p:nvSpPr>
          <p:cNvPr id="50" name="TextBox 49">
            <a:extLst>
              <a:ext uri="{FF2B5EF4-FFF2-40B4-BE49-F238E27FC236}">
                <a16:creationId xmlns:a16="http://schemas.microsoft.com/office/drawing/2014/main" id="{6009972B-F60D-4564-BCFC-CB81B55EB7F3}"/>
              </a:ext>
            </a:extLst>
          </p:cNvPr>
          <p:cNvSpPr txBox="1"/>
          <p:nvPr/>
        </p:nvSpPr>
        <p:spPr>
          <a:xfrm>
            <a:off x="10499972" y="4048065"/>
            <a:ext cx="1068878" cy="338554"/>
          </a:xfrm>
          <a:prstGeom prst="rect">
            <a:avLst/>
          </a:prstGeom>
          <a:noFill/>
        </p:spPr>
        <p:txBody>
          <a:bodyPr wrap="square" rtlCol="0">
            <a:spAutoFit/>
          </a:bodyPr>
          <a:lstStyle/>
          <a:p>
            <a:pPr algn="ctr"/>
            <a:r>
              <a:rPr lang="lt-LT" sz="1600" b="1">
                <a:solidFill>
                  <a:schemeClr val="tx2"/>
                </a:solidFill>
                <a:latin typeface="Segoe UI" panose="020B0502040204020203" pitchFamily="34" charset="0"/>
                <a:cs typeface="Segoe UI" panose="020B0502040204020203" pitchFamily="34" charset="0"/>
              </a:rPr>
              <a:t>biodujos</a:t>
            </a:r>
          </a:p>
        </p:txBody>
      </p:sp>
      <p:sp>
        <p:nvSpPr>
          <p:cNvPr id="52" name="TextBox 51">
            <a:extLst>
              <a:ext uri="{FF2B5EF4-FFF2-40B4-BE49-F238E27FC236}">
                <a16:creationId xmlns:a16="http://schemas.microsoft.com/office/drawing/2014/main" id="{E5E2D758-A5B3-4477-A98C-91B5D9039900}"/>
              </a:ext>
            </a:extLst>
          </p:cNvPr>
          <p:cNvSpPr txBox="1"/>
          <p:nvPr/>
        </p:nvSpPr>
        <p:spPr>
          <a:xfrm>
            <a:off x="769049" y="5949518"/>
            <a:ext cx="9961543" cy="338554"/>
          </a:xfrm>
          <a:prstGeom prst="rect">
            <a:avLst/>
          </a:prstGeom>
          <a:solidFill>
            <a:schemeClr val="bg2">
              <a:lumMod val="85000"/>
            </a:schemeClr>
          </a:solidFill>
        </p:spPr>
        <p:txBody>
          <a:bodyPr wrap="square" lIns="91440" tIns="45720" rIns="91440" bIns="45720" rtlCol="0" anchor="t">
            <a:spAutoFit/>
          </a:bodyPr>
          <a:lstStyle/>
          <a:p>
            <a:pPr marL="12700" algn="ctr">
              <a:spcBef>
                <a:spcPts val="270"/>
              </a:spcBef>
            </a:pPr>
            <a:r>
              <a:rPr lang="lt-LT" sz="1600" b="0" i="0" dirty="0">
                <a:solidFill>
                  <a:srgbClr val="1D1D1B"/>
                </a:solidFill>
                <a:latin typeface="Arial"/>
                <a:cs typeface="Arial"/>
              </a:rPr>
              <a:t>Viso prie ESO tinklo prijungta </a:t>
            </a:r>
            <a:r>
              <a:rPr lang="lt-LT" sz="1600" b="1" i="0" dirty="0">
                <a:solidFill>
                  <a:srgbClr val="1D1D1B"/>
                </a:solidFill>
                <a:latin typeface="Arial"/>
                <a:cs typeface="Arial"/>
              </a:rPr>
              <a:t>1016 MW </a:t>
            </a:r>
            <a:r>
              <a:rPr lang="lt-LT" sz="1600" dirty="0">
                <a:solidFill>
                  <a:srgbClr val="1D1D1B"/>
                </a:solidFill>
                <a:latin typeface="Arial"/>
                <a:cs typeface="Arial"/>
              </a:rPr>
              <a:t>AEI</a:t>
            </a:r>
            <a:r>
              <a:rPr lang="lt-LT" sz="1600" b="0" i="0" dirty="0">
                <a:solidFill>
                  <a:srgbClr val="1D1D1B"/>
                </a:solidFill>
                <a:latin typeface="Arial"/>
                <a:cs typeface="Arial"/>
              </a:rPr>
              <a:t> generacijos</a:t>
            </a:r>
            <a:r>
              <a:rPr lang="en-US" sz="1600" b="0" i="0" dirty="0">
                <a:solidFill>
                  <a:srgbClr val="1D1D1B"/>
                </a:solidFill>
                <a:latin typeface="Arial"/>
                <a:cs typeface="Arial"/>
              </a:rPr>
              <a:t> </a:t>
            </a:r>
            <a:r>
              <a:rPr lang="en-US" sz="1600" b="0" i="0" dirty="0">
                <a:solidFill>
                  <a:srgbClr val="1D1D1B"/>
                </a:solidFill>
                <a:latin typeface="Arial"/>
                <a:cs typeface="Arial"/>
                <a:sym typeface="Wingdings" panose="05000000000000000000" pitchFamily="2" charset="2"/>
              </a:rPr>
              <a:t></a:t>
            </a:r>
            <a:r>
              <a:rPr lang="lt-LT" sz="1600" dirty="0">
                <a:solidFill>
                  <a:srgbClr val="1D1D1B"/>
                </a:solidFill>
                <a:latin typeface="Arial"/>
                <a:cs typeface="Arial"/>
              </a:rPr>
              <a:t> </a:t>
            </a:r>
            <a:r>
              <a:rPr lang="lt-LT" sz="1600" b="0" i="0" dirty="0">
                <a:solidFill>
                  <a:srgbClr val="1D1D1B"/>
                </a:solidFill>
                <a:latin typeface="Arial"/>
                <a:cs typeface="Arial"/>
              </a:rPr>
              <a:t>saulės </a:t>
            </a:r>
            <a:r>
              <a:rPr lang="en-US" sz="1600" b="0" i="0" dirty="0">
                <a:solidFill>
                  <a:srgbClr val="1D1D1B"/>
                </a:solidFill>
                <a:latin typeface="Arial"/>
                <a:cs typeface="Arial"/>
              </a:rPr>
              <a:t>70</a:t>
            </a:r>
            <a:r>
              <a:rPr lang="lt-LT" sz="1600" b="0" i="0" dirty="0">
                <a:solidFill>
                  <a:srgbClr val="1D1D1B"/>
                </a:solidFill>
                <a:latin typeface="Arial"/>
                <a:cs typeface="Arial"/>
              </a:rPr>
              <a:t>5 MW</a:t>
            </a:r>
          </a:p>
        </p:txBody>
      </p:sp>
      <p:sp>
        <p:nvSpPr>
          <p:cNvPr id="53" name="TextBox 52">
            <a:extLst>
              <a:ext uri="{FF2B5EF4-FFF2-40B4-BE49-F238E27FC236}">
                <a16:creationId xmlns:a16="http://schemas.microsoft.com/office/drawing/2014/main" id="{CA5AAADA-89B0-45D8-AC5B-A56CD0E00AAA}"/>
              </a:ext>
            </a:extLst>
          </p:cNvPr>
          <p:cNvSpPr txBox="1"/>
          <p:nvPr/>
        </p:nvSpPr>
        <p:spPr>
          <a:xfrm>
            <a:off x="769049" y="4774733"/>
            <a:ext cx="5105020" cy="769441"/>
          </a:xfrm>
          <a:prstGeom prst="rect">
            <a:avLst/>
          </a:prstGeom>
          <a:solidFill>
            <a:schemeClr val="bg2">
              <a:lumMod val="85000"/>
            </a:schemeClr>
          </a:solidFill>
        </p:spPr>
        <p:txBody>
          <a:bodyPr wrap="square" rtlCol="0">
            <a:spAutoFit/>
          </a:bodyPr>
          <a:lstStyle/>
          <a:p>
            <a:r>
              <a:rPr lang="lt-LT" sz="1100" i="1">
                <a:solidFill>
                  <a:srgbClr val="1D1D1B"/>
                </a:solidFill>
                <a:latin typeface="Arial" panose="020B0604020202020204" pitchFamily="34" charset="0"/>
                <a:cs typeface="Arial" panose="020B0604020202020204" pitchFamily="34" charset="0"/>
              </a:rPr>
              <a:t>*Nutolusiems gaminantiems vartotojams galia priskiriama iš kitų gaminančių vartotojų (realių) elektrinių, arba iš nutolusių elektrinių (pvz. saulės parkų). Todėl sumuojant bendrą Lietuvoje esančią generaciją, nutolusiems gaminantiems vartotojams priskirtos elektrinių galios nereikia sumuoti.</a:t>
            </a:r>
          </a:p>
        </p:txBody>
      </p:sp>
    </p:spTree>
    <p:extLst>
      <p:ext uri="{BB962C8B-B14F-4D97-AF65-F5344CB8AC3E}">
        <p14:creationId xmlns:p14="http://schemas.microsoft.com/office/powerpoint/2010/main" val="3716116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BF9B225-A7D0-9CB9-3E12-4FA6C2E8AAAB}"/>
              </a:ext>
            </a:extLst>
          </p:cNvPr>
          <p:cNvSpPr/>
          <p:nvPr/>
        </p:nvSpPr>
        <p:spPr>
          <a:xfrm>
            <a:off x="235732" y="1357460"/>
            <a:ext cx="11720536" cy="4779389"/>
          </a:xfrm>
          <a:prstGeom prst="rect">
            <a:avLst/>
          </a:prstGeom>
          <a:solidFill>
            <a:schemeClr val="tx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2" name="Title 1">
            <a:extLst>
              <a:ext uri="{FF2B5EF4-FFF2-40B4-BE49-F238E27FC236}">
                <a16:creationId xmlns:a16="http://schemas.microsoft.com/office/drawing/2014/main" id="{F75777EC-C503-5B51-2E05-3111F83B98FB}"/>
              </a:ext>
            </a:extLst>
          </p:cNvPr>
          <p:cNvSpPr>
            <a:spLocks noGrp="1"/>
          </p:cNvSpPr>
          <p:nvPr>
            <p:ph type="title"/>
          </p:nvPr>
        </p:nvSpPr>
        <p:spPr/>
        <p:txBody>
          <a:bodyPr/>
          <a:lstStyle/>
          <a:p>
            <a:endParaRPr lang="lt-LT"/>
          </a:p>
        </p:txBody>
      </p:sp>
      <p:sp>
        <p:nvSpPr>
          <p:cNvPr id="3" name="Content Placeholder 2">
            <a:extLst>
              <a:ext uri="{FF2B5EF4-FFF2-40B4-BE49-F238E27FC236}">
                <a16:creationId xmlns:a16="http://schemas.microsoft.com/office/drawing/2014/main" id="{4AF9A0CD-8D1A-66FA-BA69-754FB40A7C5E}"/>
              </a:ext>
            </a:extLst>
          </p:cNvPr>
          <p:cNvSpPr>
            <a:spLocks noGrp="1"/>
          </p:cNvSpPr>
          <p:nvPr>
            <p:ph idx="1"/>
          </p:nvPr>
        </p:nvSpPr>
        <p:spPr/>
        <p:txBody>
          <a:bodyPr/>
          <a:lstStyle/>
          <a:p>
            <a:endParaRPr lang="lt-LT"/>
          </a:p>
        </p:txBody>
      </p:sp>
      <p:sp>
        <p:nvSpPr>
          <p:cNvPr id="4" name="Slide Number Placeholder 3">
            <a:extLst>
              <a:ext uri="{FF2B5EF4-FFF2-40B4-BE49-F238E27FC236}">
                <a16:creationId xmlns:a16="http://schemas.microsoft.com/office/drawing/2014/main" id="{EA2F9219-9ACA-4024-388B-A519FE5255A8}"/>
              </a:ext>
            </a:extLst>
          </p:cNvPr>
          <p:cNvSpPr>
            <a:spLocks noGrp="1"/>
          </p:cNvSpPr>
          <p:nvPr>
            <p:ph type="sldNum" sz="quarter" idx="12"/>
          </p:nvPr>
        </p:nvSpPr>
        <p:spPr/>
        <p:txBody>
          <a:bodyPr/>
          <a:lstStyle/>
          <a:p>
            <a:fld id="{321D12CB-B0AE-4EB4-8E3C-8620748324FB}" type="slidenum">
              <a:rPr lang="lt-LT" smtClean="0"/>
              <a:t>3</a:t>
            </a:fld>
            <a:endParaRPr lang="lt-LT"/>
          </a:p>
        </p:txBody>
      </p:sp>
      <p:sp>
        <p:nvSpPr>
          <p:cNvPr id="6" name="Text Placeholder 2">
            <a:extLst>
              <a:ext uri="{FF2B5EF4-FFF2-40B4-BE49-F238E27FC236}">
                <a16:creationId xmlns:a16="http://schemas.microsoft.com/office/drawing/2014/main" id="{DBE8ED15-1280-3C56-363D-255B7A7529B5}"/>
              </a:ext>
            </a:extLst>
          </p:cNvPr>
          <p:cNvSpPr txBox="1">
            <a:spLocks/>
          </p:cNvSpPr>
          <p:nvPr/>
        </p:nvSpPr>
        <p:spPr>
          <a:xfrm>
            <a:off x="424150" y="187796"/>
            <a:ext cx="11477071" cy="957262"/>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ysClr val="windowText" lastClr="000000"/>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2400" kern="1200">
                <a:solidFill>
                  <a:sysClr val="windowText" lastClr="000000"/>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rgbClr val="1D1D1B"/>
                </a:solidFill>
              </a:rPr>
              <a:t>Gaminančių vartotojų prijungimo dinamika</a:t>
            </a:r>
          </a:p>
          <a:p>
            <a:r>
              <a:rPr lang="lt-LT" sz="1800" i="1" dirty="0">
                <a:solidFill>
                  <a:srgbClr val="1D1D1B"/>
                </a:solidFill>
                <a:latin typeface="+mn-lt"/>
              </a:rPr>
              <a:t>Kaupiamieji dydžiai. Nutolę gaminantys vartotojai į šią statistiką neįtraukti</a:t>
            </a:r>
            <a:endParaRPr lang="en-LT" sz="1800" i="1" dirty="0">
              <a:latin typeface="+mn-lt"/>
            </a:endParaRPr>
          </a:p>
        </p:txBody>
      </p:sp>
      <p:graphicFrame>
        <p:nvGraphicFramePr>
          <p:cNvPr id="7" name="Chart 6">
            <a:extLst>
              <a:ext uri="{FF2B5EF4-FFF2-40B4-BE49-F238E27FC236}">
                <a16:creationId xmlns:a16="http://schemas.microsoft.com/office/drawing/2014/main" id="{0B44B894-DBE2-3B28-B44F-992B8D143E3F}"/>
              </a:ext>
            </a:extLst>
          </p:cNvPr>
          <p:cNvGraphicFramePr/>
          <p:nvPr>
            <p:extLst>
              <p:ext uri="{D42A27DB-BD31-4B8C-83A1-F6EECF244321}">
                <p14:modId xmlns:p14="http://schemas.microsoft.com/office/powerpoint/2010/main" val="3419240067"/>
              </p:ext>
            </p:extLst>
          </p:nvPr>
        </p:nvGraphicFramePr>
        <p:xfrm>
          <a:off x="488282" y="1468582"/>
          <a:ext cx="11256873" cy="459970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390697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43B26A4-5262-4FC2-832B-C88C3DC55929}"/>
              </a:ext>
            </a:extLst>
          </p:cNvPr>
          <p:cNvSpPr/>
          <p:nvPr/>
        </p:nvSpPr>
        <p:spPr>
          <a:xfrm>
            <a:off x="235732" y="719666"/>
            <a:ext cx="11720536" cy="5016116"/>
          </a:xfrm>
          <a:prstGeom prst="rect">
            <a:avLst/>
          </a:prstGeom>
          <a:solidFill>
            <a:schemeClr val="tx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4" name="Picture 3">
            <a:extLst>
              <a:ext uri="{FF2B5EF4-FFF2-40B4-BE49-F238E27FC236}">
                <a16:creationId xmlns:a16="http://schemas.microsoft.com/office/drawing/2014/main" id="{B1580A46-6B99-4215-B58D-7306AB91DB6B}"/>
              </a:ext>
            </a:extLst>
          </p:cNvPr>
          <p:cNvPicPr>
            <a:picLocks noChangeAspect="1"/>
          </p:cNvPicPr>
          <p:nvPr/>
        </p:nvPicPr>
        <p:blipFill>
          <a:blip r:embed="rId3"/>
          <a:stretch>
            <a:fillRect/>
          </a:stretch>
        </p:blipFill>
        <p:spPr>
          <a:xfrm>
            <a:off x="10623414" y="5608207"/>
            <a:ext cx="1332854" cy="1332854"/>
          </a:xfrm>
          <a:prstGeom prst="rect">
            <a:avLst/>
          </a:prstGeom>
        </p:spPr>
      </p:pic>
      <p:sp>
        <p:nvSpPr>
          <p:cNvPr id="2" name="Rectangle 1">
            <a:extLst>
              <a:ext uri="{FF2B5EF4-FFF2-40B4-BE49-F238E27FC236}">
                <a16:creationId xmlns:a16="http://schemas.microsoft.com/office/drawing/2014/main" id="{8588695E-4DCF-DF34-07B3-F2700EA94074}"/>
              </a:ext>
            </a:extLst>
          </p:cNvPr>
          <p:cNvSpPr/>
          <p:nvPr/>
        </p:nvSpPr>
        <p:spPr>
          <a:xfrm>
            <a:off x="1470322" y="719666"/>
            <a:ext cx="663277" cy="6138334"/>
          </a:xfrm>
          <a:prstGeom prst="rect">
            <a:avLst/>
          </a:prstGeom>
          <a:solidFill>
            <a:srgbClr val="FFD8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graphicFrame>
        <p:nvGraphicFramePr>
          <p:cNvPr id="7" name="Chart 6">
            <a:extLst>
              <a:ext uri="{FF2B5EF4-FFF2-40B4-BE49-F238E27FC236}">
                <a16:creationId xmlns:a16="http://schemas.microsoft.com/office/drawing/2014/main" id="{EE3A5325-17D8-435C-9071-A7BE5C353179}"/>
              </a:ext>
            </a:extLst>
          </p:cNvPr>
          <p:cNvGraphicFramePr/>
          <p:nvPr>
            <p:extLst>
              <p:ext uri="{D42A27DB-BD31-4B8C-83A1-F6EECF244321}">
                <p14:modId xmlns:p14="http://schemas.microsoft.com/office/powerpoint/2010/main" val="1147656700"/>
              </p:ext>
            </p:extLst>
          </p:nvPr>
        </p:nvGraphicFramePr>
        <p:xfrm>
          <a:off x="290778" y="800100"/>
          <a:ext cx="11610443" cy="4808107"/>
        </p:xfrm>
        <a:graphic>
          <a:graphicData uri="http://schemas.openxmlformats.org/drawingml/2006/chart">
            <c:chart xmlns:c="http://schemas.openxmlformats.org/drawingml/2006/chart" xmlns:r="http://schemas.openxmlformats.org/officeDocument/2006/relationships" r:id="rId4"/>
          </a:graphicData>
        </a:graphic>
      </p:graphicFrame>
      <p:sp>
        <p:nvSpPr>
          <p:cNvPr id="5" name="Text Placeholder 2">
            <a:extLst>
              <a:ext uri="{FF2B5EF4-FFF2-40B4-BE49-F238E27FC236}">
                <a16:creationId xmlns:a16="http://schemas.microsoft.com/office/drawing/2014/main" id="{9F618C3B-E821-419A-AC5A-3369ABBF0D00}"/>
              </a:ext>
            </a:extLst>
          </p:cNvPr>
          <p:cNvSpPr txBox="1">
            <a:spLocks/>
          </p:cNvSpPr>
          <p:nvPr/>
        </p:nvSpPr>
        <p:spPr>
          <a:xfrm>
            <a:off x="424150" y="187796"/>
            <a:ext cx="11477071" cy="957262"/>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ysClr val="windowText" lastClr="000000"/>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2400" kern="1200">
                <a:solidFill>
                  <a:sysClr val="windowText" lastClr="000000"/>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rgbClr val="1D1D1B"/>
                </a:solidFill>
              </a:rPr>
              <a:t>Gaminančių vartotojų paraiškų kiekis</a:t>
            </a:r>
            <a:endParaRPr lang="lt-LT" dirty="0"/>
          </a:p>
        </p:txBody>
      </p:sp>
      <p:sp>
        <p:nvSpPr>
          <p:cNvPr id="10" name="Rectangle 9">
            <a:extLst>
              <a:ext uri="{FF2B5EF4-FFF2-40B4-BE49-F238E27FC236}">
                <a16:creationId xmlns:a16="http://schemas.microsoft.com/office/drawing/2014/main" id="{7600CD82-69F0-641B-F3A9-1F0441D6D94A}"/>
              </a:ext>
            </a:extLst>
          </p:cNvPr>
          <p:cNvSpPr/>
          <p:nvPr/>
        </p:nvSpPr>
        <p:spPr>
          <a:xfrm>
            <a:off x="4975522" y="719666"/>
            <a:ext cx="663277" cy="6138334"/>
          </a:xfrm>
          <a:prstGeom prst="rect">
            <a:avLst/>
          </a:prstGeom>
          <a:solidFill>
            <a:srgbClr val="FFD8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1" name="TextBox 10">
            <a:extLst>
              <a:ext uri="{FF2B5EF4-FFF2-40B4-BE49-F238E27FC236}">
                <a16:creationId xmlns:a16="http://schemas.microsoft.com/office/drawing/2014/main" id="{F65E1EEE-CF3B-9FCD-77F0-C0AF16E50AE1}"/>
              </a:ext>
            </a:extLst>
          </p:cNvPr>
          <p:cNvSpPr txBox="1"/>
          <p:nvPr/>
        </p:nvSpPr>
        <p:spPr>
          <a:xfrm>
            <a:off x="1704546" y="5816216"/>
            <a:ext cx="3700029" cy="369332"/>
          </a:xfrm>
          <a:prstGeom prst="rect">
            <a:avLst/>
          </a:prstGeom>
          <a:noFill/>
        </p:spPr>
        <p:txBody>
          <a:bodyPr wrap="square" rtlCol="0">
            <a:spAutoFit/>
          </a:bodyPr>
          <a:lstStyle/>
          <a:p>
            <a:pPr algn="ctr"/>
            <a:r>
              <a:rPr lang="lt-LT" dirty="0">
                <a:solidFill>
                  <a:schemeClr val="tx2"/>
                </a:solidFill>
                <a:latin typeface="Segoe UI" panose="020B0502040204020203" pitchFamily="34" charset="0"/>
                <a:cs typeface="Segoe UI" panose="020B0502040204020203" pitchFamily="34" charset="0"/>
              </a:rPr>
              <a:t>Kvietimai APVA paramai</a:t>
            </a:r>
          </a:p>
        </p:txBody>
      </p:sp>
      <p:sp>
        <p:nvSpPr>
          <p:cNvPr id="12" name="TextBox 11">
            <a:extLst>
              <a:ext uri="{FF2B5EF4-FFF2-40B4-BE49-F238E27FC236}">
                <a16:creationId xmlns:a16="http://schemas.microsoft.com/office/drawing/2014/main" id="{FA3AFCEE-6AD1-9DAA-BB9B-A90486D21FD9}"/>
              </a:ext>
            </a:extLst>
          </p:cNvPr>
          <p:cNvSpPr txBox="1"/>
          <p:nvPr/>
        </p:nvSpPr>
        <p:spPr>
          <a:xfrm>
            <a:off x="-953564" y="6331650"/>
            <a:ext cx="3700029" cy="338554"/>
          </a:xfrm>
          <a:prstGeom prst="rect">
            <a:avLst/>
          </a:prstGeom>
          <a:noFill/>
        </p:spPr>
        <p:txBody>
          <a:bodyPr wrap="square" rtlCol="0">
            <a:spAutoFit/>
          </a:bodyPr>
          <a:lstStyle/>
          <a:p>
            <a:pPr algn="ctr"/>
            <a:r>
              <a:rPr lang="lt-LT" sz="1600" dirty="0">
                <a:solidFill>
                  <a:schemeClr val="tx2"/>
                </a:solidFill>
                <a:latin typeface="Segoe UI" panose="020B0502040204020203" pitchFamily="34" charset="0"/>
                <a:cs typeface="Segoe UI" panose="020B0502040204020203" pitchFamily="34" charset="0"/>
              </a:rPr>
              <a:t>2022-01-10</a:t>
            </a:r>
          </a:p>
        </p:txBody>
      </p:sp>
      <p:sp>
        <p:nvSpPr>
          <p:cNvPr id="13" name="TextBox 12">
            <a:extLst>
              <a:ext uri="{FF2B5EF4-FFF2-40B4-BE49-F238E27FC236}">
                <a16:creationId xmlns:a16="http://schemas.microsoft.com/office/drawing/2014/main" id="{4C5EDF46-1BCA-773D-FD55-53236D3BCBA3}"/>
              </a:ext>
            </a:extLst>
          </p:cNvPr>
          <p:cNvSpPr txBox="1"/>
          <p:nvPr/>
        </p:nvSpPr>
        <p:spPr>
          <a:xfrm>
            <a:off x="2581063" y="6326890"/>
            <a:ext cx="3700029" cy="338554"/>
          </a:xfrm>
          <a:prstGeom prst="rect">
            <a:avLst/>
          </a:prstGeom>
          <a:noFill/>
        </p:spPr>
        <p:txBody>
          <a:bodyPr wrap="square" rtlCol="0">
            <a:spAutoFit/>
          </a:bodyPr>
          <a:lstStyle/>
          <a:p>
            <a:pPr algn="ctr"/>
            <a:r>
              <a:rPr lang="lt-LT" sz="1600" dirty="0">
                <a:solidFill>
                  <a:schemeClr val="tx2"/>
                </a:solidFill>
                <a:latin typeface="Segoe UI" panose="020B0502040204020203" pitchFamily="34" charset="0"/>
                <a:cs typeface="Segoe UI" panose="020B0502040204020203" pitchFamily="34" charset="0"/>
              </a:rPr>
              <a:t>2022-06-30</a:t>
            </a:r>
          </a:p>
        </p:txBody>
      </p:sp>
      <p:sp>
        <p:nvSpPr>
          <p:cNvPr id="6" name="TextBox 5">
            <a:extLst>
              <a:ext uri="{FF2B5EF4-FFF2-40B4-BE49-F238E27FC236}">
                <a16:creationId xmlns:a16="http://schemas.microsoft.com/office/drawing/2014/main" id="{9CEA6C4D-6AE0-DDCD-806D-DA28DD23E4EF}"/>
              </a:ext>
            </a:extLst>
          </p:cNvPr>
          <p:cNvSpPr txBox="1"/>
          <p:nvPr/>
        </p:nvSpPr>
        <p:spPr>
          <a:xfrm>
            <a:off x="6095999" y="6000882"/>
            <a:ext cx="4527415" cy="561692"/>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marL="12700" algn="l">
              <a:lnSpc>
                <a:spcPct val="100000"/>
              </a:lnSpc>
              <a:spcBef>
                <a:spcPts val="270"/>
              </a:spcBef>
            </a:pPr>
            <a:r>
              <a:rPr lang="lt-LT" sz="1400" dirty="0">
                <a:solidFill>
                  <a:schemeClr val="tx2"/>
                </a:solidFill>
                <a:latin typeface="Segoe UI" panose="020B0502040204020203" pitchFamily="34" charset="0"/>
                <a:cs typeface="Segoe UI" panose="020B0502040204020203" pitchFamily="34" charset="0"/>
              </a:rPr>
              <a:t>Per 2022 m. išduota GV techninių sąlygų: 42 tūkst.</a:t>
            </a:r>
          </a:p>
          <a:p>
            <a:pPr marL="12700" algn="l">
              <a:lnSpc>
                <a:spcPct val="100000"/>
              </a:lnSpc>
              <a:spcBef>
                <a:spcPts val="270"/>
              </a:spcBef>
            </a:pPr>
            <a:r>
              <a:rPr lang="lt-LT" sz="1400" dirty="0">
                <a:solidFill>
                  <a:schemeClr val="tx2"/>
                </a:solidFill>
                <a:latin typeface="Segoe UI" panose="020B0502040204020203" pitchFamily="34" charset="0"/>
                <a:cs typeface="Segoe UI" panose="020B0502040204020203" pitchFamily="34" charset="0"/>
              </a:rPr>
              <a:t>Per 2022 m. prijungta GV:</a:t>
            </a:r>
            <a:r>
              <a:rPr lang="en-US" sz="1400" dirty="0">
                <a:solidFill>
                  <a:schemeClr val="tx2"/>
                </a:solidFill>
                <a:latin typeface="Segoe UI" panose="020B0502040204020203" pitchFamily="34" charset="0"/>
                <a:cs typeface="Segoe UI" panose="020B0502040204020203" pitchFamily="34" charset="0"/>
              </a:rPr>
              <a:t> 18,6 t</a:t>
            </a:r>
            <a:r>
              <a:rPr lang="lt-LT" sz="1400" dirty="0">
                <a:solidFill>
                  <a:schemeClr val="tx2"/>
                </a:solidFill>
                <a:latin typeface="Segoe UI" panose="020B0502040204020203" pitchFamily="34" charset="0"/>
                <a:cs typeface="Segoe UI" panose="020B0502040204020203" pitchFamily="34" charset="0"/>
              </a:rPr>
              <a:t>ū</a:t>
            </a:r>
            <a:r>
              <a:rPr lang="en-US" sz="1400" dirty="0" err="1">
                <a:solidFill>
                  <a:schemeClr val="tx2"/>
                </a:solidFill>
                <a:latin typeface="Segoe UI" panose="020B0502040204020203" pitchFamily="34" charset="0"/>
                <a:cs typeface="Segoe UI" panose="020B0502040204020203" pitchFamily="34" charset="0"/>
              </a:rPr>
              <a:t>kst</a:t>
            </a:r>
            <a:r>
              <a:rPr lang="en-US" sz="1400" dirty="0">
                <a:solidFill>
                  <a:schemeClr val="tx2"/>
                </a:solidFill>
                <a:latin typeface="Segoe UI" panose="020B0502040204020203" pitchFamily="34" charset="0"/>
                <a:cs typeface="Segoe UI" panose="020B0502040204020203" pitchFamily="34" charset="0"/>
              </a:rPr>
              <a:t>.</a:t>
            </a:r>
            <a:endParaRPr lang="lt-LT" sz="1400" dirty="0">
              <a:solidFill>
                <a:schemeClr val="tx2"/>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3358026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98227785-DBA0-5C42-94FE-843D83933991}"/>
              </a:ext>
            </a:extLst>
          </p:cNvPr>
          <p:cNvPicPr>
            <a:picLocks noChangeAspect="1"/>
          </p:cNvPicPr>
          <p:nvPr/>
        </p:nvPicPr>
        <p:blipFill>
          <a:blip r:embed="rId3"/>
          <a:stretch>
            <a:fillRect/>
          </a:stretch>
        </p:blipFill>
        <p:spPr>
          <a:xfrm>
            <a:off x="10568367" y="5621420"/>
            <a:ext cx="1332854" cy="1332854"/>
          </a:xfrm>
          <a:prstGeom prst="rect">
            <a:avLst/>
          </a:prstGeom>
        </p:spPr>
      </p:pic>
      <p:sp>
        <p:nvSpPr>
          <p:cNvPr id="30" name="TextBox 29">
            <a:extLst>
              <a:ext uri="{FF2B5EF4-FFF2-40B4-BE49-F238E27FC236}">
                <a16:creationId xmlns:a16="http://schemas.microsoft.com/office/drawing/2014/main" id="{FD05BDB7-4118-4323-9C29-81F87CA80222}"/>
              </a:ext>
            </a:extLst>
          </p:cNvPr>
          <p:cNvSpPr txBox="1"/>
          <p:nvPr/>
        </p:nvSpPr>
        <p:spPr>
          <a:xfrm>
            <a:off x="910963" y="1188487"/>
            <a:ext cx="5068832" cy="500137"/>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marL="12700" algn="ctr">
              <a:spcBef>
                <a:spcPts val="270"/>
              </a:spcBef>
              <a:buClr>
                <a:srgbClr val="ABCF36"/>
              </a:buClr>
            </a:pPr>
            <a:r>
              <a:rPr lang="lt-LT" sz="1200" b="1" i="0" dirty="0">
                <a:solidFill>
                  <a:srgbClr val="1D1D1B"/>
                </a:solidFill>
                <a:latin typeface="Arial" panose="020B0604020202020204" pitchFamily="34" charset="0"/>
                <a:cs typeface="Arial" panose="020B0604020202020204" pitchFamily="34" charset="0"/>
              </a:rPr>
              <a:t>Laisva galia </a:t>
            </a:r>
            <a:r>
              <a:rPr lang="lt-LT" sz="1200" i="0" dirty="0">
                <a:solidFill>
                  <a:srgbClr val="1D1D1B"/>
                </a:solidFill>
                <a:latin typeface="Arial" panose="020B0604020202020204" pitchFamily="34" charset="0"/>
                <a:cs typeface="Arial" panose="020B0604020202020204" pitchFamily="34" charset="0"/>
              </a:rPr>
              <a:t>saulės generacijos prijungimui prie</a:t>
            </a:r>
            <a:r>
              <a:rPr lang="lt-LT" sz="1200" b="1" i="0" dirty="0">
                <a:solidFill>
                  <a:srgbClr val="1D1D1B"/>
                </a:solidFill>
                <a:latin typeface="Arial" panose="020B0604020202020204" pitchFamily="34" charset="0"/>
                <a:cs typeface="Arial" panose="020B0604020202020204" pitchFamily="34" charset="0"/>
              </a:rPr>
              <a:t> ESO tinklo </a:t>
            </a:r>
            <a:r>
              <a:rPr lang="lt-LT" sz="1200" i="0" dirty="0">
                <a:solidFill>
                  <a:srgbClr val="1D1D1B"/>
                </a:solidFill>
                <a:latin typeface="Arial" panose="020B0604020202020204" pitchFamily="34" charset="0"/>
                <a:cs typeface="Arial" panose="020B0604020202020204" pitchFamily="34" charset="0"/>
              </a:rPr>
              <a:t>– </a:t>
            </a:r>
            <a:r>
              <a:rPr lang="lt-LT" sz="1200" b="1" i="0" dirty="0">
                <a:solidFill>
                  <a:srgbClr val="1D1D1B"/>
                </a:solidFill>
                <a:latin typeface="Arial" panose="020B0604020202020204" pitchFamily="34" charset="0"/>
                <a:cs typeface="Arial" panose="020B0604020202020204" pitchFamily="34" charset="0"/>
              </a:rPr>
              <a:t>11</a:t>
            </a:r>
            <a:r>
              <a:rPr lang="en-US" sz="1200" b="1" i="0" dirty="0">
                <a:solidFill>
                  <a:srgbClr val="1D1D1B"/>
                </a:solidFill>
                <a:latin typeface="Arial" panose="020B0604020202020204" pitchFamily="34" charset="0"/>
                <a:cs typeface="Arial" panose="020B0604020202020204" pitchFamily="34" charset="0"/>
              </a:rPr>
              <a:t>19</a:t>
            </a:r>
            <a:r>
              <a:rPr lang="lt-LT" sz="1200" b="1" i="0" dirty="0">
                <a:solidFill>
                  <a:srgbClr val="1D1D1B"/>
                </a:solidFill>
                <a:latin typeface="Arial" panose="020B0604020202020204" pitchFamily="34" charset="0"/>
                <a:cs typeface="Arial" panose="020B0604020202020204" pitchFamily="34" charset="0"/>
              </a:rPr>
              <a:t> MW</a:t>
            </a:r>
            <a:endParaRPr lang="lt-LT" sz="1200" dirty="0">
              <a:solidFill>
                <a:srgbClr val="1D1D1B"/>
              </a:solidFill>
              <a:latin typeface="Arial" panose="020B0604020202020204" pitchFamily="34" charset="0"/>
              <a:cs typeface="Arial" panose="020B0604020202020204" pitchFamily="34" charset="0"/>
            </a:endParaRPr>
          </a:p>
          <a:p>
            <a:pPr marL="12700" algn="ctr">
              <a:spcBef>
                <a:spcPts val="270"/>
              </a:spcBef>
              <a:buClr>
                <a:srgbClr val="ABCF36"/>
              </a:buClr>
            </a:pPr>
            <a:r>
              <a:rPr lang="lt-LT" sz="1200" dirty="0">
                <a:solidFill>
                  <a:srgbClr val="1D1D1B"/>
                </a:solidFill>
                <a:latin typeface="Arial" panose="020B0604020202020204" pitchFamily="34" charset="0"/>
                <a:cs typeface="Arial" panose="020B0604020202020204" pitchFamily="34" charset="0"/>
              </a:rPr>
              <a:t>Vėjui – </a:t>
            </a:r>
            <a:r>
              <a:rPr lang="lt-LT" sz="1200" b="1" dirty="0">
                <a:solidFill>
                  <a:srgbClr val="1D1D1B"/>
                </a:solidFill>
                <a:latin typeface="Arial" panose="020B0604020202020204" pitchFamily="34" charset="0"/>
                <a:cs typeface="Arial" panose="020B0604020202020204" pitchFamily="34" charset="0"/>
              </a:rPr>
              <a:t>331 MW</a:t>
            </a:r>
            <a:r>
              <a:rPr lang="lt-LT" sz="1200" dirty="0">
                <a:solidFill>
                  <a:srgbClr val="1D1D1B"/>
                </a:solidFill>
                <a:latin typeface="Arial" panose="020B0604020202020204" pitchFamily="34" charset="0"/>
                <a:cs typeface="Arial" panose="020B0604020202020204" pitchFamily="34" charset="0"/>
              </a:rPr>
              <a:t> </a:t>
            </a:r>
          </a:p>
        </p:txBody>
      </p:sp>
      <p:sp>
        <p:nvSpPr>
          <p:cNvPr id="5" name="Text Placeholder 2">
            <a:extLst>
              <a:ext uri="{FF2B5EF4-FFF2-40B4-BE49-F238E27FC236}">
                <a16:creationId xmlns:a16="http://schemas.microsoft.com/office/drawing/2014/main" id="{516B845B-1627-724B-976F-DE5B39B6EA08}"/>
              </a:ext>
            </a:extLst>
          </p:cNvPr>
          <p:cNvSpPr txBox="1">
            <a:spLocks/>
          </p:cNvSpPr>
          <p:nvPr/>
        </p:nvSpPr>
        <p:spPr>
          <a:xfrm>
            <a:off x="424150" y="187796"/>
            <a:ext cx="11477071" cy="5001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ysClr val="windowText" lastClr="000000"/>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2400" kern="1200">
                <a:solidFill>
                  <a:sysClr val="windowText" lastClr="000000"/>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rgbClr val="1D1D1B"/>
                </a:solidFill>
              </a:rPr>
              <a:t>Laisvos tinklo leistinos generuoti galios išdalinimas įvairioms grupėms</a:t>
            </a:r>
            <a:endParaRPr lang="en-LT" dirty="0"/>
          </a:p>
        </p:txBody>
      </p:sp>
      <p:graphicFrame>
        <p:nvGraphicFramePr>
          <p:cNvPr id="4" name="Table 6">
            <a:extLst>
              <a:ext uri="{FF2B5EF4-FFF2-40B4-BE49-F238E27FC236}">
                <a16:creationId xmlns:a16="http://schemas.microsoft.com/office/drawing/2014/main" id="{A2F4D1A4-8E0F-B353-9056-1F6427D79526}"/>
              </a:ext>
            </a:extLst>
          </p:cNvPr>
          <p:cNvGraphicFramePr>
            <a:graphicFrameLocks noGrp="1"/>
          </p:cNvGraphicFramePr>
          <p:nvPr>
            <p:extLst>
              <p:ext uri="{D42A27DB-BD31-4B8C-83A1-F6EECF244321}">
                <p14:modId xmlns:p14="http://schemas.microsoft.com/office/powerpoint/2010/main" val="1255275368"/>
              </p:ext>
            </p:extLst>
          </p:nvPr>
        </p:nvGraphicFramePr>
        <p:xfrm>
          <a:off x="5918476" y="2177180"/>
          <a:ext cx="5792375" cy="3703320"/>
        </p:xfrm>
        <a:graphic>
          <a:graphicData uri="http://schemas.openxmlformats.org/drawingml/2006/table">
            <a:tbl>
              <a:tblPr firstRow="1" bandRow="1">
                <a:tableStyleId>{073A0DAA-6AF3-43AB-8588-CEC1D06C72B9}</a:tableStyleId>
              </a:tblPr>
              <a:tblGrid>
                <a:gridCol w="403946">
                  <a:extLst>
                    <a:ext uri="{9D8B030D-6E8A-4147-A177-3AD203B41FA5}">
                      <a16:colId xmlns:a16="http://schemas.microsoft.com/office/drawing/2014/main" val="1394000446"/>
                    </a:ext>
                  </a:extLst>
                </a:gridCol>
                <a:gridCol w="3690257">
                  <a:extLst>
                    <a:ext uri="{9D8B030D-6E8A-4147-A177-3AD203B41FA5}">
                      <a16:colId xmlns:a16="http://schemas.microsoft.com/office/drawing/2014/main" val="2773833503"/>
                    </a:ext>
                  </a:extLst>
                </a:gridCol>
                <a:gridCol w="868680">
                  <a:extLst>
                    <a:ext uri="{9D8B030D-6E8A-4147-A177-3AD203B41FA5}">
                      <a16:colId xmlns:a16="http://schemas.microsoft.com/office/drawing/2014/main" val="3765494502"/>
                    </a:ext>
                  </a:extLst>
                </a:gridCol>
                <a:gridCol w="829492">
                  <a:extLst>
                    <a:ext uri="{9D8B030D-6E8A-4147-A177-3AD203B41FA5}">
                      <a16:colId xmlns:a16="http://schemas.microsoft.com/office/drawing/2014/main" val="2247999121"/>
                    </a:ext>
                  </a:extLst>
                </a:gridCol>
              </a:tblGrid>
              <a:tr h="465357">
                <a:tc>
                  <a:txBody>
                    <a:bodyPr/>
                    <a:lstStyle/>
                    <a:p>
                      <a:r>
                        <a:rPr lang="lt-LT" sz="1100" b="1" dirty="0">
                          <a:solidFill>
                            <a:sysClr val="windowText" lastClr="000000"/>
                          </a:solidFill>
                        </a:rPr>
                        <a:t>Eil. Nr.</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bg1">
                        <a:lumMod val="75000"/>
                      </a:schemeClr>
                    </a:solidFill>
                  </a:tcPr>
                </a:tc>
                <a:tc>
                  <a:txBody>
                    <a:bodyPr/>
                    <a:lstStyle/>
                    <a:p>
                      <a:r>
                        <a:rPr lang="lt-LT" sz="1100" b="1" dirty="0">
                          <a:solidFill>
                            <a:sysClr val="windowText" lastClr="000000"/>
                          </a:solidFill>
                        </a:rPr>
                        <a:t>Grupė pagal prioritetą</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bg1">
                        <a:lumMod val="75000"/>
                      </a:schemeClr>
                    </a:solidFill>
                  </a:tcPr>
                </a:tc>
                <a:tc>
                  <a:txBody>
                    <a:bodyPr/>
                    <a:lstStyle/>
                    <a:p>
                      <a:r>
                        <a:rPr lang="lt-LT" sz="1100" b="1" dirty="0">
                          <a:solidFill>
                            <a:sysClr val="windowText" lastClr="000000"/>
                          </a:solidFill>
                        </a:rPr>
                        <a:t>Grupei priskirta galia, MW</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bg1">
                        <a:lumMod val="75000"/>
                      </a:schemeClr>
                    </a:solidFill>
                  </a:tcPr>
                </a:tc>
                <a:tc>
                  <a:txBody>
                    <a:bodyPr/>
                    <a:lstStyle/>
                    <a:p>
                      <a:r>
                        <a:rPr lang="lt-LT" sz="1100" b="1" dirty="0">
                          <a:solidFill>
                            <a:sysClr val="windowText" lastClr="000000"/>
                          </a:solidFill>
                        </a:rPr>
                        <a:t>Laisva galia, MW</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764303194"/>
                  </a:ext>
                </a:extLst>
              </a:tr>
              <a:tr h="242076">
                <a:tc>
                  <a:txBody>
                    <a:bodyPr/>
                    <a:lstStyle/>
                    <a:p>
                      <a:r>
                        <a:rPr lang="lt-LT" sz="1100" dirty="0">
                          <a:solidFill>
                            <a:sysClr val="windowText" lastClr="000000"/>
                          </a:solidFill>
                        </a:rPr>
                        <a:t>1.</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r>
                        <a:rPr lang="lt-LT" sz="1100" noProof="0" dirty="0">
                          <a:solidFill>
                            <a:sysClr val="windowText" lastClr="000000"/>
                          </a:solidFill>
                        </a:rPr>
                        <a:t>Savivaldybių AIEB ir PEB</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rtl="0" fontAlgn="ctr"/>
                      <a:r>
                        <a:rPr lang="lt-LT" sz="1100" b="0" i="0" u="none" strike="noStrike" dirty="0">
                          <a:solidFill>
                            <a:srgbClr val="000000"/>
                          </a:solidFill>
                          <a:effectLst/>
                          <a:latin typeface="Arial" panose="020B0604020202020204" pitchFamily="34" charset="0"/>
                        </a:rPr>
                        <a:t>120</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lt-LT" sz="1100" kern="1200" dirty="0">
                          <a:solidFill>
                            <a:schemeClr val="tx2"/>
                          </a:solidFill>
                          <a:latin typeface="+mn-lt"/>
                          <a:ea typeface="+mn-ea"/>
                          <a:cs typeface="+mn-cs"/>
                        </a:rPr>
                        <a:t>120</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4287947465"/>
                  </a:ext>
                </a:extLst>
              </a:tr>
              <a:tr h="225157">
                <a:tc>
                  <a:txBody>
                    <a:bodyPr/>
                    <a:lstStyle/>
                    <a:p>
                      <a:r>
                        <a:rPr lang="lt-LT" sz="1100" dirty="0">
                          <a:solidFill>
                            <a:sysClr val="windowText" lastClr="000000"/>
                          </a:solidFill>
                        </a:rPr>
                        <a:t>2.</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rgbClr val="ABD037"/>
                    </a:solidFill>
                  </a:tcPr>
                </a:tc>
                <a:tc>
                  <a:txBody>
                    <a:bodyPr/>
                    <a:lstStyle/>
                    <a:p>
                      <a:r>
                        <a:rPr lang="lt-LT" sz="1100" noProof="0" dirty="0">
                          <a:solidFill>
                            <a:sysClr val="windowText" lastClr="000000"/>
                          </a:solidFill>
                        </a:rPr>
                        <a:t>Fiziniai GV, bei ne GV ant stogų</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rgbClr val="ABD037"/>
                    </a:solidFill>
                  </a:tcPr>
                </a:tc>
                <a:tc>
                  <a:txBody>
                    <a:bodyPr/>
                    <a:lstStyle/>
                    <a:p>
                      <a:pPr algn="r" rtl="0" fontAlgn="ctr"/>
                      <a:r>
                        <a:rPr lang="lt-LT" sz="1100" b="0" i="0" u="none" strike="noStrike">
                          <a:solidFill>
                            <a:srgbClr val="000000"/>
                          </a:solidFill>
                          <a:effectLst/>
                          <a:latin typeface="Arial" panose="020B0604020202020204" pitchFamily="34" charset="0"/>
                        </a:rPr>
                        <a:t>162</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rgbClr val="ABD037"/>
                    </a:solidFill>
                  </a:tcPr>
                </a:tc>
                <a:tc>
                  <a:txBody>
                    <a:bodyPr/>
                    <a:lstStyle/>
                    <a:p>
                      <a:pPr algn="r" fontAlgn="b"/>
                      <a:r>
                        <a:rPr lang="lt-LT" sz="1100" kern="1200" dirty="0">
                          <a:solidFill>
                            <a:schemeClr val="tx2"/>
                          </a:solidFill>
                          <a:latin typeface="+mn-lt"/>
                          <a:ea typeface="+mn-ea"/>
                          <a:cs typeface="+mn-cs"/>
                        </a:rPr>
                        <a:t>115</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rgbClr val="ABD037"/>
                    </a:solidFill>
                  </a:tcPr>
                </a:tc>
                <a:extLst>
                  <a:ext uri="{0D108BD9-81ED-4DB2-BD59-A6C34878D82A}">
                    <a16:rowId xmlns:a16="http://schemas.microsoft.com/office/drawing/2014/main" val="1077900062"/>
                  </a:ext>
                </a:extLst>
              </a:tr>
              <a:tr h="242076">
                <a:tc>
                  <a:txBody>
                    <a:bodyPr/>
                    <a:lstStyle/>
                    <a:p>
                      <a:r>
                        <a:rPr lang="lt-LT" sz="1100" dirty="0">
                          <a:solidFill>
                            <a:sysClr val="windowText" lastClr="000000"/>
                          </a:solidFill>
                        </a:rPr>
                        <a:t>3.</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r>
                        <a:rPr lang="lt-LT" sz="1100" noProof="0" dirty="0">
                          <a:solidFill>
                            <a:sysClr val="windowText" lastClr="000000"/>
                          </a:solidFill>
                        </a:rPr>
                        <a:t>Juridiniai gamintojai su elektrinėmis ant stogų</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rtl="0" fontAlgn="b"/>
                      <a:r>
                        <a:rPr lang="lt-LT" sz="1100" b="0" i="0" u="none" strike="noStrike" dirty="0">
                          <a:solidFill>
                            <a:srgbClr val="000000"/>
                          </a:solidFill>
                          <a:effectLst/>
                          <a:latin typeface="Arial" panose="020B0604020202020204" pitchFamily="34" charset="0"/>
                        </a:rPr>
                        <a:t>124</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fontAlgn="b"/>
                      <a:r>
                        <a:rPr lang="lt-LT" sz="1100" kern="1200" dirty="0">
                          <a:solidFill>
                            <a:schemeClr val="tx2"/>
                          </a:solidFill>
                          <a:latin typeface="+mn-lt"/>
                          <a:ea typeface="+mn-ea"/>
                          <a:cs typeface="+mn-cs"/>
                        </a:rPr>
                        <a:t>123</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3688745369"/>
                  </a:ext>
                </a:extLst>
              </a:tr>
              <a:tr h="242076">
                <a:tc>
                  <a:txBody>
                    <a:bodyPr/>
                    <a:lstStyle/>
                    <a:p>
                      <a:r>
                        <a:rPr lang="lt-LT" sz="1100" dirty="0">
                          <a:solidFill>
                            <a:sysClr val="windowText" lastClr="000000"/>
                          </a:solidFill>
                        </a:rPr>
                        <a:t>4.</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rgbClr val="ABD037"/>
                    </a:solidFill>
                  </a:tcPr>
                </a:tc>
                <a:tc>
                  <a:txBody>
                    <a:bodyPr/>
                    <a:lstStyle/>
                    <a:p>
                      <a:r>
                        <a:rPr lang="lt-LT" sz="1100" noProof="0" dirty="0">
                          <a:solidFill>
                            <a:sysClr val="windowText" lastClr="000000"/>
                          </a:solidFill>
                        </a:rPr>
                        <a:t>NGV parkai fiziniams asmenims</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rgbClr val="ABD037"/>
                    </a:solidFill>
                  </a:tcPr>
                </a:tc>
                <a:tc>
                  <a:txBody>
                    <a:bodyPr/>
                    <a:lstStyle/>
                    <a:p>
                      <a:pPr algn="r" rtl="0" fontAlgn="b"/>
                      <a:r>
                        <a:rPr lang="lt-LT" sz="1100" b="0" i="0" u="none" strike="noStrike" dirty="0">
                          <a:solidFill>
                            <a:srgbClr val="000000"/>
                          </a:solidFill>
                          <a:effectLst/>
                          <a:latin typeface="Arial" panose="020B0604020202020204" pitchFamily="34" charset="0"/>
                        </a:rPr>
                        <a:t>243</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rgbClr val="ABD037"/>
                    </a:solidFill>
                  </a:tcPr>
                </a:tc>
                <a:tc>
                  <a:txBody>
                    <a:bodyPr/>
                    <a:lstStyle/>
                    <a:p>
                      <a:pPr algn="r" fontAlgn="b"/>
                      <a:r>
                        <a:rPr lang="lt-LT" sz="1100" kern="1200" dirty="0">
                          <a:solidFill>
                            <a:sysClr val="windowText" lastClr="000000"/>
                          </a:solidFill>
                          <a:latin typeface="+mn-lt"/>
                          <a:ea typeface="+mn-ea"/>
                          <a:cs typeface="+mn-cs"/>
                        </a:rPr>
                        <a:t>2</a:t>
                      </a:r>
                      <a:r>
                        <a:rPr lang="en-US" sz="1100" kern="1200" dirty="0">
                          <a:solidFill>
                            <a:sysClr val="windowText" lastClr="000000"/>
                          </a:solidFill>
                          <a:latin typeface="+mn-lt"/>
                          <a:ea typeface="+mn-ea"/>
                          <a:cs typeface="+mn-cs"/>
                        </a:rPr>
                        <a:t>38</a:t>
                      </a:r>
                      <a:endParaRPr lang="lt-LT" sz="1100" kern="1200" dirty="0">
                        <a:solidFill>
                          <a:sysClr val="windowText" lastClr="000000"/>
                        </a:solidFill>
                        <a:latin typeface="+mn-lt"/>
                        <a:ea typeface="+mn-ea"/>
                        <a:cs typeface="+mn-cs"/>
                      </a:endParaRP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rgbClr val="ABD037"/>
                    </a:solidFill>
                  </a:tcPr>
                </a:tc>
                <a:extLst>
                  <a:ext uri="{0D108BD9-81ED-4DB2-BD59-A6C34878D82A}">
                    <a16:rowId xmlns:a16="http://schemas.microsoft.com/office/drawing/2014/main" val="342955446"/>
                  </a:ext>
                </a:extLst>
              </a:tr>
              <a:tr h="242076">
                <a:tc>
                  <a:txBody>
                    <a:bodyPr/>
                    <a:lstStyle/>
                    <a:p>
                      <a:r>
                        <a:rPr lang="lt-LT" sz="1100" dirty="0">
                          <a:solidFill>
                            <a:sysClr val="windowText" lastClr="000000"/>
                          </a:solidFill>
                        </a:rPr>
                        <a:t>5.</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r>
                        <a:rPr lang="lt-LT" sz="1100" noProof="0" dirty="0">
                          <a:solidFill>
                            <a:sysClr val="windowText" lastClr="000000"/>
                          </a:solidFill>
                        </a:rPr>
                        <a:t>NGV parkai juridiniams asmenims</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rtl="0" fontAlgn="b"/>
                      <a:r>
                        <a:rPr lang="lt-LT" sz="1100" b="0" i="0" u="none" strike="noStrike" dirty="0">
                          <a:solidFill>
                            <a:srgbClr val="000000"/>
                          </a:solidFill>
                          <a:effectLst/>
                          <a:latin typeface="Arial" panose="020B0604020202020204" pitchFamily="34" charset="0"/>
                        </a:rPr>
                        <a:t>124</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fontAlgn="b"/>
                      <a:r>
                        <a:rPr lang="lt-LT" sz="1100" kern="1200" dirty="0">
                          <a:solidFill>
                            <a:sysClr val="windowText" lastClr="000000"/>
                          </a:solidFill>
                          <a:latin typeface="+mn-lt"/>
                          <a:ea typeface="+mn-ea"/>
                          <a:cs typeface="+mn-cs"/>
                        </a:rPr>
                        <a:t>1</a:t>
                      </a:r>
                      <a:r>
                        <a:rPr lang="en-US" sz="1100" kern="1200" dirty="0">
                          <a:solidFill>
                            <a:sysClr val="windowText" lastClr="000000"/>
                          </a:solidFill>
                          <a:latin typeface="+mn-lt"/>
                          <a:ea typeface="+mn-ea"/>
                          <a:cs typeface="+mn-cs"/>
                        </a:rPr>
                        <a:t>13</a:t>
                      </a:r>
                      <a:endParaRPr lang="lt-LT" sz="1100" kern="1200" dirty="0">
                        <a:solidFill>
                          <a:sysClr val="windowText" lastClr="000000"/>
                        </a:solidFill>
                        <a:latin typeface="+mn-lt"/>
                        <a:ea typeface="+mn-ea"/>
                        <a:cs typeface="+mn-cs"/>
                      </a:endParaRP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1465030206"/>
                  </a:ext>
                </a:extLst>
              </a:tr>
              <a:tr h="242076">
                <a:tc>
                  <a:txBody>
                    <a:bodyPr/>
                    <a:lstStyle/>
                    <a:p>
                      <a:r>
                        <a:rPr lang="lt-LT" sz="1100" dirty="0">
                          <a:solidFill>
                            <a:sysClr val="windowText" lastClr="000000"/>
                          </a:solidFill>
                        </a:rPr>
                        <a:t>6.</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r>
                        <a:rPr lang="lt-LT" sz="1100" noProof="0" dirty="0">
                          <a:solidFill>
                            <a:sysClr val="windowText" lastClr="000000"/>
                          </a:solidFill>
                        </a:rPr>
                        <a:t>NGV parkai ne pelno siekiantiems juridiniams asmenims</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rtl="0" fontAlgn="b"/>
                      <a:r>
                        <a:rPr lang="lt-LT" sz="1100" b="0" i="0" u="none" strike="noStrike">
                          <a:solidFill>
                            <a:srgbClr val="000000"/>
                          </a:solidFill>
                          <a:effectLst/>
                          <a:latin typeface="Arial" panose="020B0604020202020204" pitchFamily="34" charset="0"/>
                        </a:rPr>
                        <a:t>120</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fontAlgn="b"/>
                      <a:r>
                        <a:rPr lang="lt-LT" sz="1100" kern="1200" dirty="0">
                          <a:solidFill>
                            <a:sysClr val="windowText" lastClr="000000"/>
                          </a:solidFill>
                          <a:latin typeface="+mn-lt"/>
                          <a:ea typeface="+mn-ea"/>
                          <a:cs typeface="+mn-cs"/>
                        </a:rPr>
                        <a:t>1</a:t>
                      </a:r>
                      <a:r>
                        <a:rPr lang="en-US" sz="1100" kern="1200" dirty="0">
                          <a:solidFill>
                            <a:sysClr val="windowText" lastClr="000000"/>
                          </a:solidFill>
                          <a:latin typeface="+mn-lt"/>
                          <a:ea typeface="+mn-ea"/>
                          <a:cs typeface="+mn-cs"/>
                        </a:rPr>
                        <a:t>19</a:t>
                      </a:r>
                      <a:endParaRPr lang="lt-LT" sz="1100" kern="1200" dirty="0">
                        <a:solidFill>
                          <a:sysClr val="windowText" lastClr="000000"/>
                        </a:solidFill>
                        <a:latin typeface="+mn-lt"/>
                        <a:ea typeface="+mn-ea"/>
                        <a:cs typeface="+mn-cs"/>
                      </a:endParaRP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868775969"/>
                  </a:ext>
                </a:extLst>
              </a:tr>
              <a:tr h="242076">
                <a:tc>
                  <a:txBody>
                    <a:bodyPr/>
                    <a:lstStyle/>
                    <a:p>
                      <a:r>
                        <a:rPr lang="lt-LT" sz="1100" dirty="0">
                          <a:solidFill>
                            <a:sysClr val="windowText" lastClr="000000"/>
                          </a:solidFill>
                        </a:rPr>
                        <a:t>7.</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r>
                        <a:rPr lang="lt-LT" sz="1100" noProof="0" dirty="0">
                          <a:solidFill>
                            <a:sysClr val="windowText" lastClr="000000"/>
                          </a:solidFill>
                        </a:rPr>
                        <a:t>Ne savivaldybių AIEB ir PEB</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rtl="0" fontAlgn="b"/>
                      <a:r>
                        <a:rPr lang="lt-LT" sz="1100" b="0" i="0" u="none" strike="noStrike">
                          <a:solidFill>
                            <a:srgbClr val="000000"/>
                          </a:solidFill>
                          <a:effectLst/>
                          <a:latin typeface="Arial" panose="020B0604020202020204" pitchFamily="34" charset="0"/>
                        </a:rPr>
                        <a:t>124</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fontAlgn="b"/>
                      <a:r>
                        <a:rPr lang="lt-LT" sz="1100" kern="1200" dirty="0">
                          <a:solidFill>
                            <a:sysClr val="windowText" lastClr="000000"/>
                          </a:solidFill>
                          <a:latin typeface="+mn-lt"/>
                          <a:ea typeface="+mn-ea"/>
                          <a:cs typeface="+mn-cs"/>
                        </a:rPr>
                        <a:t>124</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1936416847"/>
                  </a:ext>
                </a:extLst>
              </a:tr>
              <a:tr h="242076">
                <a:tc>
                  <a:txBody>
                    <a:bodyPr/>
                    <a:lstStyle/>
                    <a:p>
                      <a:r>
                        <a:rPr lang="lt-LT" sz="1100" dirty="0">
                          <a:solidFill>
                            <a:sysClr val="windowText" lastClr="000000"/>
                          </a:solidFill>
                        </a:rPr>
                        <a:t>8.</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r>
                        <a:rPr lang="lt-LT" sz="1100" noProof="0" dirty="0">
                          <a:solidFill>
                            <a:sysClr val="windowText" lastClr="000000"/>
                          </a:solidFill>
                        </a:rPr>
                        <a:t>Kaupikliai arba hibridinės su kaupikliais</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rtl="0" fontAlgn="b"/>
                      <a:r>
                        <a:rPr lang="lt-LT" sz="1100" b="0" i="0" u="none" strike="noStrike">
                          <a:solidFill>
                            <a:srgbClr val="000000"/>
                          </a:solidFill>
                          <a:effectLst/>
                          <a:latin typeface="Arial" panose="020B0604020202020204" pitchFamily="34" charset="0"/>
                        </a:rPr>
                        <a:t>0</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fontAlgn="b"/>
                      <a:r>
                        <a:rPr lang="lt-LT" sz="1100" kern="1200" dirty="0">
                          <a:solidFill>
                            <a:sysClr val="windowText" lastClr="000000"/>
                          </a:solidFill>
                          <a:latin typeface="+mn-lt"/>
                          <a:ea typeface="+mn-ea"/>
                          <a:cs typeface="+mn-cs"/>
                        </a:rPr>
                        <a:t>0</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3895117688"/>
                  </a:ext>
                </a:extLst>
              </a:tr>
              <a:tr h="242076">
                <a:tc>
                  <a:txBody>
                    <a:bodyPr/>
                    <a:lstStyle/>
                    <a:p>
                      <a:r>
                        <a:rPr lang="lt-LT" sz="1100" dirty="0">
                          <a:solidFill>
                            <a:sysClr val="windowText" lastClr="000000"/>
                          </a:solidFill>
                        </a:rPr>
                        <a:t>9.</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r>
                        <a:rPr lang="lt-LT" sz="1100" noProof="0" dirty="0">
                          <a:solidFill>
                            <a:sysClr val="windowText" lastClr="000000"/>
                          </a:solidFill>
                        </a:rPr>
                        <a:t>Ne pelno siekiančios organizacijos, GV</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rtl="0" fontAlgn="b"/>
                      <a:r>
                        <a:rPr lang="lt-LT" sz="1100" b="0" i="0" u="none" strike="noStrike">
                          <a:solidFill>
                            <a:srgbClr val="000000"/>
                          </a:solidFill>
                          <a:effectLst/>
                          <a:latin typeface="Arial" panose="020B0604020202020204" pitchFamily="34" charset="0"/>
                        </a:rPr>
                        <a:t>120</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fontAlgn="b"/>
                      <a:r>
                        <a:rPr lang="lt-LT" sz="1100" kern="1200" dirty="0">
                          <a:solidFill>
                            <a:sysClr val="windowText" lastClr="000000"/>
                          </a:solidFill>
                          <a:latin typeface="+mn-lt"/>
                          <a:ea typeface="+mn-ea"/>
                          <a:cs typeface="+mn-cs"/>
                        </a:rPr>
                        <a:t>119</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396130595"/>
                  </a:ext>
                </a:extLst>
              </a:tr>
              <a:tr h="242076">
                <a:tc>
                  <a:txBody>
                    <a:bodyPr/>
                    <a:lstStyle/>
                    <a:p>
                      <a:r>
                        <a:rPr lang="lt-LT" sz="1100" dirty="0">
                          <a:solidFill>
                            <a:sysClr val="windowText" lastClr="000000"/>
                          </a:solidFill>
                        </a:rPr>
                        <a:t>10.</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r>
                        <a:rPr lang="lt-LT" sz="1100" noProof="0" dirty="0">
                          <a:solidFill>
                            <a:sysClr val="windowText" lastClr="000000"/>
                          </a:solidFill>
                        </a:rPr>
                        <a:t>Kiti juridiniai GV</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rtl="0" fontAlgn="b"/>
                      <a:r>
                        <a:rPr lang="lt-LT" sz="1100" b="0" i="0" u="none" strike="noStrike">
                          <a:solidFill>
                            <a:srgbClr val="000000"/>
                          </a:solidFill>
                          <a:effectLst/>
                          <a:latin typeface="Arial" panose="020B0604020202020204" pitchFamily="34" charset="0"/>
                        </a:rPr>
                        <a:t>124</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fontAlgn="b"/>
                      <a:r>
                        <a:rPr lang="lt-LT" sz="1100" kern="1200" dirty="0">
                          <a:solidFill>
                            <a:sysClr val="windowText" lastClr="000000"/>
                          </a:solidFill>
                          <a:latin typeface="+mn-lt"/>
                          <a:ea typeface="+mn-ea"/>
                          <a:cs typeface="+mn-cs"/>
                        </a:rPr>
                        <a:t>48</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3568087573"/>
                  </a:ext>
                </a:extLst>
              </a:tr>
              <a:tr h="242076">
                <a:tc>
                  <a:txBody>
                    <a:bodyPr/>
                    <a:lstStyle/>
                    <a:p>
                      <a:r>
                        <a:rPr lang="lt-LT" sz="1100" dirty="0">
                          <a:solidFill>
                            <a:sysClr val="windowText" lastClr="000000"/>
                          </a:solidFill>
                        </a:rPr>
                        <a:t>11.</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r>
                        <a:rPr lang="lt-LT" sz="1100" noProof="0" dirty="0">
                          <a:solidFill>
                            <a:sysClr val="windowText" lastClr="000000"/>
                          </a:solidFill>
                        </a:rPr>
                        <a:t>Kiti subjektai (komerciniai gamintojai)</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rtl="0" fontAlgn="b"/>
                      <a:r>
                        <a:rPr lang="lt-LT" sz="1100" b="0" i="0" u="none" strike="noStrike">
                          <a:solidFill>
                            <a:srgbClr val="000000"/>
                          </a:solidFill>
                          <a:effectLst/>
                          <a:latin typeface="Arial" panose="020B0604020202020204" pitchFamily="34" charset="0"/>
                        </a:rPr>
                        <a:t>0</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fontAlgn="b"/>
                      <a:r>
                        <a:rPr lang="lt-LT" sz="1100" kern="1200" dirty="0">
                          <a:solidFill>
                            <a:sysClr val="windowText" lastClr="000000"/>
                          </a:solidFill>
                          <a:latin typeface="+mn-lt"/>
                          <a:ea typeface="+mn-ea"/>
                          <a:cs typeface="+mn-cs"/>
                        </a:rPr>
                        <a:t>0</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1676276730"/>
                  </a:ext>
                </a:extLst>
              </a:tr>
              <a:tr h="242076">
                <a:tc>
                  <a:txBody>
                    <a:bodyPr/>
                    <a:lstStyle/>
                    <a:p>
                      <a:endParaRPr lang="lt-LT" sz="1100" b="1" dirty="0">
                        <a:solidFill>
                          <a:sysClr val="windowText" lastClr="000000"/>
                        </a:solidFill>
                      </a:endParaRP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r>
                        <a:rPr lang="lt-LT" sz="1100" b="1" noProof="0" dirty="0">
                          <a:solidFill>
                            <a:sysClr val="windowText" lastClr="000000"/>
                          </a:solidFill>
                        </a:rPr>
                        <a:t>Viso:</a:t>
                      </a:r>
                    </a:p>
                  </a:txBody>
                  <a:tcP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rtl="0" fontAlgn="b"/>
                      <a:r>
                        <a:rPr lang="lt-LT" sz="1100" b="1" i="0" u="none" strike="noStrike" dirty="0">
                          <a:solidFill>
                            <a:srgbClr val="000000"/>
                          </a:solidFill>
                          <a:effectLst/>
                          <a:latin typeface="Arial" panose="020B0604020202020204" pitchFamily="34" charset="0"/>
                        </a:rPr>
                        <a:t>1260</a:t>
                      </a: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tc>
                  <a:txBody>
                    <a:bodyPr/>
                    <a:lstStyle/>
                    <a:p>
                      <a:pPr algn="r" rtl="0" fontAlgn="b"/>
                      <a:r>
                        <a:rPr lang="lt-LT" sz="1100" b="1" i="0" u="none" strike="noStrike" dirty="0">
                          <a:solidFill>
                            <a:srgbClr val="000000"/>
                          </a:solidFill>
                          <a:effectLst/>
                          <a:latin typeface="Arial" panose="020B0604020202020204" pitchFamily="34" charset="0"/>
                        </a:rPr>
                        <a:t>11</a:t>
                      </a:r>
                      <a:r>
                        <a:rPr lang="en-US" sz="1100" b="1" i="0" u="none" strike="noStrike" dirty="0">
                          <a:solidFill>
                            <a:srgbClr val="000000"/>
                          </a:solidFill>
                          <a:effectLst/>
                          <a:latin typeface="Arial" panose="020B0604020202020204" pitchFamily="34" charset="0"/>
                        </a:rPr>
                        <a:t>19</a:t>
                      </a:r>
                      <a:endParaRPr lang="lt-LT" sz="1100" b="1" i="0" u="none" strike="noStrike" dirty="0">
                        <a:solidFill>
                          <a:srgbClr val="000000"/>
                        </a:solidFill>
                        <a:effectLst/>
                        <a:latin typeface="Arial" panose="020B0604020202020204" pitchFamily="34" charset="0"/>
                      </a:endParaRPr>
                    </a:p>
                  </a:txBody>
                  <a:tcPr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823951828"/>
                  </a:ext>
                </a:extLst>
              </a:tr>
            </a:tbl>
          </a:graphicData>
        </a:graphic>
      </p:graphicFrame>
      <p:sp>
        <p:nvSpPr>
          <p:cNvPr id="7" name="TextBox 6">
            <a:extLst>
              <a:ext uri="{FF2B5EF4-FFF2-40B4-BE49-F238E27FC236}">
                <a16:creationId xmlns:a16="http://schemas.microsoft.com/office/drawing/2014/main" id="{9CCB502F-A4F3-ABBD-990E-EDC72E96168A}"/>
              </a:ext>
            </a:extLst>
          </p:cNvPr>
          <p:cNvSpPr txBox="1"/>
          <p:nvPr/>
        </p:nvSpPr>
        <p:spPr>
          <a:xfrm>
            <a:off x="8030340" y="1112287"/>
            <a:ext cx="2855968" cy="500137"/>
          </a:xfrm>
          <a:prstGeom prst="rect">
            <a:avLst/>
          </a:prstGeom>
          <a:solidFill>
            <a:srgbClr val="FFC000"/>
          </a:solid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marL="12700" algn="ctr">
              <a:spcBef>
                <a:spcPts val="270"/>
              </a:spcBef>
              <a:buClr>
                <a:srgbClr val="ABCF36"/>
              </a:buClr>
            </a:pPr>
            <a:r>
              <a:rPr lang="lt-LT" sz="1200" b="1" i="0" dirty="0">
                <a:solidFill>
                  <a:srgbClr val="1D1D1B"/>
                </a:solidFill>
                <a:latin typeface="Arial" panose="020B0604020202020204" pitchFamily="34" charset="0"/>
                <a:cs typeface="Arial" panose="020B0604020202020204" pitchFamily="34" charset="0"/>
              </a:rPr>
              <a:t>Svarbu! </a:t>
            </a:r>
          </a:p>
          <a:p>
            <a:pPr marL="12700" algn="ctr">
              <a:spcBef>
                <a:spcPts val="270"/>
              </a:spcBef>
              <a:buClr>
                <a:srgbClr val="ABCF36"/>
              </a:buClr>
            </a:pPr>
            <a:r>
              <a:rPr lang="lt-LT" sz="1200" b="1" i="0" dirty="0">
                <a:solidFill>
                  <a:srgbClr val="1D1D1B"/>
                </a:solidFill>
                <a:latin typeface="Arial" panose="020B0604020202020204" pitchFamily="34" charset="0"/>
                <a:cs typeface="Arial" panose="020B0604020202020204" pitchFamily="34" charset="0"/>
              </a:rPr>
              <a:t>Ribojimas netaikomas GV iki 10 kW </a:t>
            </a:r>
            <a:endParaRPr lang="lt-LT" sz="1200" dirty="0">
              <a:solidFill>
                <a:srgbClr val="1D1D1B"/>
              </a:solidFill>
              <a:latin typeface="Arial" panose="020B060402020202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0DD1023C-688A-8A48-7590-B44C1BF453E6}"/>
              </a:ext>
            </a:extLst>
          </p:cNvPr>
          <p:cNvPicPr>
            <a:picLocks noChangeAspect="1"/>
          </p:cNvPicPr>
          <p:nvPr/>
        </p:nvPicPr>
        <p:blipFill>
          <a:blip r:embed="rId4"/>
          <a:stretch>
            <a:fillRect/>
          </a:stretch>
        </p:blipFill>
        <p:spPr>
          <a:xfrm>
            <a:off x="677993" y="2177180"/>
            <a:ext cx="4913117" cy="3712568"/>
          </a:xfrm>
          <a:prstGeom prst="rect">
            <a:avLst/>
          </a:prstGeom>
        </p:spPr>
      </p:pic>
      <p:sp>
        <p:nvSpPr>
          <p:cNvPr id="9" name="TextBox 8">
            <a:extLst>
              <a:ext uri="{FF2B5EF4-FFF2-40B4-BE49-F238E27FC236}">
                <a16:creationId xmlns:a16="http://schemas.microsoft.com/office/drawing/2014/main" id="{C92965C8-F443-2FB4-2782-8351A86FC7E9}"/>
              </a:ext>
            </a:extLst>
          </p:cNvPr>
          <p:cNvSpPr txBox="1"/>
          <p:nvPr/>
        </p:nvSpPr>
        <p:spPr>
          <a:xfrm>
            <a:off x="8310851" y="12333794"/>
            <a:ext cx="2693709" cy="276999"/>
          </a:xfrm>
          <a:prstGeom prst="rect">
            <a:avLst/>
          </a:prstGeom>
          <a:noFill/>
        </p:spPr>
        <p:txBody>
          <a:bodyPr wrap="square">
            <a:spAutoFit/>
          </a:bodyPr>
          <a:lstStyle/>
          <a:p>
            <a:r>
              <a:rPr lang="lt-LT" sz="1200" dirty="0">
                <a:solidFill>
                  <a:schemeClr val="tx2"/>
                </a:solidFill>
              </a:rPr>
              <a:t>ESO ir Litgrid pralaidumai yra</a:t>
            </a:r>
            <a:endParaRPr lang="lt-LT" sz="1200" dirty="0"/>
          </a:p>
        </p:txBody>
      </p:sp>
      <p:sp>
        <p:nvSpPr>
          <p:cNvPr id="10" name="TextBox 9">
            <a:extLst>
              <a:ext uri="{FF2B5EF4-FFF2-40B4-BE49-F238E27FC236}">
                <a16:creationId xmlns:a16="http://schemas.microsoft.com/office/drawing/2014/main" id="{7D361FCA-55DB-1C26-C0EE-1A84360E2ED5}"/>
              </a:ext>
            </a:extLst>
          </p:cNvPr>
          <p:cNvSpPr txBox="1"/>
          <p:nvPr/>
        </p:nvSpPr>
        <p:spPr>
          <a:xfrm>
            <a:off x="803635" y="6285971"/>
            <a:ext cx="2693709" cy="276999"/>
          </a:xfrm>
          <a:prstGeom prst="rect">
            <a:avLst/>
          </a:prstGeom>
          <a:noFill/>
        </p:spPr>
        <p:txBody>
          <a:bodyPr wrap="square">
            <a:spAutoFit/>
          </a:bodyPr>
          <a:lstStyle/>
          <a:p>
            <a:r>
              <a:rPr lang="lt-LT" sz="1200" dirty="0">
                <a:solidFill>
                  <a:schemeClr val="tx2"/>
                </a:solidFill>
              </a:rPr>
              <a:t>ESO pralaidumų yra, Litgrid nėra</a:t>
            </a:r>
            <a:endParaRPr lang="lt-LT" sz="1200" dirty="0"/>
          </a:p>
        </p:txBody>
      </p:sp>
      <p:sp>
        <p:nvSpPr>
          <p:cNvPr id="11" name="TextBox 10">
            <a:extLst>
              <a:ext uri="{FF2B5EF4-FFF2-40B4-BE49-F238E27FC236}">
                <a16:creationId xmlns:a16="http://schemas.microsoft.com/office/drawing/2014/main" id="{4318C103-E393-538B-845D-F3B126146D67}"/>
              </a:ext>
            </a:extLst>
          </p:cNvPr>
          <p:cNvSpPr txBox="1"/>
          <p:nvPr/>
        </p:nvSpPr>
        <p:spPr>
          <a:xfrm>
            <a:off x="4039175" y="6001888"/>
            <a:ext cx="2693709" cy="276999"/>
          </a:xfrm>
          <a:prstGeom prst="rect">
            <a:avLst/>
          </a:prstGeom>
          <a:noFill/>
        </p:spPr>
        <p:txBody>
          <a:bodyPr wrap="square">
            <a:spAutoFit/>
          </a:bodyPr>
          <a:lstStyle/>
          <a:p>
            <a:r>
              <a:rPr lang="lt-LT" sz="1200" dirty="0">
                <a:solidFill>
                  <a:schemeClr val="tx2"/>
                </a:solidFill>
              </a:rPr>
              <a:t>ESO pralaidumų nėra, Litgrid yra</a:t>
            </a:r>
            <a:endParaRPr lang="lt-LT" sz="1200" dirty="0"/>
          </a:p>
        </p:txBody>
      </p:sp>
      <p:sp>
        <p:nvSpPr>
          <p:cNvPr id="12" name="TextBox 11">
            <a:extLst>
              <a:ext uri="{FF2B5EF4-FFF2-40B4-BE49-F238E27FC236}">
                <a16:creationId xmlns:a16="http://schemas.microsoft.com/office/drawing/2014/main" id="{312E7F6F-F9F5-5371-B608-28157A90851D}"/>
              </a:ext>
            </a:extLst>
          </p:cNvPr>
          <p:cNvSpPr txBox="1"/>
          <p:nvPr/>
        </p:nvSpPr>
        <p:spPr>
          <a:xfrm>
            <a:off x="4039175" y="6306756"/>
            <a:ext cx="2693709" cy="276999"/>
          </a:xfrm>
          <a:prstGeom prst="rect">
            <a:avLst/>
          </a:prstGeom>
          <a:noFill/>
        </p:spPr>
        <p:txBody>
          <a:bodyPr wrap="square">
            <a:spAutoFit/>
          </a:bodyPr>
          <a:lstStyle/>
          <a:p>
            <a:r>
              <a:rPr lang="lt-LT" sz="1200" dirty="0">
                <a:solidFill>
                  <a:schemeClr val="tx2"/>
                </a:solidFill>
              </a:rPr>
              <a:t>ESO ir Litgrid pralaidumų nėra</a:t>
            </a:r>
            <a:endParaRPr lang="lt-LT" sz="1200" dirty="0"/>
          </a:p>
        </p:txBody>
      </p:sp>
      <p:pic>
        <p:nvPicPr>
          <p:cNvPr id="1026" name="Picture 2">
            <a:extLst>
              <a:ext uri="{FF2B5EF4-FFF2-40B4-BE49-F238E27FC236}">
                <a16:creationId xmlns:a16="http://schemas.microsoft.com/office/drawing/2014/main" id="{6E9A18F2-7096-9C1F-4CC8-2BDAE7FEBD8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0518" y="6355808"/>
            <a:ext cx="143117" cy="19515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C7E48D1D-D2FB-002A-482E-6CF0784B1D1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08401" y="6048553"/>
            <a:ext cx="143117" cy="1951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1BA583F5-21F0-9A57-6586-16F6039E0CD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35093" y="12394460"/>
            <a:ext cx="209550" cy="28575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D88B06B9-397C-7D27-7FE2-6421D0971D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08401" y="6355808"/>
            <a:ext cx="143117" cy="19515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BFB2E072-2480-D327-4F43-3E6D0BFC00D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9715" y="6043732"/>
            <a:ext cx="143117" cy="195159"/>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BDB8B84F-142B-EF22-55D0-B388B5F80A4C}"/>
              </a:ext>
            </a:extLst>
          </p:cNvPr>
          <p:cNvSpPr txBox="1"/>
          <p:nvPr/>
        </p:nvSpPr>
        <p:spPr>
          <a:xfrm>
            <a:off x="803635" y="5985450"/>
            <a:ext cx="2693709" cy="276999"/>
          </a:xfrm>
          <a:prstGeom prst="rect">
            <a:avLst/>
          </a:prstGeom>
          <a:noFill/>
        </p:spPr>
        <p:txBody>
          <a:bodyPr wrap="square">
            <a:spAutoFit/>
          </a:bodyPr>
          <a:lstStyle/>
          <a:p>
            <a:r>
              <a:rPr lang="lt-LT" sz="1200" dirty="0">
                <a:solidFill>
                  <a:schemeClr val="tx2"/>
                </a:solidFill>
              </a:rPr>
              <a:t>ESO ir Litgrid pralaidumų yra</a:t>
            </a:r>
            <a:endParaRPr lang="lt-LT" sz="1200" dirty="0"/>
          </a:p>
        </p:txBody>
      </p:sp>
    </p:spTree>
    <p:extLst>
      <p:ext uri="{BB962C8B-B14F-4D97-AF65-F5344CB8AC3E}">
        <p14:creationId xmlns:p14="http://schemas.microsoft.com/office/powerpoint/2010/main" val="10101659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49ABC741-DFF3-48CA-82B3-244AD5932F70}"/>
              </a:ext>
            </a:extLst>
          </p:cNvPr>
          <p:cNvPicPr>
            <a:picLocks noChangeAspect="1"/>
          </p:cNvPicPr>
          <p:nvPr/>
        </p:nvPicPr>
        <p:blipFill>
          <a:blip r:embed="rId3"/>
          <a:stretch>
            <a:fillRect/>
          </a:stretch>
        </p:blipFill>
        <p:spPr>
          <a:xfrm>
            <a:off x="10568367" y="5621420"/>
            <a:ext cx="1332854" cy="1332854"/>
          </a:xfrm>
          <a:prstGeom prst="rect">
            <a:avLst/>
          </a:prstGeom>
        </p:spPr>
      </p:pic>
      <p:sp>
        <p:nvSpPr>
          <p:cNvPr id="10" name="Title 9">
            <a:extLst>
              <a:ext uri="{FF2B5EF4-FFF2-40B4-BE49-F238E27FC236}">
                <a16:creationId xmlns:a16="http://schemas.microsoft.com/office/drawing/2014/main" id="{AB2AEA8D-0383-484E-A34D-46EFF1F021AC}"/>
              </a:ext>
            </a:extLst>
          </p:cNvPr>
          <p:cNvSpPr>
            <a:spLocks noGrp="1"/>
          </p:cNvSpPr>
          <p:nvPr>
            <p:ph type="title"/>
          </p:nvPr>
        </p:nvSpPr>
        <p:spPr/>
        <p:txBody>
          <a:bodyPr/>
          <a:lstStyle/>
          <a:p>
            <a:endParaRPr lang="lt-LT"/>
          </a:p>
        </p:txBody>
      </p:sp>
      <p:sp>
        <p:nvSpPr>
          <p:cNvPr id="21" name="Text Placeholder 2">
            <a:extLst>
              <a:ext uri="{FF2B5EF4-FFF2-40B4-BE49-F238E27FC236}">
                <a16:creationId xmlns:a16="http://schemas.microsoft.com/office/drawing/2014/main" id="{845E72F1-FE9B-4BB5-AEEE-CBD3FA28176F}"/>
              </a:ext>
            </a:extLst>
          </p:cNvPr>
          <p:cNvSpPr txBox="1">
            <a:spLocks/>
          </p:cNvSpPr>
          <p:nvPr/>
        </p:nvSpPr>
        <p:spPr>
          <a:xfrm>
            <a:off x="424150" y="187796"/>
            <a:ext cx="11477071" cy="957262"/>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ysClr val="windowText" lastClr="000000"/>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2400" kern="1200">
                <a:solidFill>
                  <a:sysClr val="windowText" lastClr="000000"/>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rgbClr val="1D1D1B"/>
                </a:solidFill>
              </a:rPr>
              <a:t>2023 m. rekonstrukcijos gaminančių vartotojų prijungimo metu </a:t>
            </a:r>
          </a:p>
          <a:p>
            <a:r>
              <a:rPr lang="lt-LT" sz="1800" i="1" dirty="0">
                <a:solidFill>
                  <a:srgbClr val="1D1D1B"/>
                </a:solidFill>
                <a:latin typeface="+mn-lt"/>
              </a:rPr>
              <a:t>(iki 30kW)</a:t>
            </a:r>
            <a:endParaRPr lang="en-LT" sz="1800" i="1" dirty="0">
              <a:latin typeface="+mn-lt"/>
            </a:endParaRPr>
          </a:p>
        </p:txBody>
      </p:sp>
      <p:graphicFrame>
        <p:nvGraphicFramePr>
          <p:cNvPr id="7" name="Chart 6">
            <a:extLst>
              <a:ext uri="{FF2B5EF4-FFF2-40B4-BE49-F238E27FC236}">
                <a16:creationId xmlns:a16="http://schemas.microsoft.com/office/drawing/2014/main" id="{F1816398-A9EE-4A18-B966-85448D9BAFF0}"/>
              </a:ext>
            </a:extLst>
          </p:cNvPr>
          <p:cNvGraphicFramePr/>
          <p:nvPr>
            <p:extLst>
              <p:ext uri="{D42A27DB-BD31-4B8C-83A1-F6EECF244321}">
                <p14:modId xmlns:p14="http://schemas.microsoft.com/office/powerpoint/2010/main" val="1434017724"/>
              </p:ext>
            </p:extLst>
          </p:nvPr>
        </p:nvGraphicFramePr>
        <p:xfrm>
          <a:off x="784224" y="1145058"/>
          <a:ext cx="2854325" cy="3088158"/>
        </p:xfrm>
        <a:graphic>
          <a:graphicData uri="http://schemas.openxmlformats.org/drawingml/2006/chart">
            <c:chart xmlns:c="http://schemas.openxmlformats.org/drawingml/2006/chart" xmlns:r="http://schemas.openxmlformats.org/officeDocument/2006/relationships" r:id="rId4"/>
          </a:graphicData>
        </a:graphic>
      </p:graphicFrame>
      <p:sp>
        <p:nvSpPr>
          <p:cNvPr id="9" name="Arrow: Right 8">
            <a:extLst>
              <a:ext uri="{FF2B5EF4-FFF2-40B4-BE49-F238E27FC236}">
                <a16:creationId xmlns:a16="http://schemas.microsoft.com/office/drawing/2014/main" id="{8C4D0E23-4723-4BE7-86B1-E297BB158871}"/>
              </a:ext>
            </a:extLst>
          </p:cNvPr>
          <p:cNvSpPr/>
          <p:nvPr/>
        </p:nvSpPr>
        <p:spPr>
          <a:xfrm>
            <a:off x="5553075" y="1943100"/>
            <a:ext cx="2314575" cy="485775"/>
          </a:xfrm>
          <a:prstGeom prst="rightArrow">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lt-LT"/>
          </a:p>
        </p:txBody>
      </p:sp>
      <p:sp>
        <p:nvSpPr>
          <p:cNvPr id="51" name="TextBox 50">
            <a:extLst>
              <a:ext uri="{FF2B5EF4-FFF2-40B4-BE49-F238E27FC236}">
                <a16:creationId xmlns:a16="http://schemas.microsoft.com/office/drawing/2014/main" id="{7CFC49E0-5FB8-4F4B-8530-25311FF67E48}"/>
              </a:ext>
            </a:extLst>
          </p:cNvPr>
          <p:cNvSpPr txBox="1"/>
          <p:nvPr/>
        </p:nvSpPr>
        <p:spPr>
          <a:xfrm>
            <a:off x="3638549" y="1415535"/>
            <a:ext cx="6030166" cy="369332"/>
          </a:xfrm>
          <a:prstGeom prst="rect">
            <a:avLst/>
          </a:prstGeom>
          <a:noFill/>
        </p:spPr>
        <p:txBody>
          <a:bodyPr wrap="square" rtlCol="0">
            <a:spAutoFit/>
          </a:bodyPr>
          <a:lstStyle/>
          <a:p>
            <a:pPr algn="ctr"/>
            <a:r>
              <a:rPr lang="lt-LT" b="1" dirty="0">
                <a:solidFill>
                  <a:schemeClr val="tx2"/>
                </a:solidFill>
                <a:latin typeface="Segoe UI" panose="020B0502040204020203" pitchFamily="34" charset="0"/>
                <a:cs typeface="Segoe UI" panose="020B0502040204020203" pitchFamily="34" charset="0"/>
              </a:rPr>
              <a:t>Vidutinė rekonstrukcijos kaina (50 % kliento dalis)</a:t>
            </a:r>
          </a:p>
        </p:txBody>
      </p:sp>
      <p:sp>
        <p:nvSpPr>
          <p:cNvPr id="54" name="Arrow: Right 53">
            <a:extLst>
              <a:ext uri="{FF2B5EF4-FFF2-40B4-BE49-F238E27FC236}">
                <a16:creationId xmlns:a16="http://schemas.microsoft.com/office/drawing/2014/main" id="{D40206C5-F143-46CE-AF68-7D654F6B4945}"/>
              </a:ext>
            </a:extLst>
          </p:cNvPr>
          <p:cNvSpPr/>
          <p:nvPr/>
        </p:nvSpPr>
        <p:spPr>
          <a:xfrm>
            <a:off x="5548312" y="3333750"/>
            <a:ext cx="2314575" cy="485775"/>
          </a:xfrm>
          <a:prstGeom prst="rightArrow">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lt-LT"/>
          </a:p>
        </p:txBody>
      </p:sp>
      <p:sp>
        <p:nvSpPr>
          <p:cNvPr id="55" name="TextBox 54">
            <a:extLst>
              <a:ext uri="{FF2B5EF4-FFF2-40B4-BE49-F238E27FC236}">
                <a16:creationId xmlns:a16="http://schemas.microsoft.com/office/drawing/2014/main" id="{2BA79E12-8A90-4F2D-8899-231BC62554C4}"/>
              </a:ext>
            </a:extLst>
          </p:cNvPr>
          <p:cNvSpPr txBox="1"/>
          <p:nvPr/>
        </p:nvSpPr>
        <p:spPr>
          <a:xfrm>
            <a:off x="4206123" y="2806185"/>
            <a:ext cx="4885492" cy="369332"/>
          </a:xfrm>
          <a:prstGeom prst="rect">
            <a:avLst/>
          </a:prstGeom>
          <a:noFill/>
        </p:spPr>
        <p:txBody>
          <a:bodyPr wrap="square" rtlCol="0">
            <a:spAutoFit/>
          </a:bodyPr>
          <a:lstStyle/>
          <a:p>
            <a:pPr algn="ctr"/>
            <a:r>
              <a:rPr lang="lt-LT" b="1">
                <a:solidFill>
                  <a:schemeClr val="tx2"/>
                </a:solidFill>
                <a:latin typeface="Segoe UI" panose="020B0502040204020203" pitchFamily="34" charset="0"/>
                <a:cs typeface="Segoe UI" panose="020B0502040204020203" pitchFamily="34" charset="0"/>
              </a:rPr>
              <a:t>Vidutinė apmokėta prijungimo kaina</a:t>
            </a:r>
          </a:p>
        </p:txBody>
      </p:sp>
      <p:sp>
        <p:nvSpPr>
          <p:cNvPr id="56" name="Arrow: Right 55">
            <a:extLst>
              <a:ext uri="{FF2B5EF4-FFF2-40B4-BE49-F238E27FC236}">
                <a16:creationId xmlns:a16="http://schemas.microsoft.com/office/drawing/2014/main" id="{C262F3F8-9CD3-41EC-A361-B26071D74E33}"/>
              </a:ext>
            </a:extLst>
          </p:cNvPr>
          <p:cNvSpPr/>
          <p:nvPr/>
        </p:nvSpPr>
        <p:spPr>
          <a:xfrm>
            <a:off x="5569785" y="4846592"/>
            <a:ext cx="2314575" cy="485775"/>
          </a:xfrm>
          <a:prstGeom prst="rightArrow">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lt-LT"/>
          </a:p>
        </p:txBody>
      </p:sp>
      <p:sp>
        <p:nvSpPr>
          <p:cNvPr id="57" name="TextBox 56">
            <a:extLst>
              <a:ext uri="{FF2B5EF4-FFF2-40B4-BE49-F238E27FC236}">
                <a16:creationId xmlns:a16="http://schemas.microsoft.com/office/drawing/2014/main" id="{A2E4C3F8-EB54-4FBB-A6CC-72E0BF5AB6C7}"/>
              </a:ext>
            </a:extLst>
          </p:cNvPr>
          <p:cNvSpPr txBox="1"/>
          <p:nvPr/>
        </p:nvSpPr>
        <p:spPr>
          <a:xfrm>
            <a:off x="4227596" y="4319027"/>
            <a:ext cx="4885492" cy="369332"/>
          </a:xfrm>
          <a:prstGeom prst="rect">
            <a:avLst/>
          </a:prstGeom>
          <a:noFill/>
        </p:spPr>
        <p:txBody>
          <a:bodyPr wrap="square" rtlCol="0">
            <a:spAutoFit/>
          </a:bodyPr>
          <a:lstStyle/>
          <a:p>
            <a:pPr algn="ctr"/>
            <a:r>
              <a:rPr lang="lt-LT" b="1" dirty="0">
                <a:solidFill>
                  <a:schemeClr val="tx2"/>
                </a:solidFill>
                <a:latin typeface="Segoe UI" panose="020B0502040204020203" pitchFamily="34" charset="0"/>
                <a:cs typeface="Segoe UI" panose="020B0502040204020203" pitchFamily="34" charset="0"/>
              </a:rPr>
              <a:t>Rekonstrukcijas apmokėję klientai</a:t>
            </a:r>
          </a:p>
        </p:txBody>
      </p:sp>
      <p:sp>
        <p:nvSpPr>
          <p:cNvPr id="58" name="Rectangle: Rounded Corners 57">
            <a:extLst>
              <a:ext uri="{FF2B5EF4-FFF2-40B4-BE49-F238E27FC236}">
                <a16:creationId xmlns:a16="http://schemas.microsoft.com/office/drawing/2014/main" id="{B338A1D2-B7A4-4A7E-9142-0444347BEC69}"/>
              </a:ext>
            </a:extLst>
          </p:cNvPr>
          <p:cNvSpPr/>
          <p:nvPr/>
        </p:nvSpPr>
        <p:spPr>
          <a:xfrm>
            <a:off x="9308367" y="1748687"/>
            <a:ext cx="1260000" cy="957262"/>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lt-LT" sz="1400" b="1" dirty="0">
                <a:solidFill>
                  <a:sysClr val="windowText" lastClr="000000"/>
                </a:solidFill>
              </a:rPr>
              <a:t>12.434 Eur</a:t>
            </a:r>
          </a:p>
        </p:txBody>
      </p:sp>
      <p:sp>
        <p:nvSpPr>
          <p:cNvPr id="59" name="Rectangle: Rounded Corners 58">
            <a:extLst>
              <a:ext uri="{FF2B5EF4-FFF2-40B4-BE49-F238E27FC236}">
                <a16:creationId xmlns:a16="http://schemas.microsoft.com/office/drawing/2014/main" id="{C2E9ECF7-FB97-4398-B39F-356C2D79482A}"/>
              </a:ext>
            </a:extLst>
          </p:cNvPr>
          <p:cNvSpPr/>
          <p:nvPr/>
        </p:nvSpPr>
        <p:spPr>
          <a:xfrm>
            <a:off x="9308367" y="3144280"/>
            <a:ext cx="1260000" cy="957262"/>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lt-LT" sz="1400" b="1" dirty="0">
                <a:solidFill>
                  <a:sysClr val="windowText" lastClr="000000"/>
                </a:solidFill>
              </a:rPr>
              <a:t>2.826 Eur</a:t>
            </a:r>
          </a:p>
        </p:txBody>
      </p:sp>
      <p:sp>
        <p:nvSpPr>
          <p:cNvPr id="60" name="Rectangle: Rounded Corners 59">
            <a:extLst>
              <a:ext uri="{FF2B5EF4-FFF2-40B4-BE49-F238E27FC236}">
                <a16:creationId xmlns:a16="http://schemas.microsoft.com/office/drawing/2014/main" id="{360F1786-835F-4502-8A58-C3850FC351DE}"/>
              </a:ext>
            </a:extLst>
          </p:cNvPr>
          <p:cNvSpPr/>
          <p:nvPr/>
        </p:nvSpPr>
        <p:spPr>
          <a:xfrm>
            <a:off x="9308367" y="4610848"/>
            <a:ext cx="1260000" cy="957262"/>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lt-LT" sz="1400" b="1" dirty="0">
                <a:solidFill>
                  <a:sysClr val="windowText" lastClr="000000"/>
                </a:solidFill>
              </a:rPr>
              <a:t>25 (4,6%)</a:t>
            </a:r>
          </a:p>
        </p:txBody>
      </p:sp>
      <p:sp>
        <p:nvSpPr>
          <p:cNvPr id="2" name="TextBox 1">
            <a:extLst>
              <a:ext uri="{FF2B5EF4-FFF2-40B4-BE49-F238E27FC236}">
                <a16:creationId xmlns:a16="http://schemas.microsoft.com/office/drawing/2014/main" id="{2D2CE0FA-C32D-F5DB-5D07-9A4BB3431B0A}"/>
              </a:ext>
            </a:extLst>
          </p:cNvPr>
          <p:cNvSpPr txBox="1"/>
          <p:nvPr/>
        </p:nvSpPr>
        <p:spPr>
          <a:xfrm>
            <a:off x="549359" y="4618986"/>
            <a:ext cx="3482958" cy="523220"/>
          </a:xfrm>
          <a:prstGeom prst="rect">
            <a:avLst/>
          </a:prstGeom>
          <a:noFill/>
        </p:spPr>
        <p:txBody>
          <a:bodyPr wrap="square" rtlCol="0">
            <a:spAutoFit/>
          </a:bodyPr>
          <a:lstStyle/>
          <a:p>
            <a:pPr algn="ctr"/>
            <a:r>
              <a:rPr lang="lt-LT" sz="1400" b="1" dirty="0">
                <a:solidFill>
                  <a:schemeClr val="tx2"/>
                </a:solidFill>
                <a:latin typeface="Segoe UI" panose="020B0502040204020203" pitchFamily="34" charset="0"/>
                <a:cs typeface="Segoe UI" panose="020B0502040204020203" pitchFamily="34" charset="0"/>
              </a:rPr>
              <a:t>Mažėjant laisvos galios tinkle, didėja sąlygų su rekonstrukcijomis dalis</a:t>
            </a:r>
          </a:p>
        </p:txBody>
      </p:sp>
      <p:sp>
        <p:nvSpPr>
          <p:cNvPr id="4" name="TextBox 3">
            <a:extLst>
              <a:ext uri="{FF2B5EF4-FFF2-40B4-BE49-F238E27FC236}">
                <a16:creationId xmlns:a16="http://schemas.microsoft.com/office/drawing/2014/main" id="{ACAF6B57-BF71-952D-E966-90B419257FC9}"/>
              </a:ext>
            </a:extLst>
          </p:cNvPr>
          <p:cNvSpPr txBox="1"/>
          <p:nvPr/>
        </p:nvSpPr>
        <p:spPr>
          <a:xfrm>
            <a:off x="912026" y="5527976"/>
            <a:ext cx="1035051" cy="369332"/>
          </a:xfrm>
          <a:prstGeom prst="rect">
            <a:avLst/>
          </a:prstGeom>
          <a:noFill/>
        </p:spPr>
        <p:txBody>
          <a:bodyPr wrap="square">
            <a:spAutoFit/>
          </a:bodyPr>
          <a:lstStyle/>
          <a:p>
            <a:pPr algn="ctr"/>
            <a:r>
              <a:rPr lang="lt-LT" sz="1800" b="1" dirty="0">
                <a:solidFill>
                  <a:schemeClr val="tx2"/>
                </a:solidFill>
                <a:latin typeface="Segoe UI" panose="020B0502040204020203" pitchFamily="34" charset="0"/>
                <a:cs typeface="Segoe UI" panose="020B0502040204020203" pitchFamily="34" charset="0"/>
              </a:rPr>
              <a:t>2,8 %</a:t>
            </a:r>
          </a:p>
        </p:txBody>
      </p:sp>
      <p:sp>
        <p:nvSpPr>
          <p:cNvPr id="5" name="TextBox 4">
            <a:extLst>
              <a:ext uri="{FF2B5EF4-FFF2-40B4-BE49-F238E27FC236}">
                <a16:creationId xmlns:a16="http://schemas.microsoft.com/office/drawing/2014/main" id="{D66E99E5-C120-C2B6-2E38-28D20DDF889E}"/>
              </a:ext>
            </a:extLst>
          </p:cNvPr>
          <p:cNvSpPr txBox="1"/>
          <p:nvPr/>
        </p:nvSpPr>
        <p:spPr>
          <a:xfrm>
            <a:off x="2603498" y="5527976"/>
            <a:ext cx="1035051" cy="369332"/>
          </a:xfrm>
          <a:prstGeom prst="rect">
            <a:avLst/>
          </a:prstGeom>
          <a:noFill/>
        </p:spPr>
        <p:txBody>
          <a:bodyPr wrap="square">
            <a:spAutoFit/>
          </a:bodyPr>
          <a:lstStyle/>
          <a:p>
            <a:pPr algn="ctr"/>
            <a:r>
              <a:rPr lang="lt-LT" b="1" dirty="0">
                <a:solidFill>
                  <a:schemeClr val="tx2"/>
                </a:solidFill>
                <a:latin typeface="Segoe UI" panose="020B0502040204020203" pitchFamily="34" charset="0"/>
                <a:cs typeface="Segoe UI" panose="020B0502040204020203" pitchFamily="34" charset="0"/>
              </a:rPr>
              <a:t>5</a:t>
            </a:r>
            <a:r>
              <a:rPr lang="lt-LT" sz="1800" b="1" dirty="0">
                <a:solidFill>
                  <a:schemeClr val="tx2"/>
                </a:solidFill>
                <a:latin typeface="Segoe UI" panose="020B0502040204020203" pitchFamily="34" charset="0"/>
                <a:cs typeface="Segoe UI" panose="020B0502040204020203" pitchFamily="34" charset="0"/>
              </a:rPr>
              <a:t>,7 %</a:t>
            </a:r>
          </a:p>
        </p:txBody>
      </p:sp>
      <p:sp>
        <p:nvSpPr>
          <p:cNvPr id="6" name="TextBox 5">
            <a:extLst>
              <a:ext uri="{FF2B5EF4-FFF2-40B4-BE49-F238E27FC236}">
                <a16:creationId xmlns:a16="http://schemas.microsoft.com/office/drawing/2014/main" id="{5C63D1F7-BFD6-02C7-116E-A0A357BF8702}"/>
              </a:ext>
            </a:extLst>
          </p:cNvPr>
          <p:cNvSpPr txBox="1"/>
          <p:nvPr/>
        </p:nvSpPr>
        <p:spPr>
          <a:xfrm>
            <a:off x="2502700" y="6098411"/>
            <a:ext cx="1236645" cy="307777"/>
          </a:xfrm>
          <a:prstGeom prst="rect">
            <a:avLst/>
          </a:prstGeom>
          <a:noFill/>
        </p:spPr>
        <p:txBody>
          <a:bodyPr wrap="square">
            <a:spAutoFit/>
          </a:bodyPr>
          <a:lstStyle/>
          <a:p>
            <a:pPr algn="ctr"/>
            <a:r>
              <a:rPr lang="lt-LT" sz="1400" dirty="0">
                <a:solidFill>
                  <a:schemeClr val="tx2"/>
                </a:solidFill>
                <a:latin typeface="Segoe UI" panose="020B0502040204020203" pitchFamily="34" charset="0"/>
                <a:cs typeface="Segoe UI" panose="020B0502040204020203" pitchFamily="34" charset="0"/>
              </a:rPr>
              <a:t>2023* m.</a:t>
            </a:r>
          </a:p>
        </p:txBody>
      </p:sp>
      <p:sp>
        <p:nvSpPr>
          <p:cNvPr id="8" name="TextBox 7">
            <a:extLst>
              <a:ext uri="{FF2B5EF4-FFF2-40B4-BE49-F238E27FC236}">
                <a16:creationId xmlns:a16="http://schemas.microsoft.com/office/drawing/2014/main" id="{EABFB328-9BA5-9F0D-FF21-4763F0067B36}"/>
              </a:ext>
            </a:extLst>
          </p:cNvPr>
          <p:cNvSpPr txBox="1"/>
          <p:nvPr/>
        </p:nvSpPr>
        <p:spPr>
          <a:xfrm>
            <a:off x="811228" y="6098411"/>
            <a:ext cx="1236645" cy="307777"/>
          </a:xfrm>
          <a:prstGeom prst="rect">
            <a:avLst/>
          </a:prstGeom>
          <a:noFill/>
        </p:spPr>
        <p:txBody>
          <a:bodyPr wrap="square">
            <a:spAutoFit/>
          </a:bodyPr>
          <a:lstStyle/>
          <a:p>
            <a:pPr algn="ctr"/>
            <a:r>
              <a:rPr lang="lt-LT" sz="1400" dirty="0">
                <a:solidFill>
                  <a:schemeClr val="tx2"/>
                </a:solidFill>
                <a:latin typeface="Segoe UI" panose="020B0502040204020203" pitchFamily="34" charset="0"/>
                <a:cs typeface="Segoe UI" panose="020B0502040204020203" pitchFamily="34" charset="0"/>
              </a:rPr>
              <a:t>2022 m.</a:t>
            </a:r>
          </a:p>
        </p:txBody>
      </p:sp>
      <p:sp>
        <p:nvSpPr>
          <p:cNvPr id="11" name="Rectangle: Rounded Corners 10">
            <a:extLst>
              <a:ext uri="{FF2B5EF4-FFF2-40B4-BE49-F238E27FC236}">
                <a16:creationId xmlns:a16="http://schemas.microsoft.com/office/drawing/2014/main" id="{E4CE9721-0D6D-04AA-64D2-200CD05CF50C}"/>
              </a:ext>
            </a:extLst>
          </p:cNvPr>
          <p:cNvSpPr/>
          <p:nvPr/>
        </p:nvSpPr>
        <p:spPr>
          <a:xfrm>
            <a:off x="510281" y="4419600"/>
            <a:ext cx="3596419" cy="2181225"/>
          </a:xfrm>
          <a:prstGeom prst="round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2" name="Arrow: Right 11">
            <a:extLst>
              <a:ext uri="{FF2B5EF4-FFF2-40B4-BE49-F238E27FC236}">
                <a16:creationId xmlns:a16="http://schemas.microsoft.com/office/drawing/2014/main" id="{7DEDEE83-F4CB-4A24-F357-5126D331ADEF}"/>
              </a:ext>
            </a:extLst>
          </p:cNvPr>
          <p:cNvSpPr/>
          <p:nvPr/>
        </p:nvSpPr>
        <p:spPr>
          <a:xfrm>
            <a:off x="1995311" y="5645851"/>
            <a:ext cx="591054" cy="141416"/>
          </a:xfrm>
          <a:prstGeom prst="rightArrow">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lt-LT"/>
          </a:p>
        </p:txBody>
      </p:sp>
    </p:spTree>
    <p:extLst>
      <p:ext uri="{BB962C8B-B14F-4D97-AF65-F5344CB8AC3E}">
        <p14:creationId xmlns:p14="http://schemas.microsoft.com/office/powerpoint/2010/main" val="4172671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49ABC741-DFF3-48CA-82B3-244AD5932F70}"/>
              </a:ext>
            </a:extLst>
          </p:cNvPr>
          <p:cNvPicPr>
            <a:picLocks noChangeAspect="1"/>
          </p:cNvPicPr>
          <p:nvPr/>
        </p:nvPicPr>
        <p:blipFill>
          <a:blip r:embed="rId3"/>
          <a:stretch>
            <a:fillRect/>
          </a:stretch>
        </p:blipFill>
        <p:spPr>
          <a:xfrm>
            <a:off x="10568367" y="5621420"/>
            <a:ext cx="1332854" cy="1332854"/>
          </a:xfrm>
          <a:prstGeom prst="rect">
            <a:avLst/>
          </a:prstGeom>
        </p:spPr>
      </p:pic>
      <p:sp>
        <p:nvSpPr>
          <p:cNvPr id="10" name="Title 9">
            <a:extLst>
              <a:ext uri="{FF2B5EF4-FFF2-40B4-BE49-F238E27FC236}">
                <a16:creationId xmlns:a16="http://schemas.microsoft.com/office/drawing/2014/main" id="{AB2AEA8D-0383-484E-A34D-46EFF1F021AC}"/>
              </a:ext>
            </a:extLst>
          </p:cNvPr>
          <p:cNvSpPr>
            <a:spLocks noGrp="1"/>
          </p:cNvSpPr>
          <p:nvPr>
            <p:ph type="title"/>
          </p:nvPr>
        </p:nvSpPr>
        <p:spPr/>
        <p:txBody>
          <a:bodyPr/>
          <a:lstStyle/>
          <a:p>
            <a:endParaRPr lang="lt-LT" dirty="0"/>
          </a:p>
        </p:txBody>
      </p:sp>
      <p:sp>
        <p:nvSpPr>
          <p:cNvPr id="21" name="Text Placeholder 2">
            <a:extLst>
              <a:ext uri="{FF2B5EF4-FFF2-40B4-BE49-F238E27FC236}">
                <a16:creationId xmlns:a16="http://schemas.microsoft.com/office/drawing/2014/main" id="{845E72F1-FE9B-4BB5-AEEE-CBD3FA28176F}"/>
              </a:ext>
            </a:extLst>
          </p:cNvPr>
          <p:cNvSpPr txBox="1">
            <a:spLocks/>
          </p:cNvSpPr>
          <p:nvPr/>
        </p:nvSpPr>
        <p:spPr>
          <a:xfrm>
            <a:off x="424150" y="187796"/>
            <a:ext cx="11477071" cy="957262"/>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ysClr val="windowText" lastClr="000000"/>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2400" kern="1200">
                <a:solidFill>
                  <a:sysClr val="windowText" lastClr="000000"/>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rgbClr val="1D1D1B"/>
                </a:solidFill>
              </a:rPr>
              <a:t>Efektyvus leistinos generuoti galios išnaudojimas ir alternatyvos rekonstrukcijoms</a:t>
            </a:r>
          </a:p>
        </p:txBody>
      </p:sp>
      <p:sp>
        <p:nvSpPr>
          <p:cNvPr id="2" name="TextBox 1">
            <a:extLst>
              <a:ext uri="{FF2B5EF4-FFF2-40B4-BE49-F238E27FC236}">
                <a16:creationId xmlns:a16="http://schemas.microsoft.com/office/drawing/2014/main" id="{9DE65C40-E21C-D779-62FA-8F6DB0685FE5}"/>
              </a:ext>
            </a:extLst>
          </p:cNvPr>
          <p:cNvSpPr txBox="1"/>
          <p:nvPr/>
        </p:nvSpPr>
        <p:spPr>
          <a:xfrm>
            <a:off x="3936903" y="854046"/>
            <a:ext cx="6967250" cy="3570208"/>
          </a:xfrm>
          <a:prstGeom prst="rect">
            <a:avLst/>
          </a:prstGeom>
          <a:noFill/>
        </p:spPr>
        <p:txBody>
          <a:bodyPr wrap="square">
            <a:spAutoFit/>
          </a:bodyPr>
          <a:lstStyle/>
          <a:p>
            <a:r>
              <a:rPr lang="lt-LT" sz="1600" dirty="0">
                <a:solidFill>
                  <a:srgbClr val="1D1D1B"/>
                </a:solidFill>
                <a:latin typeface="Arial" panose="020B0604020202020204" pitchFamily="34" charset="0"/>
                <a:cs typeface="Arial" panose="020B0604020202020204" pitchFamily="34" charset="0"/>
              </a:rPr>
              <a:t>Jeigu tinkle trūksta leistinos generuoti galios, įsivertinkite: </a:t>
            </a:r>
          </a:p>
          <a:p>
            <a:endParaRPr lang="lt-LT" sz="1400" dirty="0">
              <a:solidFill>
                <a:srgbClr val="1D1D1B"/>
              </a:solidFill>
              <a:latin typeface="Arial" panose="020B0604020202020204" pitchFamily="34" charset="0"/>
              <a:cs typeface="Arial" panose="020B0604020202020204" pitchFamily="34" charset="0"/>
            </a:endParaRPr>
          </a:p>
          <a:p>
            <a:pPr marL="228600" indent="-228600">
              <a:buFont typeface="+mj-lt"/>
              <a:buAutoNum type="arabicPeriod"/>
            </a:pPr>
            <a:r>
              <a:rPr lang="lt-LT" sz="1400" b="1" dirty="0">
                <a:solidFill>
                  <a:srgbClr val="1D1D1B"/>
                </a:solidFill>
                <a:latin typeface="Arial" panose="020B0604020202020204" pitchFamily="34" charset="0"/>
                <a:cs typeface="Arial" panose="020B0604020202020204" pitchFamily="34" charset="0"/>
              </a:rPr>
              <a:t>Didesnės elektrinės įrengimą, nei yra leistina generuoti galia. </a:t>
            </a:r>
            <a:r>
              <a:rPr lang="lt-LT" sz="1400" dirty="0">
                <a:solidFill>
                  <a:srgbClr val="1D1D1B"/>
                </a:solidFill>
                <a:latin typeface="Arial" panose="020B0604020202020204" pitchFamily="34" charset="0"/>
                <a:cs typeface="Arial" panose="020B0604020202020204" pitchFamily="34" charset="0"/>
              </a:rPr>
              <a:t>Aktualu, kai yra galimybė išmaniai valdyti vartojimą, kai saulės elektrinė nėra nukreipta optimaliu kampu, arba kai apribojus pikus, ryto ir vakaro </a:t>
            </a:r>
          </a:p>
          <a:p>
            <a:pPr marL="228600" indent="-228600">
              <a:buFont typeface="+mj-lt"/>
              <a:buAutoNum type="arabicPeriod"/>
            </a:pPr>
            <a:endParaRPr lang="lt-LT" sz="1400" dirty="0">
              <a:solidFill>
                <a:srgbClr val="1D1D1B"/>
              </a:solidFill>
              <a:latin typeface="Arial" panose="020B0604020202020204" pitchFamily="34" charset="0"/>
              <a:cs typeface="Arial" panose="020B0604020202020204" pitchFamily="34" charset="0"/>
            </a:endParaRPr>
          </a:p>
          <a:p>
            <a:pPr marL="228600" indent="-228600">
              <a:buFont typeface="+mj-lt"/>
              <a:buAutoNum type="arabicPeriod"/>
            </a:pPr>
            <a:r>
              <a:rPr lang="lt-LT" sz="1400" b="1" dirty="0">
                <a:solidFill>
                  <a:srgbClr val="1D1D1B"/>
                </a:solidFill>
                <a:latin typeface="Arial" panose="020B0604020202020204" pitchFamily="34" charset="0"/>
                <a:cs typeface="Arial" panose="020B0604020202020204" pitchFamily="34" charset="0"/>
              </a:rPr>
              <a:t>Kaupiklių įrengimą </a:t>
            </a:r>
            <a:r>
              <a:rPr lang="lt-LT" sz="1400" dirty="0" err="1">
                <a:solidFill>
                  <a:srgbClr val="1D1D1B"/>
                </a:solidFill>
                <a:latin typeface="Arial" panose="020B0604020202020204" pitchFamily="34" charset="0"/>
                <a:cs typeface="Arial" panose="020B0604020202020204" pitchFamily="34" charset="0"/>
              </a:rPr>
              <a:t>pikinės</a:t>
            </a:r>
            <a:r>
              <a:rPr lang="lt-LT" sz="1400" dirty="0">
                <a:solidFill>
                  <a:srgbClr val="1D1D1B"/>
                </a:solidFill>
                <a:latin typeface="Arial" panose="020B0604020202020204" pitchFamily="34" charset="0"/>
                <a:cs typeface="Arial" panose="020B0604020202020204" pitchFamily="34" charset="0"/>
              </a:rPr>
              <a:t> generacijos „nupjovimui“</a:t>
            </a:r>
          </a:p>
          <a:p>
            <a:pPr marL="228600" indent="-228600">
              <a:buFont typeface="+mj-lt"/>
              <a:buAutoNum type="arabicPeriod"/>
            </a:pPr>
            <a:endParaRPr lang="lt-LT" sz="1400" dirty="0">
              <a:solidFill>
                <a:srgbClr val="1D1D1B"/>
              </a:solidFill>
              <a:latin typeface="Arial" panose="020B0604020202020204" pitchFamily="34" charset="0"/>
              <a:cs typeface="Arial" panose="020B0604020202020204" pitchFamily="34" charset="0"/>
            </a:endParaRPr>
          </a:p>
          <a:p>
            <a:pPr marL="228600" indent="-228600">
              <a:buFont typeface="+mj-lt"/>
              <a:buAutoNum type="arabicPeriod"/>
            </a:pPr>
            <a:r>
              <a:rPr lang="lt-LT" sz="1400" b="1" dirty="0">
                <a:solidFill>
                  <a:srgbClr val="1D1D1B"/>
                </a:solidFill>
                <a:latin typeface="Arial" panose="020B0604020202020204" pitchFamily="34" charset="0"/>
                <a:cs typeface="Arial" panose="020B0604020202020204" pitchFamily="34" charset="0"/>
              </a:rPr>
              <a:t>Elektrinės įrengimas kitur</a:t>
            </a:r>
            <a:r>
              <a:rPr lang="lt-LT" sz="1400" dirty="0">
                <a:solidFill>
                  <a:srgbClr val="1D1D1B"/>
                </a:solidFill>
                <a:latin typeface="Arial" panose="020B0604020202020204" pitchFamily="34" charset="0"/>
                <a:cs typeface="Arial" panose="020B0604020202020204" pitchFamily="34" charset="0"/>
              </a:rPr>
              <a:t>, kur yra laisvos galios. Tai gali būti ir nuosava nutolusi elektrinė, ir elektrinė sodyboje, ir nutolusio parko dalis</a:t>
            </a:r>
            <a:endParaRPr lang="en-US" sz="1400" dirty="0">
              <a:solidFill>
                <a:srgbClr val="1D1D1B"/>
              </a:solidFill>
              <a:latin typeface="Arial" panose="020B0604020202020204" pitchFamily="34" charset="0"/>
              <a:cs typeface="Arial" panose="020B0604020202020204" pitchFamily="34" charset="0"/>
            </a:endParaRPr>
          </a:p>
          <a:p>
            <a:pPr marL="228600" indent="-228600">
              <a:buFont typeface="+mj-lt"/>
              <a:buAutoNum type="arabicPeriod"/>
            </a:pPr>
            <a:endParaRPr lang="en-US" sz="1400" dirty="0">
              <a:solidFill>
                <a:srgbClr val="1D1D1B"/>
              </a:solidFill>
              <a:latin typeface="Arial" panose="020B0604020202020204" pitchFamily="34" charset="0"/>
              <a:cs typeface="Arial" panose="020B0604020202020204" pitchFamily="34" charset="0"/>
            </a:endParaRPr>
          </a:p>
          <a:p>
            <a:pPr marL="228600" indent="-228600">
              <a:buFont typeface="+mj-lt"/>
              <a:buAutoNum type="arabicPeriod"/>
            </a:pPr>
            <a:r>
              <a:rPr lang="lt-LT" sz="1400" b="1" dirty="0">
                <a:solidFill>
                  <a:srgbClr val="1D1D1B"/>
                </a:solidFill>
                <a:latin typeface="Arial" panose="020B0604020202020204" pitchFamily="34" charset="0"/>
                <a:cs typeface="Arial" panose="020B0604020202020204" pitchFamily="34" charset="0"/>
              </a:rPr>
              <a:t>Hibridinės generacijos įrengimą</a:t>
            </a:r>
            <a:r>
              <a:rPr lang="lt-LT" sz="1400" dirty="0">
                <a:solidFill>
                  <a:srgbClr val="1D1D1B"/>
                </a:solidFill>
                <a:latin typeface="Arial" panose="020B0604020202020204" pitchFamily="34" charset="0"/>
                <a:cs typeface="Arial" panose="020B0604020202020204" pitchFamily="34" charset="0"/>
              </a:rPr>
              <a:t>, pvz., esamos saulės elektrinės papildymas vėjo elektrine. Viena kitą papildančios technologijos.</a:t>
            </a:r>
            <a:endParaRPr lang="en-US" sz="1400" dirty="0">
              <a:solidFill>
                <a:srgbClr val="1D1D1B"/>
              </a:solidFill>
              <a:latin typeface="Arial" panose="020B0604020202020204" pitchFamily="34" charset="0"/>
              <a:cs typeface="Arial" panose="020B0604020202020204" pitchFamily="34" charset="0"/>
            </a:endParaRPr>
          </a:p>
          <a:p>
            <a:pPr marL="228600" indent="-228600">
              <a:buFont typeface="+mj-lt"/>
              <a:buAutoNum type="arabicPeriod"/>
            </a:pPr>
            <a:endParaRPr lang="en-US" sz="1400" dirty="0">
              <a:solidFill>
                <a:srgbClr val="1D1D1B"/>
              </a:solidFill>
              <a:latin typeface="Arial" panose="020B0604020202020204" pitchFamily="34" charset="0"/>
              <a:cs typeface="Arial" panose="020B0604020202020204" pitchFamily="34" charset="0"/>
            </a:endParaRPr>
          </a:p>
          <a:p>
            <a:pPr marL="228600" indent="-228600">
              <a:buFont typeface="+mj-lt"/>
              <a:buAutoNum type="arabicPeriod"/>
            </a:pPr>
            <a:r>
              <a:rPr lang="en-US" sz="1400" b="1" dirty="0" err="1">
                <a:solidFill>
                  <a:srgbClr val="1D1D1B"/>
                </a:solidFill>
                <a:latin typeface="Arial" panose="020B0604020202020204" pitchFamily="34" charset="0"/>
                <a:cs typeface="Arial" panose="020B0604020202020204" pitchFamily="34" charset="0"/>
              </a:rPr>
              <a:t>Kooperuotis</a:t>
            </a:r>
            <a:r>
              <a:rPr lang="en-US" sz="1400" b="1" dirty="0">
                <a:solidFill>
                  <a:srgbClr val="1D1D1B"/>
                </a:solidFill>
                <a:latin typeface="Arial" panose="020B0604020202020204" pitchFamily="34" charset="0"/>
                <a:cs typeface="Arial" panose="020B0604020202020204" pitchFamily="34" charset="0"/>
              </a:rPr>
              <a:t> </a:t>
            </a:r>
            <a:r>
              <a:rPr lang="en-US" sz="1400" b="1" dirty="0" err="1">
                <a:solidFill>
                  <a:srgbClr val="1D1D1B"/>
                </a:solidFill>
                <a:latin typeface="Arial" panose="020B0604020202020204" pitchFamily="34" charset="0"/>
                <a:cs typeface="Arial" panose="020B0604020202020204" pitchFamily="34" charset="0"/>
              </a:rPr>
              <a:t>su</a:t>
            </a:r>
            <a:r>
              <a:rPr lang="en-US" sz="1400" b="1" dirty="0">
                <a:solidFill>
                  <a:srgbClr val="1D1D1B"/>
                </a:solidFill>
                <a:latin typeface="Arial" panose="020B0604020202020204" pitchFamily="34" charset="0"/>
                <a:cs typeface="Arial" panose="020B0604020202020204" pitchFamily="34" charset="0"/>
              </a:rPr>
              <a:t> </a:t>
            </a:r>
            <a:r>
              <a:rPr lang="en-US" sz="1400" b="1" dirty="0" err="1">
                <a:solidFill>
                  <a:srgbClr val="1D1D1B"/>
                </a:solidFill>
                <a:latin typeface="Arial" panose="020B0604020202020204" pitchFamily="34" charset="0"/>
                <a:cs typeface="Arial" panose="020B0604020202020204" pitchFamily="34" charset="0"/>
              </a:rPr>
              <a:t>kaimynais</a:t>
            </a:r>
            <a:r>
              <a:rPr lang="en-US" sz="1400" b="1" dirty="0">
                <a:solidFill>
                  <a:srgbClr val="1D1D1B"/>
                </a:solidFill>
                <a:latin typeface="Arial" panose="020B0604020202020204" pitchFamily="34" charset="0"/>
                <a:cs typeface="Arial" panose="020B0604020202020204" pitchFamily="34" charset="0"/>
              </a:rPr>
              <a:t> </a:t>
            </a:r>
            <a:r>
              <a:rPr lang="en-US" sz="1400" dirty="0">
                <a:solidFill>
                  <a:srgbClr val="1D1D1B"/>
                </a:solidFill>
                <a:latin typeface="Arial" panose="020B0604020202020204" pitchFamily="34" charset="0"/>
                <a:cs typeface="Arial" panose="020B0604020202020204" pitchFamily="34" charset="0"/>
              </a:rPr>
              <a:t>– </a:t>
            </a:r>
            <a:r>
              <a:rPr lang="en-US" sz="1400" dirty="0" err="1">
                <a:solidFill>
                  <a:srgbClr val="1D1D1B"/>
                </a:solidFill>
                <a:latin typeface="Arial" panose="020B0604020202020204" pitchFamily="34" charset="0"/>
                <a:cs typeface="Arial" panose="020B0604020202020204" pitchFamily="34" charset="0"/>
              </a:rPr>
              <a:t>operatorius</a:t>
            </a:r>
            <a:r>
              <a:rPr lang="en-US" sz="1400" dirty="0">
                <a:solidFill>
                  <a:srgbClr val="1D1D1B"/>
                </a:solidFill>
                <a:latin typeface="Arial" panose="020B0604020202020204" pitchFamily="34" charset="0"/>
                <a:cs typeface="Arial" panose="020B0604020202020204" pitchFamily="34" charset="0"/>
              </a:rPr>
              <a:t> </a:t>
            </a:r>
            <a:r>
              <a:rPr lang="en-US" sz="1400" dirty="0" err="1">
                <a:solidFill>
                  <a:srgbClr val="1D1D1B"/>
                </a:solidFill>
                <a:latin typeface="Arial" panose="020B0604020202020204" pitchFamily="34" charset="0"/>
                <a:cs typeface="Arial" panose="020B0604020202020204" pitchFamily="34" charset="0"/>
              </a:rPr>
              <a:t>apjungia</a:t>
            </a:r>
            <a:r>
              <a:rPr lang="en-US" sz="1400" dirty="0">
                <a:solidFill>
                  <a:srgbClr val="1D1D1B"/>
                </a:solidFill>
                <a:latin typeface="Arial" panose="020B0604020202020204" pitchFamily="34" charset="0"/>
                <a:cs typeface="Arial" panose="020B0604020202020204" pitchFamily="34" charset="0"/>
              </a:rPr>
              <a:t> </a:t>
            </a:r>
            <a:r>
              <a:rPr lang="en-US" sz="1400" dirty="0" err="1">
                <a:solidFill>
                  <a:srgbClr val="1D1D1B"/>
                </a:solidFill>
                <a:latin typeface="Arial" panose="020B0604020202020204" pitchFamily="34" charset="0"/>
                <a:cs typeface="Arial" panose="020B0604020202020204" pitchFamily="34" charset="0"/>
              </a:rPr>
              <a:t>kelias</a:t>
            </a:r>
            <a:r>
              <a:rPr lang="en-US" sz="1400" dirty="0">
                <a:solidFill>
                  <a:srgbClr val="1D1D1B"/>
                </a:solidFill>
                <a:latin typeface="Arial" panose="020B0604020202020204" pitchFamily="34" charset="0"/>
                <a:cs typeface="Arial" panose="020B0604020202020204" pitchFamily="34" charset="0"/>
              </a:rPr>
              <a:t> </a:t>
            </a:r>
            <a:r>
              <a:rPr lang="en-US" sz="1400" dirty="0" err="1">
                <a:solidFill>
                  <a:srgbClr val="1D1D1B"/>
                </a:solidFill>
                <a:latin typeface="Arial" panose="020B0604020202020204" pitchFamily="34" charset="0"/>
                <a:cs typeface="Arial" panose="020B0604020202020204" pitchFamily="34" charset="0"/>
              </a:rPr>
              <a:t>parai</a:t>
            </a:r>
            <a:r>
              <a:rPr lang="lt-LT" sz="1400" dirty="0" err="1">
                <a:solidFill>
                  <a:srgbClr val="1D1D1B"/>
                </a:solidFill>
                <a:latin typeface="Arial" panose="020B0604020202020204" pitchFamily="34" charset="0"/>
                <a:cs typeface="Arial" panose="020B0604020202020204" pitchFamily="34" charset="0"/>
              </a:rPr>
              <a:t>škas</a:t>
            </a:r>
            <a:r>
              <a:rPr lang="lt-LT" sz="1400" dirty="0">
                <a:solidFill>
                  <a:srgbClr val="1D1D1B"/>
                </a:solidFill>
                <a:latin typeface="Arial" panose="020B0604020202020204" pitchFamily="34" charset="0"/>
                <a:cs typeface="Arial" panose="020B0604020202020204" pitchFamily="34" charset="0"/>
              </a:rPr>
              <a:t>, kai jas sieja bendra rekonstrukcija. Prisijungus keliems, grąžiname dalį kaštų</a:t>
            </a:r>
            <a:endParaRPr lang="lt-LT" sz="1400" dirty="0"/>
          </a:p>
        </p:txBody>
      </p:sp>
      <p:sp>
        <p:nvSpPr>
          <p:cNvPr id="4" name="TextBox 3">
            <a:extLst>
              <a:ext uri="{FF2B5EF4-FFF2-40B4-BE49-F238E27FC236}">
                <a16:creationId xmlns:a16="http://schemas.microsoft.com/office/drawing/2014/main" id="{8FBF7B3E-B7BF-0E34-4921-57E24665EEAC}"/>
              </a:ext>
            </a:extLst>
          </p:cNvPr>
          <p:cNvSpPr txBox="1"/>
          <p:nvPr/>
        </p:nvSpPr>
        <p:spPr>
          <a:xfrm>
            <a:off x="843824" y="4803848"/>
            <a:ext cx="6662450" cy="1815882"/>
          </a:xfrm>
          <a:prstGeom prst="rect">
            <a:avLst/>
          </a:prstGeom>
          <a:noFill/>
        </p:spPr>
        <p:txBody>
          <a:bodyPr wrap="square">
            <a:spAutoFit/>
          </a:bodyPr>
          <a:lstStyle/>
          <a:p>
            <a:r>
              <a:rPr lang="lt-LT" sz="1600" dirty="0">
                <a:solidFill>
                  <a:srgbClr val="1D1D1B"/>
                </a:solidFill>
                <a:latin typeface="Arial" panose="020B0604020202020204" pitchFamily="34" charset="0"/>
                <a:cs typeface="Arial" panose="020B0604020202020204" pitchFamily="34" charset="0"/>
              </a:rPr>
              <a:t>Prijungimo sąlygų </a:t>
            </a:r>
            <a:r>
              <a:rPr lang="lt-LT" sz="1600" b="1" dirty="0">
                <a:solidFill>
                  <a:srgbClr val="1D1D1B"/>
                </a:solidFill>
                <a:latin typeface="Arial" panose="020B0604020202020204" pitchFamily="34" charset="0"/>
                <a:cs typeface="Arial" panose="020B0604020202020204" pitchFamily="34" charset="0"/>
              </a:rPr>
              <a:t>nereikia</a:t>
            </a:r>
            <a:r>
              <a:rPr lang="lt-LT" sz="1600" dirty="0">
                <a:solidFill>
                  <a:srgbClr val="1D1D1B"/>
                </a:solidFill>
                <a:latin typeface="Arial" panose="020B0604020202020204" pitchFamily="34" charset="0"/>
                <a:cs typeface="Arial" panose="020B0604020202020204" pitchFamily="34" charset="0"/>
              </a:rPr>
              <a:t>, kai:</a:t>
            </a:r>
          </a:p>
          <a:p>
            <a:pPr marL="285750" indent="-285750">
              <a:buFont typeface="Arial" panose="020B0604020202020204" pitchFamily="34" charset="0"/>
              <a:buChar char="•"/>
            </a:pPr>
            <a:r>
              <a:rPr lang="lt-LT" sz="1600" dirty="0">
                <a:solidFill>
                  <a:srgbClr val="1D1D1B"/>
                </a:solidFill>
                <a:latin typeface="Arial" panose="020B0604020202020204" pitchFamily="34" charset="0"/>
                <a:cs typeface="Arial" panose="020B0604020202020204" pitchFamily="34" charset="0"/>
              </a:rPr>
              <a:t>Įrengiamas kaupiklis iki 30 kW galios;</a:t>
            </a:r>
          </a:p>
          <a:p>
            <a:pPr marL="285750" indent="-285750">
              <a:buFont typeface="Arial" panose="020B0604020202020204" pitchFamily="34" charset="0"/>
              <a:buChar char="•"/>
            </a:pPr>
            <a:r>
              <a:rPr lang="lt-LT" sz="1600" dirty="0">
                <a:solidFill>
                  <a:srgbClr val="1D1D1B"/>
                </a:solidFill>
                <a:latin typeface="Arial" panose="020B0604020202020204" pitchFamily="34" charset="0"/>
                <a:cs typeface="Arial" panose="020B0604020202020204" pitchFamily="34" charset="0"/>
              </a:rPr>
              <a:t>Didinama įrengta elektrinės galia, nedidinant leistinos generuoti galios;</a:t>
            </a:r>
          </a:p>
          <a:p>
            <a:pPr marL="285750" indent="-285750">
              <a:buFont typeface="Arial" panose="020B0604020202020204" pitchFamily="34" charset="0"/>
              <a:buChar char="•"/>
            </a:pPr>
            <a:r>
              <a:rPr lang="lt-LT" sz="1600" dirty="0">
                <a:solidFill>
                  <a:srgbClr val="1D1D1B"/>
                </a:solidFill>
                <a:latin typeface="Arial" panose="020B0604020202020204" pitchFamily="34" charset="0"/>
                <a:cs typeface="Arial" panose="020B0604020202020204" pitchFamily="34" charset="0"/>
              </a:rPr>
              <a:t>Įrengiama iki 0,8 kW galios elektrinė</a:t>
            </a:r>
          </a:p>
          <a:p>
            <a:pPr marL="285750" indent="-285750">
              <a:buFont typeface="Arial" panose="020B0604020202020204" pitchFamily="34" charset="0"/>
              <a:buChar char="•"/>
            </a:pPr>
            <a:endParaRPr lang="lt-LT" sz="1600" dirty="0">
              <a:solidFill>
                <a:srgbClr val="1D1D1B"/>
              </a:solidFill>
              <a:latin typeface="Arial" panose="020B0604020202020204" pitchFamily="34" charset="0"/>
              <a:cs typeface="Arial" panose="020B0604020202020204" pitchFamily="34" charset="0"/>
            </a:endParaRPr>
          </a:p>
          <a:p>
            <a:r>
              <a:rPr lang="lt-LT" sz="1600" u="sng" dirty="0">
                <a:solidFill>
                  <a:srgbClr val="1D1D1B"/>
                </a:solidFill>
                <a:latin typeface="Arial" panose="020B0604020202020204" pitchFamily="34" charset="0"/>
                <a:cs typeface="Arial" panose="020B0604020202020204" pitchFamily="34" charset="0"/>
              </a:rPr>
              <a:t>Rangovo deklaraciją pateikti vis tiek būtina</a:t>
            </a:r>
            <a:r>
              <a:rPr lang="lt-LT" sz="1600" u="sng" dirty="0">
                <a:solidFill>
                  <a:srgbClr val="C00000"/>
                </a:solidFill>
                <a:latin typeface="Arial" panose="020B0604020202020204" pitchFamily="34" charset="0"/>
                <a:cs typeface="Arial" panose="020B0604020202020204" pitchFamily="34" charset="0"/>
              </a:rPr>
              <a:t>!</a:t>
            </a:r>
            <a:endParaRPr lang="lt-LT" sz="1600" u="sng" dirty="0">
              <a:solidFill>
                <a:srgbClr val="C00000"/>
              </a:solidFill>
            </a:endParaRPr>
          </a:p>
        </p:txBody>
      </p:sp>
      <p:sp>
        <p:nvSpPr>
          <p:cNvPr id="5" name="Chevron 25">
            <a:extLst>
              <a:ext uri="{FF2B5EF4-FFF2-40B4-BE49-F238E27FC236}">
                <a16:creationId xmlns:a16="http://schemas.microsoft.com/office/drawing/2014/main" id="{2758A9AA-A0D3-2ABD-714B-A26B998774E1}"/>
              </a:ext>
            </a:extLst>
          </p:cNvPr>
          <p:cNvSpPr/>
          <p:nvPr/>
        </p:nvSpPr>
        <p:spPr bwMode="auto">
          <a:xfrm>
            <a:off x="8704703" y="4916902"/>
            <a:ext cx="1008000" cy="720000"/>
          </a:xfrm>
          <a:prstGeom prst="chevron">
            <a:avLst>
              <a:gd name="adj" fmla="val 20013"/>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lt-LT" sz="1000" dirty="0">
                <a:solidFill>
                  <a:schemeClr val="tx2"/>
                </a:solidFill>
              </a:rPr>
              <a:t>Rangovo deklaracija</a:t>
            </a:r>
            <a:endParaRPr lang="en-US" sz="1000" dirty="0">
              <a:solidFill>
                <a:schemeClr val="tx2"/>
              </a:solidFill>
            </a:endParaRPr>
          </a:p>
        </p:txBody>
      </p:sp>
      <p:sp>
        <p:nvSpPr>
          <p:cNvPr id="6" name="Chevron 13">
            <a:extLst>
              <a:ext uri="{FF2B5EF4-FFF2-40B4-BE49-F238E27FC236}">
                <a16:creationId xmlns:a16="http://schemas.microsoft.com/office/drawing/2014/main" id="{83DD6D23-0BB5-83C9-562F-F0C4D96184BD}"/>
              </a:ext>
            </a:extLst>
          </p:cNvPr>
          <p:cNvSpPr/>
          <p:nvPr/>
        </p:nvSpPr>
        <p:spPr bwMode="auto">
          <a:xfrm>
            <a:off x="9637006" y="4916902"/>
            <a:ext cx="1008000" cy="720000"/>
          </a:xfrm>
          <a:prstGeom prst="chevron">
            <a:avLst>
              <a:gd name="adj" fmla="val 2001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lt-LT" sz="1000">
                <a:solidFill>
                  <a:schemeClr val="tx2"/>
                </a:solidFill>
              </a:rPr>
              <a:t>NRA atnaujinimas</a:t>
            </a:r>
          </a:p>
        </p:txBody>
      </p:sp>
      <p:sp>
        <p:nvSpPr>
          <p:cNvPr id="7" name="Chevron 25">
            <a:extLst>
              <a:ext uri="{FF2B5EF4-FFF2-40B4-BE49-F238E27FC236}">
                <a16:creationId xmlns:a16="http://schemas.microsoft.com/office/drawing/2014/main" id="{A40DE941-46FC-3FA9-3198-F6593189A786}"/>
              </a:ext>
            </a:extLst>
          </p:cNvPr>
          <p:cNvSpPr/>
          <p:nvPr/>
        </p:nvSpPr>
        <p:spPr bwMode="auto">
          <a:xfrm>
            <a:off x="7772400" y="4916902"/>
            <a:ext cx="1008000" cy="720000"/>
          </a:xfrm>
          <a:prstGeom prst="chevron">
            <a:avLst>
              <a:gd name="adj" fmla="val 20013"/>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lt-LT" sz="1000" dirty="0">
                <a:solidFill>
                  <a:schemeClr val="tx2"/>
                </a:solidFill>
              </a:rPr>
              <a:t>Įrengimas</a:t>
            </a:r>
            <a:endParaRPr lang="en-US" sz="1000" dirty="0">
              <a:solidFill>
                <a:schemeClr val="tx2"/>
              </a:solidFill>
            </a:endParaRPr>
          </a:p>
        </p:txBody>
      </p:sp>
      <p:sp>
        <p:nvSpPr>
          <p:cNvPr id="9" name="TextBox 8">
            <a:extLst>
              <a:ext uri="{FF2B5EF4-FFF2-40B4-BE49-F238E27FC236}">
                <a16:creationId xmlns:a16="http://schemas.microsoft.com/office/drawing/2014/main" id="{0C275AB8-4F31-E343-CB0B-2D05DE2820BE}"/>
              </a:ext>
            </a:extLst>
          </p:cNvPr>
          <p:cNvSpPr txBox="1"/>
          <p:nvPr/>
        </p:nvSpPr>
        <p:spPr>
          <a:xfrm>
            <a:off x="2497876" y="1357855"/>
            <a:ext cx="1238250" cy="338554"/>
          </a:xfrm>
          <a:prstGeom prst="rect">
            <a:avLst/>
          </a:prstGeom>
          <a:noFill/>
          <a:ln>
            <a:solidFill>
              <a:schemeClr val="tx2"/>
            </a:solidFill>
          </a:ln>
        </p:spPr>
        <p:txBody>
          <a:bodyPr wrap="square">
            <a:spAutoFit/>
          </a:bodyPr>
          <a:lstStyle/>
          <a:p>
            <a:pPr algn="ctr"/>
            <a:r>
              <a:rPr lang="lt-LT" sz="1600" b="1" dirty="0">
                <a:solidFill>
                  <a:srgbClr val="1D1D1B"/>
                </a:solidFill>
                <a:latin typeface="Arial" panose="020B0604020202020204" pitchFamily="34" charset="0"/>
                <a:cs typeface="Arial" panose="020B0604020202020204" pitchFamily="34" charset="0"/>
              </a:rPr>
              <a:t>ĮGG &gt; LGG</a:t>
            </a:r>
            <a:endParaRPr lang="lt-LT" sz="1600" dirty="0"/>
          </a:p>
        </p:txBody>
      </p:sp>
      <p:pic>
        <p:nvPicPr>
          <p:cNvPr id="12" name="Graphic 11" descr="Battery charging with solid fill">
            <a:extLst>
              <a:ext uri="{FF2B5EF4-FFF2-40B4-BE49-F238E27FC236}">
                <a16:creationId xmlns:a16="http://schemas.microsoft.com/office/drawing/2014/main" id="{CDBB3382-A8C6-7765-0BDD-A1A07507376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939835" y="1942614"/>
            <a:ext cx="559810" cy="559810"/>
          </a:xfrm>
          <a:prstGeom prst="rect">
            <a:avLst/>
          </a:prstGeom>
        </p:spPr>
      </p:pic>
      <p:pic>
        <p:nvPicPr>
          <p:cNvPr id="15" name="Picture 2">
            <a:extLst>
              <a:ext uri="{FF2B5EF4-FFF2-40B4-BE49-F238E27FC236}">
                <a16:creationId xmlns:a16="http://schemas.microsoft.com/office/drawing/2014/main" id="{8BD7C02D-A411-76C2-8EF6-303EBAAE30A1}"/>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7372" b="92949" l="7500" r="92813">
                        <a14:foregroundMark x1="63750" y1="93269" x2="63750" y2="93269"/>
                        <a14:foregroundMark x1="17188" y1="25962" x2="17188" y2="25962"/>
                        <a14:foregroundMark x1="7500" y1="29808" x2="7500" y2="29808"/>
                        <a14:foregroundMark x1="12188" y1="45192" x2="12188" y2="45192"/>
                        <a14:foregroundMark x1="13750" y1="14103" x2="13750" y2="14103"/>
                        <a14:foregroundMark x1="28750" y1="7372" x2="28750" y2="7372"/>
                        <a14:foregroundMark x1="44063" y1="12821" x2="44063" y2="12821"/>
                        <a14:foregroundMark x1="50313" y1="29487" x2="50313" y2="29487"/>
                        <a14:foregroundMark x1="92813" y1="67628" x2="92813" y2="67628"/>
                      </a14:backgroundRemoval>
                    </a14:imgEffect>
                  </a14:imgLayer>
                </a14:imgProps>
              </a:ext>
              <a:ext uri="{28A0092B-C50C-407E-A947-70E740481C1C}">
                <a14:useLocalDpi xmlns:a14="http://schemas.microsoft.com/office/drawing/2010/main" val="0"/>
              </a:ext>
            </a:extLst>
          </a:blip>
          <a:srcRect/>
          <a:stretch>
            <a:fillRect/>
          </a:stretch>
        </p:blipFill>
        <p:spPr bwMode="auto">
          <a:xfrm>
            <a:off x="2825063" y="3156327"/>
            <a:ext cx="531074" cy="51779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Vaizdo rezultatas pagal užklausą „pictogram wind turbine .png“">
            <a:extLst>
              <a:ext uri="{FF2B5EF4-FFF2-40B4-BE49-F238E27FC236}">
                <a16:creationId xmlns:a16="http://schemas.microsoft.com/office/drawing/2014/main" id="{6BBA3FD4-43DC-B43A-285E-E3E52A9387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183709" y="3103949"/>
            <a:ext cx="566992" cy="56699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Lithuania map Icon - Free PNG &amp; SVG 905501 - Noun Project">
            <a:extLst>
              <a:ext uri="{FF2B5EF4-FFF2-40B4-BE49-F238E27FC236}">
                <a16:creationId xmlns:a16="http://schemas.microsoft.com/office/drawing/2014/main" id="{7B4E3E3A-9203-5BBB-340C-EA3BA3DD68C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59350" y="2443942"/>
            <a:ext cx="651443" cy="651443"/>
          </a:xfrm>
          <a:prstGeom prst="rect">
            <a:avLst/>
          </a:prstGeom>
          <a:noFill/>
          <a:extLst>
            <a:ext uri="{909E8E84-426E-40DD-AFC4-6F175D3DCCD1}">
              <a14:hiddenFill xmlns:a14="http://schemas.microsoft.com/office/drawing/2010/main">
                <a:solidFill>
                  <a:srgbClr val="FFFFFF"/>
                </a:solidFill>
              </a14:hiddenFill>
            </a:ext>
          </a:extLst>
        </p:spPr>
      </p:pic>
      <p:cxnSp>
        <p:nvCxnSpPr>
          <p:cNvPr id="18" name="Straight Connector 17">
            <a:extLst>
              <a:ext uri="{FF2B5EF4-FFF2-40B4-BE49-F238E27FC236}">
                <a16:creationId xmlns:a16="http://schemas.microsoft.com/office/drawing/2014/main" id="{485CFE35-0246-A337-FB14-4044AFC398FF}"/>
              </a:ext>
            </a:extLst>
          </p:cNvPr>
          <p:cNvCxnSpPr/>
          <p:nvPr/>
        </p:nvCxnSpPr>
        <p:spPr>
          <a:xfrm>
            <a:off x="659551" y="4591050"/>
            <a:ext cx="10713299" cy="0"/>
          </a:xfrm>
          <a:prstGeom prst="line">
            <a:avLst/>
          </a:prstGeom>
        </p:spPr>
        <p:style>
          <a:lnRef idx="1">
            <a:schemeClr val="accent1"/>
          </a:lnRef>
          <a:fillRef idx="0">
            <a:schemeClr val="accent1"/>
          </a:fillRef>
          <a:effectRef idx="0">
            <a:schemeClr val="accent1"/>
          </a:effectRef>
          <a:fontRef idx="minor">
            <a:schemeClr val="tx1"/>
          </a:fontRef>
        </p:style>
      </p:cxnSp>
      <p:pic>
        <p:nvPicPr>
          <p:cNvPr id="22" name="Graphic 21" descr="Checkmark with solid fill">
            <a:extLst>
              <a:ext uri="{FF2B5EF4-FFF2-40B4-BE49-F238E27FC236}">
                <a16:creationId xmlns:a16="http://schemas.microsoft.com/office/drawing/2014/main" id="{F68236D9-5E39-42E9-FA52-B60347115AB3}"/>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796152" y="4924643"/>
            <a:ext cx="704518" cy="704518"/>
          </a:xfrm>
          <a:prstGeom prst="rect">
            <a:avLst/>
          </a:prstGeom>
        </p:spPr>
      </p:pic>
      <p:pic>
        <p:nvPicPr>
          <p:cNvPr id="3" name="Graphic 2" descr="Group brainstorm with solid fill">
            <a:extLst>
              <a:ext uri="{FF2B5EF4-FFF2-40B4-BE49-F238E27FC236}">
                <a16:creationId xmlns:a16="http://schemas.microsoft.com/office/drawing/2014/main" id="{566E77D9-A59D-892B-FF56-3E2DB5AEFA4D}"/>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2927891" y="3806499"/>
            <a:ext cx="571754" cy="571754"/>
          </a:xfrm>
          <a:prstGeom prst="rect">
            <a:avLst/>
          </a:prstGeom>
        </p:spPr>
      </p:pic>
    </p:spTree>
    <p:extLst>
      <p:ext uri="{BB962C8B-B14F-4D97-AF65-F5344CB8AC3E}">
        <p14:creationId xmlns:p14="http://schemas.microsoft.com/office/powerpoint/2010/main" val="480031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E4DB0A-2C05-8A4C-BB64-06700928BEB0}"/>
              </a:ext>
            </a:extLst>
          </p:cNvPr>
          <p:cNvSpPr txBox="1"/>
          <p:nvPr/>
        </p:nvSpPr>
        <p:spPr>
          <a:xfrm>
            <a:off x="522514" y="410547"/>
            <a:ext cx="6606074" cy="461665"/>
          </a:xfrm>
          <a:prstGeom prst="rect">
            <a:avLst/>
          </a:prstGeom>
          <a:noFill/>
        </p:spPr>
        <p:txBody>
          <a:bodyPr wrap="square" rtlCol="0">
            <a:spAutoFit/>
          </a:bodyPr>
          <a:lstStyle/>
          <a:p>
            <a:pPr marL="12700" algn="l">
              <a:lnSpc>
                <a:spcPct val="100000"/>
              </a:lnSpc>
              <a:spcBef>
                <a:spcPts val="270"/>
              </a:spcBef>
            </a:pPr>
            <a:r>
              <a:rPr lang="lt-LT" sz="2400" b="0" i="0" dirty="0">
                <a:solidFill>
                  <a:srgbClr val="1D1D1B"/>
                </a:solidFill>
                <a:latin typeface="+mj-lt"/>
                <a:cs typeface="Arial" panose="020B0604020202020204" pitchFamily="34" charset="0"/>
              </a:rPr>
              <a:t>Kas moka už rekonstrukciją?</a:t>
            </a:r>
            <a:endParaRPr lang="en-LT" sz="2400" b="0" i="0" dirty="0">
              <a:solidFill>
                <a:srgbClr val="1D1D1B"/>
              </a:solidFill>
              <a:latin typeface="+mj-lt"/>
              <a:cs typeface="Arial" panose="020B0604020202020204" pitchFamily="34" charset="0"/>
            </a:endParaRPr>
          </a:p>
        </p:txBody>
      </p:sp>
      <p:pic>
        <p:nvPicPr>
          <p:cNvPr id="5" name="Picture 4">
            <a:extLst>
              <a:ext uri="{FF2B5EF4-FFF2-40B4-BE49-F238E27FC236}">
                <a16:creationId xmlns:a16="http://schemas.microsoft.com/office/drawing/2014/main" id="{02DC62C2-A474-9F4A-9BFB-922C2377F25E}"/>
              </a:ext>
            </a:extLst>
          </p:cNvPr>
          <p:cNvPicPr>
            <a:picLocks noChangeAspect="1"/>
          </p:cNvPicPr>
          <p:nvPr/>
        </p:nvPicPr>
        <p:blipFill>
          <a:blip r:embed="rId2"/>
          <a:stretch>
            <a:fillRect/>
          </a:stretch>
        </p:blipFill>
        <p:spPr>
          <a:xfrm>
            <a:off x="325458" y="5394030"/>
            <a:ext cx="1332854" cy="1332854"/>
          </a:xfrm>
          <a:prstGeom prst="rect">
            <a:avLst/>
          </a:prstGeom>
        </p:spPr>
      </p:pic>
      <p:sp>
        <p:nvSpPr>
          <p:cNvPr id="6" name="TextBox 5">
            <a:extLst>
              <a:ext uri="{FF2B5EF4-FFF2-40B4-BE49-F238E27FC236}">
                <a16:creationId xmlns:a16="http://schemas.microsoft.com/office/drawing/2014/main" id="{E60B83B7-0143-4663-B950-A9C8A7AA875F}"/>
              </a:ext>
            </a:extLst>
          </p:cNvPr>
          <p:cNvSpPr txBox="1"/>
          <p:nvPr/>
        </p:nvSpPr>
        <p:spPr>
          <a:xfrm>
            <a:off x="522514" y="1957574"/>
            <a:ext cx="5221061" cy="3437929"/>
          </a:xfrm>
          <a:prstGeom prst="rect">
            <a:avLst/>
          </a:prstGeom>
          <a:noFill/>
        </p:spPr>
        <p:txBody>
          <a:bodyPr wrap="square" rtlCol="0">
            <a:spAutoFit/>
          </a:bodyPr>
          <a:lstStyle/>
          <a:p>
            <a:pPr marL="298450" indent="-285750" algn="l">
              <a:lnSpc>
                <a:spcPct val="150000"/>
              </a:lnSpc>
              <a:spcAft>
                <a:spcPts val="600"/>
              </a:spcAft>
              <a:buFont typeface="Arial" panose="020B0604020202020204" pitchFamily="34" charset="0"/>
              <a:buChar char="•"/>
            </a:pPr>
            <a:r>
              <a:rPr lang="lt-LT" sz="1400" dirty="0">
                <a:solidFill>
                  <a:srgbClr val="1D1D1B"/>
                </a:solidFill>
                <a:latin typeface="Arial" panose="020B0604020202020204" pitchFamily="34" charset="0"/>
                <a:cs typeface="Arial" panose="020B0604020202020204" pitchFamily="34" charset="0"/>
              </a:rPr>
              <a:t>Šiuo metu, jei yra prijungimo išlaidų, gaminantys vartotojai apmoka 50 % sumos, o nauji vartotojai ir galios didinimas apmokamas pagal VERT nustatytus įkainius. </a:t>
            </a:r>
          </a:p>
          <a:p>
            <a:pPr marL="298450" indent="-285750" algn="just">
              <a:lnSpc>
                <a:spcPct val="150000"/>
              </a:lnSpc>
              <a:spcAft>
                <a:spcPts val="600"/>
              </a:spcAft>
              <a:buFont typeface="Arial" panose="020B0604020202020204" pitchFamily="34" charset="0"/>
              <a:buChar char="•"/>
            </a:pPr>
            <a:r>
              <a:rPr lang="lt-LT" sz="1400" dirty="0">
                <a:solidFill>
                  <a:srgbClr val="1D1D1B"/>
                </a:solidFill>
                <a:latin typeface="Arial" panose="020B0604020202020204" pitchFamily="34" charset="0"/>
                <a:cs typeface="Arial" panose="020B0604020202020204" pitchFamily="34" charset="0"/>
              </a:rPr>
              <a:t>Likusią dalį apmoka ESO, kurio kaštai per skirstymo tarifą yra padalinami visiems elektros vartotojams.</a:t>
            </a:r>
          </a:p>
          <a:p>
            <a:pPr marL="298450" indent="-285750">
              <a:lnSpc>
                <a:spcPct val="150000"/>
              </a:lnSpc>
              <a:spcAft>
                <a:spcPts val="600"/>
              </a:spcAft>
              <a:buFont typeface="Arial" panose="020B0604020202020204" pitchFamily="34" charset="0"/>
              <a:buChar char="•"/>
            </a:pPr>
            <a:r>
              <a:rPr lang="lt-LT" sz="1400" dirty="0">
                <a:solidFill>
                  <a:srgbClr val="1D1D1B"/>
                </a:solidFill>
                <a:latin typeface="Arial" panose="020B0604020202020204" pitchFamily="34" charset="0"/>
                <a:cs typeface="Arial" panose="020B0604020202020204" pitchFamily="34" charset="0"/>
              </a:rPr>
              <a:t>Įrangos tarnavimo laikotarpiu (40 metų), per skirstymo tarifą tipinis vartotojas sumoka tik </a:t>
            </a:r>
            <a:r>
              <a:rPr lang="en-US" sz="1400" dirty="0">
                <a:solidFill>
                  <a:srgbClr val="1D1D1B"/>
                </a:solidFill>
                <a:latin typeface="Arial" panose="020B0604020202020204" pitchFamily="34" charset="0"/>
                <a:cs typeface="Arial" panose="020B0604020202020204" pitchFamily="34" charset="0"/>
              </a:rPr>
              <a:t>19 proc. </a:t>
            </a:r>
            <a:r>
              <a:rPr lang="lt-LT" sz="1400" dirty="0">
                <a:solidFill>
                  <a:srgbClr val="1D1D1B"/>
                </a:solidFill>
                <a:latin typeface="Arial" panose="020B0604020202020204" pitchFamily="34" charset="0"/>
                <a:cs typeface="Arial" panose="020B0604020202020204" pitchFamily="34" charset="0"/>
              </a:rPr>
              <a:t>patiriamų tinklo plėtros kaštų, atsiradusių dėl jo prijungimo. Likusią dalį sumoka visi kiti elektros vartotojai, nors investicijos buvo atliekamos tik dėl konkretaus vartotojo poreikių.</a:t>
            </a:r>
            <a:endParaRPr lang="en-US" sz="1400" dirty="0">
              <a:solidFill>
                <a:srgbClr val="1D1D1B"/>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B9C288BA-F275-4B57-8924-46594CE869E3}"/>
              </a:ext>
            </a:extLst>
          </p:cNvPr>
          <p:cNvSpPr txBox="1"/>
          <p:nvPr/>
        </p:nvSpPr>
        <p:spPr>
          <a:xfrm>
            <a:off x="5980309" y="4613431"/>
            <a:ext cx="6097112" cy="738664"/>
          </a:xfrm>
          <a:prstGeom prst="rect">
            <a:avLst/>
          </a:prstGeom>
          <a:noFill/>
        </p:spPr>
        <p:txBody>
          <a:bodyPr wrap="square">
            <a:spAutoFit/>
          </a:bodyPr>
          <a:lstStyle/>
          <a:p>
            <a:r>
              <a:rPr lang="lt-LT" sz="1400" dirty="0">
                <a:solidFill>
                  <a:srgbClr val="FF0000"/>
                </a:solidFill>
                <a:latin typeface="Arial" panose="020B0604020202020204" pitchFamily="34" charset="0"/>
                <a:cs typeface="Arial" panose="020B0604020202020204" pitchFamily="34" charset="0"/>
              </a:rPr>
              <a:t>!!</a:t>
            </a:r>
            <a:r>
              <a:rPr lang="lt-LT" sz="1400" dirty="0">
                <a:solidFill>
                  <a:srgbClr val="1D1D1B"/>
                </a:solidFill>
                <a:latin typeface="Arial" panose="020B0604020202020204" pitchFamily="34" charset="0"/>
                <a:cs typeface="Arial" panose="020B0604020202020204" pitchFamily="34" charset="0"/>
              </a:rPr>
              <a:t> </a:t>
            </a:r>
            <a:r>
              <a:rPr lang="lt-LT" sz="1400" i="1" dirty="0">
                <a:solidFill>
                  <a:srgbClr val="1D1D1B"/>
                </a:solidFill>
                <a:latin typeface="Arial" panose="020B0604020202020204" pitchFamily="34" charset="0"/>
                <a:cs typeface="Arial" panose="020B0604020202020204" pitchFamily="34" charset="0"/>
              </a:rPr>
              <a:t>naujų vartotojų prijungimo kaštams padengti Operatorius privalo kasmet skolintis, nes šioms sąnaudoms finansuoti nėra išankstinio finansavimo mechanizmo</a:t>
            </a:r>
          </a:p>
        </p:txBody>
      </p:sp>
      <p:sp>
        <p:nvSpPr>
          <p:cNvPr id="8" name="TextBox 7">
            <a:extLst>
              <a:ext uri="{FF2B5EF4-FFF2-40B4-BE49-F238E27FC236}">
                <a16:creationId xmlns:a16="http://schemas.microsoft.com/office/drawing/2014/main" id="{B033E76C-6529-430A-BF9D-4E9E020BB5C5}"/>
              </a:ext>
            </a:extLst>
          </p:cNvPr>
          <p:cNvSpPr txBox="1"/>
          <p:nvPr/>
        </p:nvSpPr>
        <p:spPr>
          <a:xfrm>
            <a:off x="5980309" y="2059144"/>
            <a:ext cx="6072640" cy="2068323"/>
          </a:xfrm>
          <a:prstGeom prst="rect">
            <a:avLst/>
          </a:prstGeom>
          <a:noFill/>
          <a:ln w="12700">
            <a:solidFill>
              <a:schemeClr val="accent4"/>
            </a:solidFill>
          </a:ln>
        </p:spPr>
        <p:txBody>
          <a:bodyPr wrap="square" rtlCol="0">
            <a:spAutoFit/>
          </a:bodyPr>
          <a:lstStyle/>
          <a:p>
            <a:pPr marL="12700">
              <a:lnSpc>
                <a:spcPct val="150000"/>
              </a:lnSpc>
              <a:spcBef>
                <a:spcPts val="270"/>
              </a:spcBef>
            </a:pPr>
            <a:r>
              <a:rPr lang="lt-LT" sz="1400" dirty="0">
                <a:solidFill>
                  <a:srgbClr val="1D1D1B"/>
                </a:solidFill>
                <a:latin typeface="Arial" panose="020B0604020202020204" pitchFamily="34" charset="0"/>
                <a:cs typeface="Arial" panose="020B0604020202020204" pitchFamily="34" charset="0"/>
              </a:rPr>
              <a:t>Per skirstymo tarifą Operatoriaus gaunamos pajamos skirtos padengti:</a:t>
            </a:r>
          </a:p>
          <a:p>
            <a:pPr marL="755650" lvl="1" indent="-285750">
              <a:lnSpc>
                <a:spcPct val="150000"/>
              </a:lnSpc>
              <a:spcBef>
                <a:spcPts val="270"/>
              </a:spcBef>
              <a:buFont typeface="+mj-lt"/>
              <a:buAutoNum type="arabicPeriod"/>
            </a:pPr>
            <a:r>
              <a:rPr lang="lt-LT" sz="1400" dirty="0">
                <a:solidFill>
                  <a:srgbClr val="1D1D1B"/>
                </a:solidFill>
                <a:latin typeface="Arial" panose="020B0604020202020204" pitchFamily="34" charset="0"/>
                <a:cs typeface="Arial" panose="020B0604020202020204" pitchFamily="34" charset="0"/>
              </a:rPr>
              <a:t>einamosios veiklos metines sąnaudas (technologinės energijos sąnaudos, tinklo remontai ir techninė priežiūra, brigadų ir kitų darbuotojų atlygis, bei kitos operacinės sąnaudos);</a:t>
            </a:r>
          </a:p>
          <a:p>
            <a:pPr marL="755650" lvl="1" indent="-285750">
              <a:lnSpc>
                <a:spcPct val="150000"/>
              </a:lnSpc>
              <a:spcBef>
                <a:spcPts val="270"/>
              </a:spcBef>
              <a:buFont typeface="+mj-lt"/>
              <a:buAutoNum type="arabicPeriod"/>
            </a:pPr>
            <a:r>
              <a:rPr lang="lt-LT" sz="1400" dirty="0">
                <a:solidFill>
                  <a:srgbClr val="1D1D1B"/>
                </a:solidFill>
                <a:latin typeface="Arial" panose="020B0604020202020204" pitchFamily="34" charset="0"/>
                <a:cs typeface="Arial" panose="020B0604020202020204" pitchFamily="34" charset="0"/>
              </a:rPr>
              <a:t>esamo tinklo nusidėvėjimą (tame tarpe ir naujai prijungtų vartotojų bei gaminančių vartotojų).</a:t>
            </a:r>
          </a:p>
        </p:txBody>
      </p:sp>
      <p:sp>
        <p:nvSpPr>
          <p:cNvPr id="9" name="Arrow: Left 8">
            <a:extLst>
              <a:ext uri="{FF2B5EF4-FFF2-40B4-BE49-F238E27FC236}">
                <a16:creationId xmlns:a16="http://schemas.microsoft.com/office/drawing/2014/main" id="{8DF3CEAE-7199-4B7F-B36C-96CD3F78BEF1}"/>
              </a:ext>
            </a:extLst>
          </p:cNvPr>
          <p:cNvSpPr/>
          <p:nvPr/>
        </p:nvSpPr>
        <p:spPr>
          <a:xfrm rot="16200000">
            <a:off x="7233439" y="4241232"/>
            <a:ext cx="359438" cy="34091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0" name="Arrow: Left 9">
            <a:extLst>
              <a:ext uri="{FF2B5EF4-FFF2-40B4-BE49-F238E27FC236}">
                <a16:creationId xmlns:a16="http://schemas.microsoft.com/office/drawing/2014/main" id="{CDFB6103-2EB2-4CA1-9372-8693C7B61478}"/>
              </a:ext>
            </a:extLst>
          </p:cNvPr>
          <p:cNvSpPr/>
          <p:nvPr/>
        </p:nvSpPr>
        <p:spPr>
          <a:xfrm rot="16200000">
            <a:off x="10222732" y="4241232"/>
            <a:ext cx="359438" cy="34091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extLst>
      <p:ext uri="{BB962C8B-B14F-4D97-AF65-F5344CB8AC3E}">
        <p14:creationId xmlns:p14="http://schemas.microsoft.com/office/powerpoint/2010/main" val="1582857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98227785-DBA0-5C42-94FE-843D83933991}"/>
              </a:ext>
            </a:extLst>
          </p:cNvPr>
          <p:cNvPicPr>
            <a:picLocks noChangeAspect="1"/>
          </p:cNvPicPr>
          <p:nvPr/>
        </p:nvPicPr>
        <p:blipFill>
          <a:blip r:embed="rId3"/>
          <a:stretch>
            <a:fillRect/>
          </a:stretch>
        </p:blipFill>
        <p:spPr>
          <a:xfrm>
            <a:off x="10568367" y="5621420"/>
            <a:ext cx="1332854" cy="1332854"/>
          </a:xfrm>
          <a:prstGeom prst="rect">
            <a:avLst/>
          </a:prstGeom>
        </p:spPr>
      </p:pic>
      <p:sp>
        <p:nvSpPr>
          <p:cNvPr id="30" name="TextBox 29">
            <a:extLst>
              <a:ext uri="{FF2B5EF4-FFF2-40B4-BE49-F238E27FC236}">
                <a16:creationId xmlns:a16="http://schemas.microsoft.com/office/drawing/2014/main" id="{FD05BDB7-4118-4323-9C29-81F87CA80222}"/>
              </a:ext>
            </a:extLst>
          </p:cNvPr>
          <p:cNvSpPr txBox="1"/>
          <p:nvPr/>
        </p:nvSpPr>
        <p:spPr>
          <a:xfrm>
            <a:off x="644261" y="1451535"/>
            <a:ext cx="6937639" cy="3954929"/>
          </a:xfrm>
          <a:prstGeom prst="rect">
            <a:avLst/>
          </a:prstGeom>
          <a:noFill/>
        </p:spPr>
        <p:style>
          <a:lnRef idx="2">
            <a:schemeClr val="dk1"/>
          </a:lnRef>
          <a:fillRef idx="1">
            <a:schemeClr val="lt1"/>
          </a:fillRef>
          <a:effectRef idx="0">
            <a:schemeClr val="dk1"/>
          </a:effectRef>
          <a:fontRef idx="minor">
            <a:schemeClr val="dk1"/>
          </a:fontRef>
        </p:style>
        <p:txBody>
          <a:bodyPr wrap="square" rtlCol="0">
            <a:spAutoFit/>
          </a:bodyPr>
          <a:lstStyle/>
          <a:p>
            <a:pPr marL="12700">
              <a:spcBef>
                <a:spcPts val="270"/>
              </a:spcBef>
              <a:buClr>
                <a:srgbClr val="ABCF36"/>
              </a:buClr>
            </a:pPr>
            <a:r>
              <a:rPr lang="lt-LT" sz="1200" b="1" i="1" dirty="0">
                <a:solidFill>
                  <a:srgbClr val="1D1D1B"/>
                </a:solidFill>
                <a:latin typeface="Arial" panose="020B0604020202020204" pitchFamily="34" charset="0"/>
                <a:cs typeface="Arial" panose="020B0604020202020204" pitchFamily="34" charset="0"/>
              </a:rPr>
              <a:t>Problema</a:t>
            </a:r>
            <a:r>
              <a:rPr lang="lt-LT" sz="1200" b="1" i="0" dirty="0">
                <a:solidFill>
                  <a:srgbClr val="1D1D1B"/>
                </a:solidFill>
                <a:latin typeface="Arial" panose="020B0604020202020204" pitchFamily="34" charset="0"/>
                <a:cs typeface="Arial" panose="020B0604020202020204" pitchFamily="34" charset="0"/>
              </a:rPr>
              <a:t>: </a:t>
            </a:r>
            <a:r>
              <a:rPr lang="lt-LT" sz="1200" b="1" i="0" dirty="0" err="1">
                <a:solidFill>
                  <a:srgbClr val="1D1D1B"/>
                </a:solidFill>
                <a:latin typeface="Arial" panose="020B0604020202020204" pitchFamily="34" charset="0"/>
                <a:cs typeface="Arial" panose="020B0604020202020204" pitchFamily="34" charset="0"/>
              </a:rPr>
              <a:t>dekarbonizacija</a:t>
            </a:r>
            <a:r>
              <a:rPr lang="lt-LT" sz="1200" b="1" i="0" dirty="0">
                <a:solidFill>
                  <a:srgbClr val="1D1D1B"/>
                </a:solidFill>
                <a:latin typeface="Arial" panose="020B0604020202020204" pitchFamily="34" charset="0"/>
                <a:cs typeface="Arial" panose="020B0604020202020204" pitchFamily="34" charset="0"/>
              </a:rPr>
              <a:t> ir aktyvi elektrifikacija yra neišvengiama ir skatinama. Tačiau tam reikalingos papildomos investicijos į tinklą, kurios šiuo metu yra daromos planuotų ir būtinų tinklo rekonstrukcijų kaina. Nuo to kenčia elektros tinklo patikimumas</a:t>
            </a:r>
          </a:p>
          <a:p>
            <a:pPr marL="12700">
              <a:spcBef>
                <a:spcPts val="270"/>
              </a:spcBef>
              <a:buClr>
                <a:srgbClr val="ABCF36"/>
              </a:buClr>
            </a:pPr>
            <a:endParaRPr lang="lt-LT" sz="1200" b="1" dirty="0">
              <a:solidFill>
                <a:srgbClr val="1D1D1B"/>
              </a:solidFill>
              <a:latin typeface="Arial" panose="020B0604020202020204" pitchFamily="34" charset="0"/>
              <a:cs typeface="Arial" panose="020B0604020202020204" pitchFamily="34" charset="0"/>
            </a:endParaRPr>
          </a:p>
          <a:p>
            <a:pPr marL="12700">
              <a:spcBef>
                <a:spcPts val="270"/>
              </a:spcBef>
              <a:buClr>
                <a:srgbClr val="ABCF36"/>
              </a:buClr>
            </a:pPr>
            <a:endParaRPr lang="lt-LT" sz="1200" b="1" i="0" dirty="0">
              <a:solidFill>
                <a:srgbClr val="1D1D1B"/>
              </a:solidFill>
              <a:latin typeface="Arial" panose="020B0604020202020204" pitchFamily="34" charset="0"/>
              <a:cs typeface="Arial" panose="020B0604020202020204" pitchFamily="34" charset="0"/>
            </a:endParaRPr>
          </a:p>
          <a:p>
            <a:pPr marL="12700">
              <a:spcBef>
                <a:spcPts val="270"/>
              </a:spcBef>
              <a:buClr>
                <a:srgbClr val="ABCF36"/>
              </a:buClr>
            </a:pPr>
            <a:r>
              <a:rPr lang="lt-LT" sz="1200" b="1" i="0" dirty="0">
                <a:solidFill>
                  <a:srgbClr val="1D1D1B"/>
                </a:solidFill>
                <a:latin typeface="Arial" panose="020B0604020202020204" pitchFamily="34" charset="0"/>
                <a:cs typeface="Arial" panose="020B0604020202020204" pitchFamily="34" charset="0"/>
              </a:rPr>
              <a:t>2022 m. duomenimis:</a:t>
            </a:r>
          </a:p>
          <a:p>
            <a:pPr marL="12700">
              <a:spcBef>
                <a:spcPts val="270"/>
              </a:spcBef>
              <a:buClr>
                <a:srgbClr val="ABCF36"/>
              </a:buClr>
            </a:pPr>
            <a:endParaRPr lang="lt-LT" sz="1200" b="1" dirty="0">
              <a:solidFill>
                <a:srgbClr val="1D1D1B"/>
              </a:solidFill>
              <a:latin typeface="Arial" panose="020B0604020202020204" pitchFamily="34" charset="0"/>
              <a:cs typeface="Arial" panose="020B0604020202020204" pitchFamily="34" charset="0"/>
            </a:endParaRPr>
          </a:p>
          <a:p>
            <a:pPr marL="12700">
              <a:spcBef>
                <a:spcPts val="270"/>
              </a:spcBef>
              <a:buClr>
                <a:srgbClr val="ABCF36"/>
              </a:buClr>
            </a:pPr>
            <a:r>
              <a:rPr lang="en-US" sz="1200" dirty="0" err="1">
                <a:solidFill>
                  <a:srgbClr val="1D1D1B"/>
                </a:solidFill>
                <a:latin typeface="Arial" panose="020B0604020202020204" pitchFamily="34" charset="0"/>
                <a:cs typeface="Arial" panose="020B0604020202020204" pitchFamily="34" charset="0"/>
              </a:rPr>
              <a:t>Prijungimo</a:t>
            </a:r>
            <a:r>
              <a:rPr lang="en-US" sz="1200" dirty="0">
                <a:solidFill>
                  <a:srgbClr val="1D1D1B"/>
                </a:solidFill>
                <a:latin typeface="Arial" panose="020B0604020202020204" pitchFamily="34" charset="0"/>
                <a:cs typeface="Arial" panose="020B0604020202020204" pitchFamily="34" charset="0"/>
              </a:rPr>
              <a:t> </a:t>
            </a:r>
            <a:r>
              <a:rPr lang="en-US" sz="1200" dirty="0" err="1">
                <a:solidFill>
                  <a:srgbClr val="1D1D1B"/>
                </a:solidFill>
                <a:latin typeface="Arial" panose="020B0604020202020204" pitchFamily="34" charset="0"/>
                <a:cs typeface="Arial" panose="020B0604020202020204" pitchFamily="34" charset="0"/>
              </a:rPr>
              <a:t>darbams</a:t>
            </a:r>
            <a:r>
              <a:rPr lang="en-US" sz="1200" dirty="0">
                <a:solidFill>
                  <a:srgbClr val="1D1D1B"/>
                </a:solidFill>
                <a:latin typeface="Arial" panose="020B0604020202020204" pitchFamily="34" charset="0"/>
                <a:cs typeface="Arial" panose="020B0604020202020204" pitchFamily="34" charset="0"/>
              </a:rPr>
              <a:t> i</a:t>
            </a:r>
            <a:r>
              <a:rPr lang="lt-LT" sz="1200" dirty="0" err="1">
                <a:solidFill>
                  <a:srgbClr val="1D1D1B"/>
                </a:solidFill>
                <a:latin typeface="Arial" panose="020B0604020202020204" pitchFamily="34" charset="0"/>
                <a:cs typeface="Arial" panose="020B0604020202020204" pitchFamily="34" charset="0"/>
              </a:rPr>
              <a:t>šleidome</a:t>
            </a:r>
            <a:r>
              <a:rPr lang="lt-LT" sz="1200" dirty="0">
                <a:solidFill>
                  <a:srgbClr val="1D1D1B"/>
                </a:solidFill>
                <a:latin typeface="Arial" panose="020B0604020202020204" pitchFamily="34" charset="0"/>
                <a:cs typeface="Arial" panose="020B0604020202020204" pitchFamily="34" charset="0"/>
              </a:rPr>
              <a:t>: 121,8 </a:t>
            </a:r>
            <a:r>
              <a:rPr lang="lt-LT" sz="1200" dirty="0" err="1">
                <a:solidFill>
                  <a:srgbClr val="1D1D1B"/>
                </a:solidFill>
                <a:latin typeface="Arial" panose="020B0604020202020204" pitchFamily="34" charset="0"/>
                <a:cs typeface="Arial" panose="020B0604020202020204" pitchFamily="34" charset="0"/>
              </a:rPr>
              <a:t>mln</a:t>
            </a:r>
            <a:r>
              <a:rPr lang="en-US" sz="1200" dirty="0">
                <a:solidFill>
                  <a:srgbClr val="1D1D1B"/>
                </a:solidFill>
                <a:latin typeface="Arial" panose="020B0604020202020204" pitchFamily="34" charset="0"/>
                <a:cs typeface="Arial" panose="020B0604020202020204" pitchFamily="34" charset="0"/>
              </a:rPr>
              <a:t>.</a:t>
            </a:r>
            <a:r>
              <a:rPr lang="lt-LT" sz="1200" dirty="0">
                <a:solidFill>
                  <a:srgbClr val="1D1D1B"/>
                </a:solidFill>
                <a:latin typeface="Arial" panose="020B0604020202020204" pitchFamily="34" charset="0"/>
                <a:cs typeface="Arial" panose="020B0604020202020204" pitchFamily="34" charset="0"/>
              </a:rPr>
              <a:t> Eur</a:t>
            </a:r>
          </a:p>
          <a:p>
            <a:pPr marL="469900" lvl="1">
              <a:spcBef>
                <a:spcPts val="270"/>
              </a:spcBef>
              <a:buClr>
                <a:srgbClr val="ABCF36"/>
              </a:buClr>
            </a:pPr>
            <a:r>
              <a:rPr lang="lt-LT" sz="1200" dirty="0">
                <a:solidFill>
                  <a:srgbClr val="1D1D1B"/>
                </a:solidFill>
                <a:latin typeface="Arial" panose="020B0604020202020204" pitchFamily="34" charset="0"/>
                <a:cs typeface="Arial" panose="020B0604020202020204" pitchFamily="34" charset="0"/>
              </a:rPr>
              <a:t>- iš jų prijungiami klientai sumokėjo 28 mln. Eur</a:t>
            </a:r>
          </a:p>
          <a:p>
            <a:pPr marL="12700">
              <a:spcBef>
                <a:spcPts val="270"/>
              </a:spcBef>
              <a:buClr>
                <a:srgbClr val="ABCF36"/>
              </a:buClr>
            </a:pPr>
            <a:endParaRPr lang="lt-LT" sz="1200" dirty="0">
              <a:solidFill>
                <a:srgbClr val="1D1D1B"/>
              </a:solidFill>
              <a:latin typeface="Arial" panose="020B0604020202020204" pitchFamily="34" charset="0"/>
              <a:cs typeface="Arial" panose="020B0604020202020204" pitchFamily="34" charset="0"/>
            </a:endParaRPr>
          </a:p>
          <a:p>
            <a:pPr marL="12700">
              <a:spcBef>
                <a:spcPts val="270"/>
              </a:spcBef>
              <a:buClr>
                <a:srgbClr val="ABCF36"/>
              </a:buClr>
            </a:pPr>
            <a:endParaRPr lang="lt-LT" sz="1200" dirty="0">
              <a:solidFill>
                <a:srgbClr val="1D1D1B"/>
              </a:solidFill>
              <a:latin typeface="Arial" panose="020B0604020202020204" pitchFamily="34" charset="0"/>
              <a:cs typeface="Arial" panose="020B0604020202020204" pitchFamily="34" charset="0"/>
            </a:endParaRPr>
          </a:p>
          <a:p>
            <a:pPr marL="12700">
              <a:spcBef>
                <a:spcPts val="270"/>
              </a:spcBef>
              <a:buClr>
                <a:srgbClr val="ABCF36"/>
              </a:buClr>
            </a:pPr>
            <a:r>
              <a:rPr lang="lt-LT" sz="1200" dirty="0">
                <a:solidFill>
                  <a:srgbClr val="1D1D1B"/>
                </a:solidFill>
                <a:latin typeface="Arial" panose="020B0604020202020204" pitchFamily="34" charset="0"/>
                <a:cs typeface="Arial" panose="020B0604020202020204" pitchFamily="34" charset="0"/>
              </a:rPr>
              <a:t>93 mln. Neplanuotas kapitalo išlaidų poreikis, mažinantis planinių rekonstrukcijų biudžetą</a:t>
            </a:r>
          </a:p>
          <a:p>
            <a:pPr marL="12700">
              <a:spcBef>
                <a:spcPts val="270"/>
              </a:spcBef>
              <a:buClr>
                <a:srgbClr val="ABCF36"/>
              </a:buClr>
            </a:pPr>
            <a:endParaRPr lang="lt-LT" sz="1200" dirty="0">
              <a:solidFill>
                <a:srgbClr val="1D1D1B"/>
              </a:solidFill>
              <a:latin typeface="Arial" panose="020B0604020202020204" pitchFamily="34" charset="0"/>
              <a:cs typeface="Arial" panose="020B0604020202020204" pitchFamily="34" charset="0"/>
            </a:endParaRPr>
          </a:p>
          <a:p>
            <a:pPr marL="12700">
              <a:spcBef>
                <a:spcPts val="270"/>
              </a:spcBef>
              <a:buClr>
                <a:srgbClr val="ABCF36"/>
              </a:buClr>
            </a:pPr>
            <a:endParaRPr lang="lt-LT" sz="1200" dirty="0">
              <a:solidFill>
                <a:srgbClr val="1D1D1B"/>
              </a:solidFill>
              <a:latin typeface="Arial" panose="020B0604020202020204" pitchFamily="34" charset="0"/>
              <a:cs typeface="Arial" panose="020B0604020202020204" pitchFamily="34" charset="0"/>
            </a:endParaRPr>
          </a:p>
          <a:p>
            <a:pPr marL="12700">
              <a:spcBef>
                <a:spcPts val="270"/>
              </a:spcBef>
              <a:buClr>
                <a:srgbClr val="ABCF36"/>
              </a:buClr>
            </a:pPr>
            <a:r>
              <a:rPr lang="lt-LT" sz="1200" b="1" i="1" dirty="0">
                <a:solidFill>
                  <a:srgbClr val="1D1D1B"/>
                </a:solidFill>
                <a:latin typeface="Arial" panose="020B0604020202020204" pitchFamily="34" charset="0"/>
                <a:cs typeface="Arial" panose="020B0604020202020204" pitchFamily="34" charset="0"/>
              </a:rPr>
              <a:t>Siūlomas sprendimas:</a:t>
            </a:r>
            <a:r>
              <a:rPr lang="lt-LT" sz="1200" dirty="0">
                <a:solidFill>
                  <a:srgbClr val="1D1D1B"/>
                </a:solidFill>
                <a:latin typeface="Arial" panose="020B0604020202020204" pitchFamily="34" charset="0"/>
                <a:cs typeface="Arial" panose="020B0604020202020204" pitchFamily="34" charset="0"/>
              </a:rPr>
              <a:t> </a:t>
            </a:r>
            <a:r>
              <a:rPr lang="lt-LT" sz="1200" b="1" dirty="0">
                <a:solidFill>
                  <a:srgbClr val="1D1D1B"/>
                </a:solidFill>
                <a:latin typeface="Arial" panose="020B0604020202020204" pitchFamily="34" charset="0"/>
                <a:cs typeface="Arial" panose="020B0604020202020204" pitchFamily="34" charset="0"/>
              </a:rPr>
              <a:t>skirti dalį VIAP Lietuvos elektrifikavimui ir </a:t>
            </a:r>
            <a:r>
              <a:rPr lang="lt-LT" sz="1200" b="1" dirty="0" err="1">
                <a:solidFill>
                  <a:srgbClr val="1D1D1B"/>
                </a:solidFill>
                <a:latin typeface="Arial" panose="020B0604020202020204" pitchFamily="34" charset="0"/>
                <a:cs typeface="Arial" panose="020B0604020202020204" pitchFamily="34" charset="0"/>
              </a:rPr>
              <a:t>dekarbonizavimui</a:t>
            </a:r>
            <a:r>
              <a:rPr lang="lt-LT" sz="1200" b="1" dirty="0">
                <a:solidFill>
                  <a:srgbClr val="1D1D1B"/>
                </a:solidFill>
                <a:latin typeface="Arial" panose="020B0604020202020204" pitchFamily="34" charset="0"/>
                <a:cs typeface="Arial" panose="020B0604020202020204" pitchFamily="34" charset="0"/>
              </a:rPr>
              <a:t>, kad galėtume išlaikyti bei gerinti skirstomojo tinklo kokybę</a:t>
            </a:r>
          </a:p>
          <a:p>
            <a:pPr marL="12700">
              <a:spcBef>
                <a:spcPts val="270"/>
              </a:spcBef>
              <a:buClr>
                <a:srgbClr val="ABCF36"/>
              </a:buClr>
            </a:pPr>
            <a:endParaRPr lang="lt-LT" sz="1200" dirty="0">
              <a:solidFill>
                <a:srgbClr val="1D1D1B"/>
              </a:solidFill>
              <a:latin typeface="Arial" panose="020B0604020202020204" pitchFamily="34" charset="0"/>
              <a:cs typeface="Arial" panose="020B0604020202020204" pitchFamily="34" charset="0"/>
            </a:endParaRPr>
          </a:p>
          <a:p>
            <a:pPr marL="12700">
              <a:spcBef>
                <a:spcPts val="270"/>
              </a:spcBef>
              <a:buClr>
                <a:srgbClr val="ABCF36"/>
              </a:buClr>
            </a:pPr>
            <a:r>
              <a:rPr lang="lt-LT" sz="1200" dirty="0">
                <a:solidFill>
                  <a:srgbClr val="1D1D1B"/>
                </a:solidFill>
                <a:latin typeface="Arial" panose="020B0604020202020204" pitchFamily="34" charset="0"/>
                <a:cs typeface="Arial" panose="020B0604020202020204" pitchFamily="34" charset="0"/>
              </a:rPr>
              <a:t>Preliminari įtaka VIAP, pagal 2022 m. skaičius: 0,0084 Eur / kWh</a:t>
            </a:r>
          </a:p>
        </p:txBody>
      </p:sp>
      <p:sp>
        <p:nvSpPr>
          <p:cNvPr id="5" name="Text Placeholder 2">
            <a:extLst>
              <a:ext uri="{FF2B5EF4-FFF2-40B4-BE49-F238E27FC236}">
                <a16:creationId xmlns:a16="http://schemas.microsoft.com/office/drawing/2014/main" id="{516B845B-1627-724B-976F-DE5B39B6EA08}"/>
              </a:ext>
            </a:extLst>
          </p:cNvPr>
          <p:cNvSpPr txBox="1">
            <a:spLocks/>
          </p:cNvSpPr>
          <p:nvPr/>
        </p:nvSpPr>
        <p:spPr>
          <a:xfrm>
            <a:off x="424150" y="187796"/>
            <a:ext cx="11477071" cy="888529"/>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ysClr val="windowText" lastClr="000000"/>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2400" kern="1200">
                <a:solidFill>
                  <a:sysClr val="windowText" lastClr="000000"/>
                </a:solidFill>
                <a:latin typeface="+mj-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2400" kern="1200">
                <a:solidFill>
                  <a:sysClr val="windowText" lastClr="000000"/>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err="1">
                <a:solidFill>
                  <a:srgbClr val="1D1D1B"/>
                </a:solidFill>
              </a:rPr>
              <a:t>Dekarbonizacijai</a:t>
            </a:r>
            <a:r>
              <a:rPr lang="lt-LT" dirty="0">
                <a:solidFill>
                  <a:srgbClr val="1D1D1B"/>
                </a:solidFill>
              </a:rPr>
              <a:t> reikalingos investicijos mažina planinių rekonstrukcijų galimybes</a:t>
            </a:r>
            <a:endParaRPr lang="lt-LT" dirty="0"/>
          </a:p>
        </p:txBody>
      </p:sp>
      <p:sp>
        <p:nvSpPr>
          <p:cNvPr id="3" name="TextBox 2">
            <a:extLst>
              <a:ext uri="{FF2B5EF4-FFF2-40B4-BE49-F238E27FC236}">
                <a16:creationId xmlns:a16="http://schemas.microsoft.com/office/drawing/2014/main" id="{CCE139A0-96DF-956A-DD79-E19204C1A2BE}"/>
              </a:ext>
            </a:extLst>
          </p:cNvPr>
          <p:cNvSpPr txBox="1"/>
          <p:nvPr/>
        </p:nvSpPr>
        <p:spPr>
          <a:xfrm>
            <a:off x="8478984" y="1476236"/>
            <a:ext cx="3068755" cy="1689373"/>
          </a:xfrm>
          <a:prstGeom prst="rect">
            <a:avLst/>
          </a:prstGeom>
          <a:noFill/>
          <a:ln w="28575">
            <a:solidFill>
              <a:srgbClr val="C00000"/>
            </a:solidFill>
          </a:ln>
        </p:spPr>
        <p:style>
          <a:lnRef idx="2">
            <a:schemeClr val="dk1"/>
          </a:lnRef>
          <a:fillRef idx="1">
            <a:schemeClr val="lt1"/>
          </a:fillRef>
          <a:effectRef idx="0">
            <a:schemeClr val="dk1"/>
          </a:effectRef>
          <a:fontRef idx="minor">
            <a:schemeClr val="dk1"/>
          </a:fontRef>
        </p:style>
        <p:txBody>
          <a:bodyPr wrap="square" rtlCol="0">
            <a:spAutoFit/>
          </a:bodyPr>
          <a:lstStyle/>
          <a:p>
            <a:pPr marL="12700">
              <a:lnSpc>
                <a:spcPct val="150000"/>
              </a:lnSpc>
              <a:spcBef>
                <a:spcPts val="270"/>
              </a:spcBef>
              <a:buClr>
                <a:srgbClr val="ABCF36"/>
              </a:buClr>
            </a:pPr>
            <a:r>
              <a:rPr lang="lt-LT" sz="1200" b="1" i="0" dirty="0">
                <a:solidFill>
                  <a:srgbClr val="1D1D1B"/>
                </a:solidFill>
                <a:latin typeface="Arial" panose="020B0604020202020204" pitchFamily="34" charset="0"/>
                <a:cs typeface="Arial" panose="020B0604020202020204" pitchFamily="34" charset="0"/>
              </a:rPr>
              <a:t>Planinės rekonstrukcijos būtinos:</a:t>
            </a:r>
          </a:p>
          <a:p>
            <a:pPr marL="469900" lvl="1">
              <a:lnSpc>
                <a:spcPct val="150000"/>
              </a:lnSpc>
              <a:spcBef>
                <a:spcPts val="270"/>
              </a:spcBef>
              <a:buClr>
                <a:srgbClr val="ABCF36"/>
              </a:buClr>
            </a:pPr>
            <a:r>
              <a:rPr lang="lt-LT" sz="1200" dirty="0">
                <a:solidFill>
                  <a:srgbClr val="1D1D1B"/>
                </a:solidFill>
                <a:latin typeface="Arial" panose="020B0604020202020204" pitchFamily="34" charset="0"/>
                <a:cs typeface="Arial" panose="020B0604020202020204" pitchFamily="34" charset="0"/>
              </a:rPr>
              <a:t>Gedimų mažinimui</a:t>
            </a:r>
          </a:p>
          <a:p>
            <a:pPr marL="469900" lvl="1">
              <a:lnSpc>
                <a:spcPct val="150000"/>
              </a:lnSpc>
              <a:spcBef>
                <a:spcPts val="270"/>
              </a:spcBef>
              <a:buClr>
                <a:srgbClr val="ABCF36"/>
              </a:buClr>
            </a:pPr>
            <a:r>
              <a:rPr lang="lt-LT" sz="1200" dirty="0">
                <a:solidFill>
                  <a:srgbClr val="1D1D1B"/>
                </a:solidFill>
                <a:latin typeface="Arial" panose="020B0604020202020204" pitchFamily="34" charset="0"/>
                <a:cs typeface="Arial" panose="020B0604020202020204" pitchFamily="34" charset="0"/>
              </a:rPr>
              <a:t>Įtampos kokybės užtikrinimui</a:t>
            </a:r>
          </a:p>
          <a:p>
            <a:pPr marL="469900" lvl="1">
              <a:spcBef>
                <a:spcPts val="270"/>
              </a:spcBef>
              <a:buClr>
                <a:srgbClr val="ABCF36"/>
              </a:buClr>
            </a:pPr>
            <a:r>
              <a:rPr lang="lt-LT" sz="1200" dirty="0">
                <a:solidFill>
                  <a:srgbClr val="1D1D1B"/>
                </a:solidFill>
                <a:latin typeface="Arial" panose="020B0604020202020204" pitchFamily="34" charset="0"/>
                <a:cs typeface="Arial" panose="020B0604020202020204" pitchFamily="34" charset="0"/>
              </a:rPr>
              <a:t>Senos, nudėvėtos įrangos atnaujinimui</a:t>
            </a:r>
          </a:p>
          <a:p>
            <a:pPr marL="469900" lvl="1">
              <a:lnSpc>
                <a:spcPct val="150000"/>
              </a:lnSpc>
              <a:spcBef>
                <a:spcPts val="270"/>
              </a:spcBef>
              <a:buClr>
                <a:srgbClr val="ABCF36"/>
              </a:buClr>
            </a:pPr>
            <a:r>
              <a:rPr lang="lt-LT" sz="1200" dirty="0">
                <a:solidFill>
                  <a:srgbClr val="1D1D1B"/>
                </a:solidFill>
                <a:latin typeface="Arial" panose="020B0604020202020204" pitchFamily="34" charset="0"/>
                <a:cs typeface="Arial" panose="020B0604020202020204" pitchFamily="34" charset="0"/>
              </a:rPr>
              <a:t>Tinklo nuostolių mažinimui</a:t>
            </a:r>
          </a:p>
        </p:txBody>
      </p:sp>
      <p:sp>
        <p:nvSpPr>
          <p:cNvPr id="6" name="Arrow: Left 5">
            <a:extLst>
              <a:ext uri="{FF2B5EF4-FFF2-40B4-BE49-F238E27FC236}">
                <a16:creationId xmlns:a16="http://schemas.microsoft.com/office/drawing/2014/main" id="{7C21B1DA-9C4C-43F5-F977-4A25EB5C281B}"/>
              </a:ext>
            </a:extLst>
          </p:cNvPr>
          <p:cNvSpPr/>
          <p:nvPr/>
        </p:nvSpPr>
        <p:spPr>
          <a:xfrm rot="16200000">
            <a:off x="2966240" y="3438259"/>
            <a:ext cx="359438" cy="34091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9" name="Graphic 8" descr="Electric car with solid fill">
            <a:extLst>
              <a:ext uri="{FF2B5EF4-FFF2-40B4-BE49-F238E27FC236}">
                <a16:creationId xmlns:a16="http://schemas.microsoft.com/office/drawing/2014/main" id="{809CF69A-63A0-18DB-5F45-1ED7CCCABD9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92790" y="5546577"/>
            <a:ext cx="1123627" cy="1123627"/>
          </a:xfrm>
          <a:prstGeom prst="rect">
            <a:avLst/>
          </a:prstGeom>
        </p:spPr>
      </p:pic>
      <p:pic>
        <p:nvPicPr>
          <p:cNvPr id="11" name="Graphic 10" descr="Solar Panels with solid fill">
            <a:extLst>
              <a:ext uri="{FF2B5EF4-FFF2-40B4-BE49-F238E27FC236}">
                <a16:creationId xmlns:a16="http://schemas.microsoft.com/office/drawing/2014/main" id="{DE6CD347-C0A7-90B9-CA46-0F2D04A31A6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233916" y="5651190"/>
            <a:ext cx="914400" cy="914400"/>
          </a:xfrm>
          <a:prstGeom prst="rect">
            <a:avLst/>
          </a:prstGeom>
        </p:spPr>
      </p:pic>
      <p:pic>
        <p:nvPicPr>
          <p:cNvPr id="1026" name="Picture 2" descr="heat pump Icon 4897936">
            <a:extLst>
              <a:ext uri="{FF2B5EF4-FFF2-40B4-BE49-F238E27FC236}">
                <a16:creationId xmlns:a16="http://schemas.microsoft.com/office/drawing/2014/main" id="{BBA9788B-4A34-0C5B-F77E-A310F4E957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70387" y="5451894"/>
            <a:ext cx="1406106" cy="140610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Vaizdo rezultatas pagal užklausą „pictogram wind turbine .png“">
            <a:extLst>
              <a:ext uri="{FF2B5EF4-FFF2-40B4-BE49-F238E27FC236}">
                <a16:creationId xmlns:a16="http://schemas.microsoft.com/office/drawing/2014/main" id="{5E67F4F3-A597-0E68-21CB-39B16287A9EA}"/>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007853" y="5720855"/>
            <a:ext cx="783722" cy="7837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10544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1E040267-699A-42E4-AC5B-5956E034C963}"/>
              </a:ext>
            </a:extLst>
          </p:cNvPr>
          <p:cNvGrpSpPr/>
          <p:nvPr/>
        </p:nvGrpSpPr>
        <p:grpSpPr>
          <a:xfrm>
            <a:off x="1456605" y="1725114"/>
            <a:ext cx="573405" cy="573405"/>
            <a:chOff x="1456605" y="1725114"/>
            <a:chExt cx="573405" cy="573405"/>
          </a:xfrm>
        </p:grpSpPr>
        <p:sp>
          <p:nvSpPr>
            <p:cNvPr id="37" name="object 23">
              <a:extLst>
                <a:ext uri="{FF2B5EF4-FFF2-40B4-BE49-F238E27FC236}">
                  <a16:creationId xmlns:a16="http://schemas.microsoft.com/office/drawing/2014/main" id="{8176AA24-284B-4C7B-B33B-580E53E939B8}"/>
                </a:ext>
              </a:extLst>
            </p:cNvPr>
            <p:cNvSpPr/>
            <p:nvPr/>
          </p:nvSpPr>
          <p:spPr>
            <a:xfrm>
              <a:off x="1456605" y="1725114"/>
              <a:ext cx="573405" cy="573405"/>
            </a:xfrm>
            <a:custGeom>
              <a:avLst/>
              <a:gdLst/>
              <a:ahLst/>
              <a:cxnLst/>
              <a:rect l="l" t="t" r="r" b="b"/>
              <a:pathLst>
                <a:path w="573405" h="573404">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7" y="377088"/>
                  </a:lnTo>
                  <a:lnTo>
                    <a:pt x="31981" y="418198"/>
                  </a:lnTo>
                  <a:lnTo>
                    <a:pt x="55283" y="455741"/>
                  </a:lnTo>
                  <a:lnTo>
                    <a:pt x="83923" y="489127"/>
                  </a:lnTo>
                  <a:lnTo>
                    <a:pt x="117310" y="517766"/>
                  </a:lnTo>
                  <a:lnTo>
                    <a:pt x="154854" y="541067"/>
                  </a:lnTo>
                  <a:lnTo>
                    <a:pt x="195967" y="558442"/>
                  </a:lnTo>
                  <a:lnTo>
                    <a:pt x="240058"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chemeClr val="accent3"/>
            </a:solidFill>
          </p:spPr>
          <p:txBody>
            <a:bodyPr wrap="square" lIns="0" tIns="0" rIns="0" bIns="0" rtlCol="0"/>
            <a:lstStyle/>
            <a:p>
              <a:endParaRPr/>
            </a:p>
          </p:txBody>
        </p:sp>
        <p:sp>
          <p:nvSpPr>
            <p:cNvPr id="3" name="object 25">
              <a:extLst>
                <a:ext uri="{FF2B5EF4-FFF2-40B4-BE49-F238E27FC236}">
                  <a16:creationId xmlns:a16="http://schemas.microsoft.com/office/drawing/2014/main" id="{FEF00C6F-7F80-7744-A638-AAF40DAEC9C3}"/>
                </a:ext>
              </a:extLst>
            </p:cNvPr>
            <p:cNvSpPr txBox="1"/>
            <p:nvPr/>
          </p:nvSpPr>
          <p:spPr>
            <a:xfrm>
              <a:off x="1639494" y="1838179"/>
              <a:ext cx="240029" cy="314960"/>
            </a:xfrm>
            <a:prstGeom prst="rect">
              <a:avLst/>
            </a:prstGeom>
          </p:spPr>
          <p:txBody>
            <a:bodyPr vert="horz" wrap="square" lIns="0" tIns="12700" rIns="0" bIns="0" rtlCol="0">
              <a:spAutoFit/>
            </a:bodyPr>
            <a:lstStyle/>
            <a:p>
              <a:pPr marL="12700" algn="ctr">
                <a:lnSpc>
                  <a:spcPct val="100000"/>
                </a:lnSpc>
                <a:spcBef>
                  <a:spcPts val="100"/>
                </a:spcBef>
              </a:pPr>
              <a:r>
                <a:rPr sz="1900" b="1" dirty="0">
                  <a:solidFill>
                    <a:schemeClr val="bg1"/>
                  </a:solidFill>
                  <a:latin typeface="Avenir"/>
                  <a:cs typeface="Avenir"/>
                </a:rPr>
                <a:t>1.</a:t>
              </a:r>
              <a:endParaRPr sz="1900" dirty="0">
                <a:solidFill>
                  <a:schemeClr val="bg1"/>
                </a:solidFill>
                <a:latin typeface="Avenir"/>
                <a:cs typeface="Avenir"/>
              </a:endParaRPr>
            </a:p>
          </p:txBody>
        </p:sp>
      </p:grpSp>
      <p:grpSp>
        <p:nvGrpSpPr>
          <p:cNvPr id="7" name="Group 6">
            <a:extLst>
              <a:ext uri="{FF2B5EF4-FFF2-40B4-BE49-F238E27FC236}">
                <a16:creationId xmlns:a16="http://schemas.microsoft.com/office/drawing/2014/main" id="{5F059B1D-B878-4582-AB43-7BE59C4C5761}"/>
              </a:ext>
            </a:extLst>
          </p:cNvPr>
          <p:cNvGrpSpPr/>
          <p:nvPr/>
        </p:nvGrpSpPr>
        <p:grpSpPr>
          <a:xfrm>
            <a:off x="1456605" y="2726741"/>
            <a:ext cx="573405" cy="573405"/>
            <a:chOff x="1474037" y="2726741"/>
            <a:chExt cx="573405" cy="573405"/>
          </a:xfrm>
        </p:grpSpPr>
        <p:sp>
          <p:nvSpPr>
            <p:cNvPr id="4" name="object 15">
              <a:extLst>
                <a:ext uri="{FF2B5EF4-FFF2-40B4-BE49-F238E27FC236}">
                  <a16:creationId xmlns:a16="http://schemas.microsoft.com/office/drawing/2014/main" id="{87417A23-FFBC-DB48-8C98-8B58BB65952E}"/>
                </a:ext>
              </a:extLst>
            </p:cNvPr>
            <p:cNvSpPr/>
            <p:nvPr/>
          </p:nvSpPr>
          <p:spPr>
            <a:xfrm>
              <a:off x="1474037" y="2726741"/>
              <a:ext cx="573405" cy="573405"/>
            </a:xfrm>
            <a:custGeom>
              <a:avLst/>
              <a:gdLst/>
              <a:ahLst/>
              <a:cxnLst/>
              <a:rect l="l" t="t" r="r" b="b"/>
              <a:pathLst>
                <a:path w="573405" h="573404">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chemeClr val="accent3"/>
            </a:solidFill>
          </p:spPr>
          <p:txBody>
            <a:bodyPr wrap="square" lIns="0" tIns="0" rIns="0" bIns="0" rtlCol="0"/>
            <a:lstStyle/>
            <a:p>
              <a:endParaRPr>
                <a:solidFill>
                  <a:schemeClr val="tx2"/>
                </a:solidFill>
              </a:endParaRPr>
            </a:p>
          </p:txBody>
        </p:sp>
        <p:sp>
          <p:nvSpPr>
            <p:cNvPr id="5" name="object 26">
              <a:extLst>
                <a:ext uri="{FF2B5EF4-FFF2-40B4-BE49-F238E27FC236}">
                  <a16:creationId xmlns:a16="http://schemas.microsoft.com/office/drawing/2014/main" id="{BB397594-0416-4A4B-B427-E47573605CEB}"/>
                </a:ext>
              </a:extLst>
            </p:cNvPr>
            <p:cNvSpPr txBox="1"/>
            <p:nvPr/>
          </p:nvSpPr>
          <p:spPr>
            <a:xfrm>
              <a:off x="1657451" y="2849656"/>
              <a:ext cx="240029" cy="314960"/>
            </a:xfrm>
            <a:prstGeom prst="rect">
              <a:avLst/>
            </a:prstGeom>
          </p:spPr>
          <p:txBody>
            <a:bodyPr vert="horz" wrap="square" lIns="0" tIns="12700" rIns="0" bIns="0" rtlCol="0">
              <a:spAutoFit/>
            </a:bodyPr>
            <a:lstStyle/>
            <a:p>
              <a:pPr marL="12700" algn="ctr">
                <a:lnSpc>
                  <a:spcPct val="100000"/>
                </a:lnSpc>
                <a:spcBef>
                  <a:spcPts val="100"/>
                </a:spcBef>
              </a:pPr>
              <a:r>
                <a:rPr sz="1900" b="1">
                  <a:solidFill>
                    <a:schemeClr val="bg1"/>
                  </a:solidFill>
                  <a:latin typeface="Avenir"/>
                  <a:cs typeface="Avenir"/>
                </a:rPr>
                <a:t>2.</a:t>
              </a:r>
              <a:endParaRPr sz="1900">
                <a:solidFill>
                  <a:schemeClr val="bg1"/>
                </a:solidFill>
                <a:latin typeface="Avenir"/>
                <a:cs typeface="Avenir"/>
              </a:endParaRPr>
            </a:p>
          </p:txBody>
        </p:sp>
      </p:grpSp>
      <p:grpSp>
        <p:nvGrpSpPr>
          <p:cNvPr id="6" name="Group 5">
            <a:extLst>
              <a:ext uri="{FF2B5EF4-FFF2-40B4-BE49-F238E27FC236}">
                <a16:creationId xmlns:a16="http://schemas.microsoft.com/office/drawing/2014/main" id="{64654F8B-7FA9-4089-93C4-D0F1F48DA774}"/>
              </a:ext>
            </a:extLst>
          </p:cNvPr>
          <p:cNvGrpSpPr/>
          <p:nvPr/>
        </p:nvGrpSpPr>
        <p:grpSpPr>
          <a:xfrm>
            <a:off x="1456605" y="3632418"/>
            <a:ext cx="573405" cy="573405"/>
            <a:chOff x="1500652" y="3779687"/>
            <a:chExt cx="573405" cy="573405"/>
          </a:xfrm>
        </p:grpSpPr>
        <p:sp>
          <p:nvSpPr>
            <p:cNvPr id="38" name="object 23">
              <a:extLst>
                <a:ext uri="{FF2B5EF4-FFF2-40B4-BE49-F238E27FC236}">
                  <a16:creationId xmlns:a16="http://schemas.microsoft.com/office/drawing/2014/main" id="{1C253FC6-2661-437F-9296-281EAC941FCA}"/>
                </a:ext>
              </a:extLst>
            </p:cNvPr>
            <p:cNvSpPr/>
            <p:nvPr/>
          </p:nvSpPr>
          <p:spPr>
            <a:xfrm>
              <a:off x="1500652" y="3779687"/>
              <a:ext cx="573405" cy="573405"/>
            </a:xfrm>
            <a:custGeom>
              <a:avLst/>
              <a:gdLst/>
              <a:ahLst/>
              <a:cxnLst/>
              <a:rect l="l" t="t" r="r" b="b"/>
              <a:pathLst>
                <a:path w="573405" h="573404">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7" y="377088"/>
                  </a:lnTo>
                  <a:lnTo>
                    <a:pt x="31981" y="418198"/>
                  </a:lnTo>
                  <a:lnTo>
                    <a:pt x="55283" y="455741"/>
                  </a:lnTo>
                  <a:lnTo>
                    <a:pt x="83923" y="489127"/>
                  </a:lnTo>
                  <a:lnTo>
                    <a:pt x="117310" y="517766"/>
                  </a:lnTo>
                  <a:lnTo>
                    <a:pt x="154854" y="541067"/>
                  </a:lnTo>
                  <a:lnTo>
                    <a:pt x="195967" y="558442"/>
                  </a:lnTo>
                  <a:lnTo>
                    <a:pt x="240058"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chemeClr val="accent3"/>
            </a:solidFill>
          </p:spPr>
          <p:txBody>
            <a:bodyPr wrap="square" lIns="0" tIns="0" rIns="0" bIns="0" rtlCol="0"/>
            <a:lstStyle/>
            <a:p>
              <a:endParaRPr/>
            </a:p>
          </p:txBody>
        </p:sp>
        <p:sp>
          <p:nvSpPr>
            <p:cNvPr id="13" name="object 28">
              <a:extLst>
                <a:ext uri="{FF2B5EF4-FFF2-40B4-BE49-F238E27FC236}">
                  <a16:creationId xmlns:a16="http://schemas.microsoft.com/office/drawing/2014/main" id="{16036EE5-B80A-4340-824C-40C5A7BC0EBA}"/>
                </a:ext>
              </a:extLst>
            </p:cNvPr>
            <p:cNvSpPr txBox="1"/>
            <p:nvPr/>
          </p:nvSpPr>
          <p:spPr>
            <a:xfrm>
              <a:off x="1680038" y="3901695"/>
              <a:ext cx="240029" cy="314960"/>
            </a:xfrm>
            <a:prstGeom prst="rect">
              <a:avLst/>
            </a:prstGeom>
          </p:spPr>
          <p:txBody>
            <a:bodyPr vert="horz" wrap="square" lIns="0" tIns="12700" rIns="0" bIns="0" rtlCol="0">
              <a:spAutoFit/>
            </a:bodyPr>
            <a:lstStyle/>
            <a:p>
              <a:pPr marL="12700" algn="ctr">
                <a:lnSpc>
                  <a:spcPct val="100000"/>
                </a:lnSpc>
                <a:spcBef>
                  <a:spcPts val="100"/>
                </a:spcBef>
              </a:pPr>
              <a:r>
                <a:rPr lang="lt-LT" sz="1900" b="1" dirty="0">
                  <a:solidFill>
                    <a:schemeClr val="bg1"/>
                  </a:solidFill>
                  <a:latin typeface="Avenir"/>
                  <a:cs typeface="Avenir"/>
                </a:rPr>
                <a:t>3.</a:t>
              </a:r>
              <a:endParaRPr sz="1900" dirty="0">
                <a:solidFill>
                  <a:schemeClr val="bg1"/>
                </a:solidFill>
                <a:latin typeface="Avenir"/>
                <a:cs typeface="Avenir"/>
              </a:endParaRPr>
            </a:p>
          </p:txBody>
        </p:sp>
      </p:grpSp>
      <p:grpSp>
        <p:nvGrpSpPr>
          <p:cNvPr id="11" name="Group 10">
            <a:extLst>
              <a:ext uri="{FF2B5EF4-FFF2-40B4-BE49-F238E27FC236}">
                <a16:creationId xmlns:a16="http://schemas.microsoft.com/office/drawing/2014/main" id="{87356F97-4220-4C2E-BC66-E069973E7331}"/>
              </a:ext>
            </a:extLst>
          </p:cNvPr>
          <p:cNvGrpSpPr/>
          <p:nvPr/>
        </p:nvGrpSpPr>
        <p:grpSpPr>
          <a:xfrm>
            <a:off x="6896612" y="1729592"/>
            <a:ext cx="573405" cy="573405"/>
            <a:chOff x="6896612" y="1729592"/>
            <a:chExt cx="573405" cy="573405"/>
          </a:xfrm>
        </p:grpSpPr>
        <p:sp>
          <p:nvSpPr>
            <p:cNvPr id="40" name="object 6">
              <a:extLst>
                <a:ext uri="{FF2B5EF4-FFF2-40B4-BE49-F238E27FC236}">
                  <a16:creationId xmlns:a16="http://schemas.microsoft.com/office/drawing/2014/main" id="{564BD128-325A-47E7-A201-094FC6EFC1E3}"/>
                </a:ext>
              </a:extLst>
            </p:cNvPr>
            <p:cNvSpPr/>
            <p:nvPr/>
          </p:nvSpPr>
          <p:spPr>
            <a:xfrm>
              <a:off x="6896612" y="1729592"/>
              <a:ext cx="573405" cy="573405"/>
            </a:xfrm>
            <a:custGeom>
              <a:avLst/>
              <a:gdLst/>
              <a:ahLst/>
              <a:cxnLst/>
              <a:rect l="l" t="t" r="r" b="b"/>
              <a:pathLst>
                <a:path w="573404" h="573404">
                  <a:moveTo>
                    <a:pt x="286537" y="0"/>
                  </a:moveTo>
                  <a:lnTo>
                    <a:pt x="240061" y="3750"/>
                  </a:lnTo>
                  <a:lnTo>
                    <a:pt x="195973" y="14607"/>
                  </a:lnTo>
                  <a:lnTo>
                    <a:pt x="154862" y="31981"/>
                  </a:lnTo>
                  <a:lnTo>
                    <a:pt x="117319" y="55282"/>
                  </a:lnTo>
                  <a:lnTo>
                    <a:pt x="83932" y="83921"/>
                  </a:lnTo>
                  <a:lnTo>
                    <a:pt x="55292" y="117307"/>
                  </a:lnTo>
                  <a:lnTo>
                    <a:pt x="31989" y="154850"/>
                  </a:lnTo>
                  <a:lnTo>
                    <a:pt x="14613" y="195961"/>
                  </a:lnTo>
                  <a:lnTo>
                    <a:pt x="3753"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rgbClr val="FFFFFF"/>
            </a:solidFill>
            <a:ln>
              <a:solidFill>
                <a:srgbClr val="57585B"/>
              </a:solidFill>
            </a:ln>
          </p:spPr>
          <p:txBody>
            <a:bodyPr wrap="square" lIns="0" tIns="0" rIns="0" bIns="0" rtlCol="0"/>
            <a:lstStyle/>
            <a:p>
              <a:endParaRPr>
                <a:solidFill>
                  <a:schemeClr val="tx2"/>
                </a:solidFill>
              </a:endParaRPr>
            </a:p>
          </p:txBody>
        </p:sp>
        <p:sp>
          <p:nvSpPr>
            <p:cNvPr id="14" name="object 29">
              <a:extLst>
                <a:ext uri="{FF2B5EF4-FFF2-40B4-BE49-F238E27FC236}">
                  <a16:creationId xmlns:a16="http://schemas.microsoft.com/office/drawing/2014/main" id="{29FABB57-D82E-E54A-93F2-8B9EE76AF0EE}"/>
                </a:ext>
              </a:extLst>
            </p:cNvPr>
            <p:cNvSpPr txBox="1"/>
            <p:nvPr/>
          </p:nvSpPr>
          <p:spPr>
            <a:xfrm>
              <a:off x="7081256" y="1857129"/>
              <a:ext cx="240029" cy="314960"/>
            </a:xfrm>
            <a:prstGeom prst="rect">
              <a:avLst/>
            </a:prstGeom>
          </p:spPr>
          <p:txBody>
            <a:bodyPr vert="horz" wrap="square" lIns="0" tIns="12700" rIns="0" bIns="0" rtlCol="0">
              <a:spAutoFit/>
            </a:bodyPr>
            <a:lstStyle/>
            <a:p>
              <a:pPr marL="12700" algn="ctr">
                <a:lnSpc>
                  <a:spcPct val="100000"/>
                </a:lnSpc>
                <a:spcBef>
                  <a:spcPts val="100"/>
                </a:spcBef>
              </a:pPr>
              <a:r>
                <a:rPr lang="lt-LT" sz="1900" b="1" dirty="0">
                  <a:solidFill>
                    <a:schemeClr val="tx2"/>
                  </a:solidFill>
                  <a:latin typeface="Avenir"/>
                  <a:cs typeface="Avenir"/>
                </a:rPr>
                <a:t>1</a:t>
              </a:r>
              <a:r>
                <a:rPr sz="1900" b="1" dirty="0">
                  <a:solidFill>
                    <a:schemeClr val="tx2"/>
                  </a:solidFill>
                  <a:latin typeface="Avenir"/>
                  <a:cs typeface="Avenir"/>
                </a:rPr>
                <a:t>.</a:t>
              </a:r>
              <a:endParaRPr sz="1900" dirty="0">
                <a:solidFill>
                  <a:schemeClr val="tx2"/>
                </a:solidFill>
                <a:latin typeface="Avenir"/>
                <a:cs typeface="Avenir"/>
              </a:endParaRPr>
            </a:p>
          </p:txBody>
        </p:sp>
      </p:grpSp>
      <p:grpSp>
        <p:nvGrpSpPr>
          <p:cNvPr id="10" name="Group 9">
            <a:extLst>
              <a:ext uri="{FF2B5EF4-FFF2-40B4-BE49-F238E27FC236}">
                <a16:creationId xmlns:a16="http://schemas.microsoft.com/office/drawing/2014/main" id="{DE16FB9C-D2CA-44B2-9F96-2A3CA0F84982}"/>
              </a:ext>
            </a:extLst>
          </p:cNvPr>
          <p:cNvGrpSpPr/>
          <p:nvPr/>
        </p:nvGrpSpPr>
        <p:grpSpPr>
          <a:xfrm>
            <a:off x="6896612" y="2726741"/>
            <a:ext cx="573405" cy="573405"/>
            <a:chOff x="6901504" y="2727727"/>
            <a:chExt cx="573405" cy="573405"/>
          </a:xfrm>
        </p:grpSpPr>
        <p:sp>
          <p:nvSpPr>
            <p:cNvPr id="9" name="object 6">
              <a:extLst>
                <a:ext uri="{FF2B5EF4-FFF2-40B4-BE49-F238E27FC236}">
                  <a16:creationId xmlns:a16="http://schemas.microsoft.com/office/drawing/2014/main" id="{07A68DF9-DCD4-8B46-A1ED-827C1BEB96EC}"/>
                </a:ext>
              </a:extLst>
            </p:cNvPr>
            <p:cNvSpPr/>
            <p:nvPr/>
          </p:nvSpPr>
          <p:spPr>
            <a:xfrm>
              <a:off x="6901504" y="2727727"/>
              <a:ext cx="573405" cy="573405"/>
            </a:xfrm>
            <a:custGeom>
              <a:avLst/>
              <a:gdLst/>
              <a:ahLst/>
              <a:cxnLst/>
              <a:rect l="l" t="t" r="r" b="b"/>
              <a:pathLst>
                <a:path w="573404" h="573404">
                  <a:moveTo>
                    <a:pt x="286537" y="0"/>
                  </a:moveTo>
                  <a:lnTo>
                    <a:pt x="240061" y="3750"/>
                  </a:lnTo>
                  <a:lnTo>
                    <a:pt x="195973" y="14607"/>
                  </a:lnTo>
                  <a:lnTo>
                    <a:pt x="154862" y="31981"/>
                  </a:lnTo>
                  <a:lnTo>
                    <a:pt x="117319" y="55282"/>
                  </a:lnTo>
                  <a:lnTo>
                    <a:pt x="83932" y="83921"/>
                  </a:lnTo>
                  <a:lnTo>
                    <a:pt x="55292" y="117307"/>
                  </a:lnTo>
                  <a:lnTo>
                    <a:pt x="31989" y="154850"/>
                  </a:lnTo>
                  <a:lnTo>
                    <a:pt x="14613" y="195961"/>
                  </a:lnTo>
                  <a:lnTo>
                    <a:pt x="3753"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rgbClr val="FFFFFF"/>
            </a:solidFill>
            <a:ln>
              <a:solidFill>
                <a:srgbClr val="57585B"/>
              </a:solidFill>
            </a:ln>
          </p:spPr>
          <p:txBody>
            <a:bodyPr wrap="square" lIns="0" tIns="0" rIns="0" bIns="0" rtlCol="0"/>
            <a:lstStyle/>
            <a:p>
              <a:endParaRPr>
                <a:solidFill>
                  <a:schemeClr val="tx2"/>
                </a:solidFill>
              </a:endParaRPr>
            </a:p>
          </p:txBody>
        </p:sp>
        <p:sp>
          <p:nvSpPr>
            <p:cNvPr id="15" name="object 30">
              <a:extLst>
                <a:ext uri="{FF2B5EF4-FFF2-40B4-BE49-F238E27FC236}">
                  <a16:creationId xmlns:a16="http://schemas.microsoft.com/office/drawing/2014/main" id="{0660219B-215E-1C43-B2EA-42374D36D64A}"/>
                </a:ext>
              </a:extLst>
            </p:cNvPr>
            <p:cNvSpPr txBox="1"/>
            <p:nvPr/>
          </p:nvSpPr>
          <p:spPr>
            <a:xfrm>
              <a:off x="7090388" y="2850642"/>
              <a:ext cx="240029" cy="314960"/>
            </a:xfrm>
            <a:prstGeom prst="rect">
              <a:avLst/>
            </a:prstGeom>
          </p:spPr>
          <p:txBody>
            <a:bodyPr vert="horz" wrap="square" lIns="0" tIns="12700" rIns="0" bIns="0" rtlCol="0">
              <a:spAutoFit/>
            </a:bodyPr>
            <a:lstStyle/>
            <a:p>
              <a:pPr marL="12700" algn="ctr">
                <a:lnSpc>
                  <a:spcPct val="100000"/>
                </a:lnSpc>
                <a:spcBef>
                  <a:spcPts val="100"/>
                </a:spcBef>
              </a:pPr>
              <a:r>
                <a:rPr lang="lt-LT" sz="1900" b="1">
                  <a:solidFill>
                    <a:schemeClr val="tx2"/>
                  </a:solidFill>
                  <a:latin typeface="Avenir"/>
                  <a:cs typeface="Avenir"/>
                </a:rPr>
                <a:t>2</a:t>
              </a:r>
              <a:r>
                <a:rPr sz="1900" b="1">
                  <a:solidFill>
                    <a:schemeClr val="tx2"/>
                  </a:solidFill>
                  <a:latin typeface="Avenir"/>
                  <a:cs typeface="Avenir"/>
                </a:rPr>
                <a:t>.</a:t>
              </a:r>
              <a:endParaRPr sz="1900">
                <a:solidFill>
                  <a:schemeClr val="tx2"/>
                </a:solidFill>
                <a:latin typeface="Avenir"/>
                <a:cs typeface="Avenir"/>
              </a:endParaRPr>
            </a:p>
          </p:txBody>
        </p:sp>
      </p:grpSp>
      <p:sp>
        <p:nvSpPr>
          <p:cNvPr id="18" name="Text Placeholder 4">
            <a:extLst>
              <a:ext uri="{FF2B5EF4-FFF2-40B4-BE49-F238E27FC236}">
                <a16:creationId xmlns:a16="http://schemas.microsoft.com/office/drawing/2014/main" id="{5C6E1A99-7CC1-A049-A107-C7FF5704087F}"/>
              </a:ext>
            </a:extLst>
          </p:cNvPr>
          <p:cNvSpPr txBox="1">
            <a:spLocks/>
          </p:cNvSpPr>
          <p:nvPr/>
        </p:nvSpPr>
        <p:spPr>
          <a:xfrm>
            <a:off x="604838" y="362170"/>
            <a:ext cx="9232181" cy="854075"/>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j-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j-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j-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24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2"/>
                </a:solidFill>
              </a:rPr>
              <a:t>Veiklos tobulinimas ir vykdomi pokyčiai</a:t>
            </a:r>
            <a:endParaRPr lang="en-LT" dirty="0">
              <a:solidFill>
                <a:schemeClr val="tx2"/>
              </a:solidFill>
            </a:endParaRPr>
          </a:p>
        </p:txBody>
      </p:sp>
      <p:sp>
        <p:nvSpPr>
          <p:cNvPr id="27" name="Text Placeholder 6">
            <a:extLst>
              <a:ext uri="{FF2B5EF4-FFF2-40B4-BE49-F238E27FC236}">
                <a16:creationId xmlns:a16="http://schemas.microsoft.com/office/drawing/2014/main" id="{B93944B1-3560-7548-B887-8BF7E6F29BF1}"/>
              </a:ext>
            </a:extLst>
          </p:cNvPr>
          <p:cNvSpPr txBox="1">
            <a:spLocks/>
          </p:cNvSpPr>
          <p:nvPr/>
        </p:nvSpPr>
        <p:spPr>
          <a:xfrm>
            <a:off x="2063462" y="2756000"/>
            <a:ext cx="4430140" cy="237111"/>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lt-LT" dirty="0">
                <a:solidFill>
                  <a:schemeClr val="tx2"/>
                </a:solidFill>
                <a:latin typeface="Arial" panose="020B0604020202020204" pitchFamily="34" charset="0"/>
                <a:cs typeface="Arial" panose="020B0604020202020204" pitchFamily="34" charset="0"/>
              </a:rPr>
              <a:t>Kelių generacijos šaltinių priskyrimas</a:t>
            </a:r>
            <a:endParaRPr lang="en-LT" dirty="0">
              <a:solidFill>
                <a:schemeClr val="tx2"/>
              </a:solidFill>
            </a:endParaRPr>
          </a:p>
        </p:txBody>
      </p:sp>
      <p:sp>
        <p:nvSpPr>
          <p:cNvPr id="28" name="Text Placeholder 8">
            <a:extLst>
              <a:ext uri="{FF2B5EF4-FFF2-40B4-BE49-F238E27FC236}">
                <a16:creationId xmlns:a16="http://schemas.microsoft.com/office/drawing/2014/main" id="{A347321F-66ED-7446-B0CA-E78539320537}"/>
              </a:ext>
            </a:extLst>
          </p:cNvPr>
          <p:cNvSpPr txBox="1">
            <a:spLocks/>
          </p:cNvSpPr>
          <p:nvPr/>
        </p:nvSpPr>
        <p:spPr>
          <a:xfrm>
            <a:off x="2063462" y="2993111"/>
            <a:ext cx="4430140" cy="46607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lt-LT" dirty="0">
                <a:solidFill>
                  <a:schemeClr val="tx2"/>
                </a:solidFill>
                <a:latin typeface="Arial" panose="020B0604020202020204" pitchFamily="34" charset="0"/>
                <a:cs typeface="Arial" panose="020B0604020202020204" pitchFamily="34" charset="0"/>
              </a:rPr>
              <a:t>Pokytis įsigaliojo nuo š. m. sausio 1 dienos</a:t>
            </a:r>
            <a:endParaRPr lang="en-GB" dirty="0">
              <a:solidFill>
                <a:schemeClr val="tx2"/>
              </a:solidFill>
              <a:latin typeface="Arial" panose="020B0604020202020204" pitchFamily="34" charset="0"/>
              <a:cs typeface="Arial" panose="020B0604020202020204" pitchFamily="34" charset="0"/>
            </a:endParaRPr>
          </a:p>
          <a:p>
            <a:endParaRPr lang="en-LT" dirty="0">
              <a:solidFill>
                <a:schemeClr val="tx2"/>
              </a:solidFill>
            </a:endParaRPr>
          </a:p>
        </p:txBody>
      </p:sp>
      <p:pic>
        <p:nvPicPr>
          <p:cNvPr id="36" name="Picture 35">
            <a:extLst>
              <a:ext uri="{FF2B5EF4-FFF2-40B4-BE49-F238E27FC236}">
                <a16:creationId xmlns:a16="http://schemas.microsoft.com/office/drawing/2014/main" id="{F7B9C872-A965-6D43-A559-58ED26C42EE2}"/>
              </a:ext>
            </a:extLst>
          </p:cNvPr>
          <p:cNvPicPr>
            <a:picLocks noChangeAspect="1"/>
          </p:cNvPicPr>
          <p:nvPr/>
        </p:nvPicPr>
        <p:blipFill>
          <a:blip r:embed="rId2"/>
          <a:stretch>
            <a:fillRect/>
          </a:stretch>
        </p:blipFill>
        <p:spPr>
          <a:xfrm>
            <a:off x="325458" y="5394030"/>
            <a:ext cx="1332854" cy="1332854"/>
          </a:xfrm>
          <a:prstGeom prst="rect">
            <a:avLst/>
          </a:prstGeom>
        </p:spPr>
      </p:pic>
      <p:sp>
        <p:nvSpPr>
          <p:cNvPr id="31" name="Text Placeholder 6">
            <a:extLst>
              <a:ext uri="{FF2B5EF4-FFF2-40B4-BE49-F238E27FC236}">
                <a16:creationId xmlns:a16="http://schemas.microsoft.com/office/drawing/2014/main" id="{5E4D534B-1458-4159-A15D-F2D9E1D8E0A0}"/>
              </a:ext>
            </a:extLst>
          </p:cNvPr>
          <p:cNvSpPr txBox="1">
            <a:spLocks/>
          </p:cNvSpPr>
          <p:nvPr/>
        </p:nvSpPr>
        <p:spPr>
          <a:xfrm>
            <a:off x="1368668" y="1139912"/>
            <a:ext cx="4585005" cy="36465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lt-LT" sz="1800" dirty="0">
                <a:solidFill>
                  <a:schemeClr val="tx2"/>
                </a:solidFill>
                <a:latin typeface="Arial" panose="020B0604020202020204" pitchFamily="34" charset="0"/>
                <a:cs typeface="Arial" panose="020B0604020202020204" pitchFamily="34" charset="0"/>
              </a:rPr>
              <a:t>Neseniai įgyvendinti pokyčiai</a:t>
            </a:r>
            <a:endParaRPr lang="en-LT" sz="1800" dirty="0">
              <a:solidFill>
                <a:schemeClr val="tx2"/>
              </a:solidFill>
              <a:latin typeface="Arial" panose="020B0604020202020204" pitchFamily="34" charset="0"/>
              <a:cs typeface="Arial" panose="020B0604020202020204" pitchFamily="34" charset="0"/>
            </a:endParaRPr>
          </a:p>
          <a:p>
            <a:endParaRPr lang="en-LT" sz="1800" dirty="0">
              <a:solidFill>
                <a:schemeClr val="tx2"/>
              </a:solidFill>
            </a:endParaRPr>
          </a:p>
        </p:txBody>
      </p:sp>
      <p:sp>
        <p:nvSpPr>
          <p:cNvPr id="32" name="Text Placeholder 6">
            <a:extLst>
              <a:ext uri="{FF2B5EF4-FFF2-40B4-BE49-F238E27FC236}">
                <a16:creationId xmlns:a16="http://schemas.microsoft.com/office/drawing/2014/main" id="{C111BD51-25C8-4845-BFFC-B2F2490E8495}"/>
              </a:ext>
            </a:extLst>
          </p:cNvPr>
          <p:cNvSpPr txBox="1">
            <a:spLocks/>
          </p:cNvSpPr>
          <p:nvPr/>
        </p:nvSpPr>
        <p:spPr>
          <a:xfrm>
            <a:off x="6896612" y="1139912"/>
            <a:ext cx="4585005" cy="36465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lt-LT" sz="1800">
                <a:solidFill>
                  <a:schemeClr val="tx2"/>
                </a:solidFill>
                <a:latin typeface="Arial" panose="020B0604020202020204" pitchFamily="34" charset="0"/>
                <a:cs typeface="Arial" panose="020B0604020202020204" pitchFamily="34" charset="0"/>
              </a:rPr>
              <a:t>Vykdomi pokyčiai</a:t>
            </a:r>
            <a:endParaRPr lang="en-LT" sz="1800">
              <a:solidFill>
                <a:schemeClr val="tx2"/>
              </a:solidFill>
              <a:latin typeface="Arial" panose="020B0604020202020204" pitchFamily="34" charset="0"/>
              <a:cs typeface="Arial" panose="020B0604020202020204" pitchFamily="34" charset="0"/>
            </a:endParaRPr>
          </a:p>
          <a:p>
            <a:endParaRPr lang="en-LT" sz="1800">
              <a:solidFill>
                <a:schemeClr val="tx2"/>
              </a:solidFill>
            </a:endParaRPr>
          </a:p>
        </p:txBody>
      </p:sp>
      <p:grpSp>
        <p:nvGrpSpPr>
          <p:cNvPr id="2" name="Group 1">
            <a:extLst>
              <a:ext uri="{FF2B5EF4-FFF2-40B4-BE49-F238E27FC236}">
                <a16:creationId xmlns:a16="http://schemas.microsoft.com/office/drawing/2014/main" id="{A8ECF44A-B44B-4D25-986D-7216D75D6555}"/>
              </a:ext>
            </a:extLst>
          </p:cNvPr>
          <p:cNvGrpSpPr/>
          <p:nvPr/>
        </p:nvGrpSpPr>
        <p:grpSpPr>
          <a:xfrm>
            <a:off x="1456605" y="4579208"/>
            <a:ext cx="573405" cy="573405"/>
            <a:chOff x="1538548" y="4733689"/>
            <a:chExt cx="573405" cy="573405"/>
          </a:xfrm>
        </p:grpSpPr>
        <p:sp>
          <p:nvSpPr>
            <p:cNvPr id="34" name="object 23">
              <a:extLst>
                <a:ext uri="{FF2B5EF4-FFF2-40B4-BE49-F238E27FC236}">
                  <a16:creationId xmlns:a16="http://schemas.microsoft.com/office/drawing/2014/main" id="{FDA905B6-B1B5-4698-A228-EDD3B37CB13B}"/>
                </a:ext>
              </a:extLst>
            </p:cNvPr>
            <p:cNvSpPr/>
            <p:nvPr/>
          </p:nvSpPr>
          <p:spPr>
            <a:xfrm>
              <a:off x="1538548" y="4733689"/>
              <a:ext cx="573405" cy="573405"/>
            </a:xfrm>
            <a:custGeom>
              <a:avLst/>
              <a:gdLst/>
              <a:ahLst/>
              <a:cxnLst/>
              <a:rect l="l" t="t" r="r" b="b"/>
              <a:pathLst>
                <a:path w="573405" h="573404">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7" y="377088"/>
                  </a:lnTo>
                  <a:lnTo>
                    <a:pt x="31981" y="418198"/>
                  </a:lnTo>
                  <a:lnTo>
                    <a:pt x="55283" y="455741"/>
                  </a:lnTo>
                  <a:lnTo>
                    <a:pt x="83923" y="489127"/>
                  </a:lnTo>
                  <a:lnTo>
                    <a:pt x="117310" y="517766"/>
                  </a:lnTo>
                  <a:lnTo>
                    <a:pt x="154854" y="541067"/>
                  </a:lnTo>
                  <a:lnTo>
                    <a:pt x="195967" y="558442"/>
                  </a:lnTo>
                  <a:lnTo>
                    <a:pt x="240058"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chemeClr val="accent3"/>
            </a:solidFill>
          </p:spPr>
          <p:txBody>
            <a:bodyPr wrap="square" lIns="0" tIns="0" rIns="0" bIns="0" rtlCol="0"/>
            <a:lstStyle/>
            <a:p>
              <a:endParaRPr/>
            </a:p>
          </p:txBody>
        </p:sp>
        <p:sp>
          <p:nvSpPr>
            <p:cNvPr id="35" name="object 28">
              <a:extLst>
                <a:ext uri="{FF2B5EF4-FFF2-40B4-BE49-F238E27FC236}">
                  <a16:creationId xmlns:a16="http://schemas.microsoft.com/office/drawing/2014/main" id="{8BA51820-2A88-43FA-9AC4-FF88EFE44A8E}"/>
                </a:ext>
              </a:extLst>
            </p:cNvPr>
            <p:cNvSpPr txBox="1"/>
            <p:nvPr/>
          </p:nvSpPr>
          <p:spPr>
            <a:xfrm>
              <a:off x="1717934" y="4855697"/>
              <a:ext cx="240029" cy="314960"/>
            </a:xfrm>
            <a:prstGeom prst="rect">
              <a:avLst/>
            </a:prstGeom>
          </p:spPr>
          <p:txBody>
            <a:bodyPr vert="horz" wrap="square" lIns="0" tIns="12700" rIns="0" bIns="0" rtlCol="0">
              <a:spAutoFit/>
            </a:bodyPr>
            <a:lstStyle/>
            <a:p>
              <a:pPr marL="12700" algn="ctr">
                <a:lnSpc>
                  <a:spcPct val="100000"/>
                </a:lnSpc>
                <a:spcBef>
                  <a:spcPts val="100"/>
                </a:spcBef>
              </a:pPr>
              <a:r>
                <a:rPr lang="lt-LT" sz="1900" b="1" dirty="0">
                  <a:solidFill>
                    <a:schemeClr val="bg1"/>
                  </a:solidFill>
                  <a:latin typeface="Avenir"/>
                  <a:cs typeface="Avenir"/>
                </a:rPr>
                <a:t>4.</a:t>
              </a:r>
              <a:endParaRPr sz="1900" dirty="0">
                <a:solidFill>
                  <a:schemeClr val="bg1"/>
                </a:solidFill>
                <a:latin typeface="Avenir"/>
                <a:cs typeface="Avenir"/>
              </a:endParaRPr>
            </a:p>
          </p:txBody>
        </p:sp>
      </p:grpSp>
      <p:sp>
        <p:nvSpPr>
          <p:cNvPr id="12" name="Text Placeholder 6">
            <a:extLst>
              <a:ext uri="{FF2B5EF4-FFF2-40B4-BE49-F238E27FC236}">
                <a16:creationId xmlns:a16="http://schemas.microsoft.com/office/drawing/2014/main" id="{E42E80D6-75A2-0F59-FB85-8724815B7ECC}"/>
              </a:ext>
            </a:extLst>
          </p:cNvPr>
          <p:cNvSpPr txBox="1">
            <a:spLocks/>
          </p:cNvSpPr>
          <p:nvPr/>
        </p:nvSpPr>
        <p:spPr>
          <a:xfrm>
            <a:off x="7470017" y="1678907"/>
            <a:ext cx="4430140" cy="36465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lt-LT" dirty="0">
                <a:solidFill>
                  <a:schemeClr val="tx2"/>
                </a:solidFill>
                <a:latin typeface="Arial" panose="020B0604020202020204" pitchFamily="34" charset="0"/>
                <a:cs typeface="Arial" panose="020B0604020202020204" pitchFamily="34" charset="0"/>
              </a:rPr>
              <a:t>GV bendros sąskaitybos modelis</a:t>
            </a:r>
            <a:endParaRPr lang="en-LT" dirty="0">
              <a:solidFill>
                <a:schemeClr val="tx2"/>
              </a:solidFill>
              <a:latin typeface="Arial" panose="020B0604020202020204" pitchFamily="34" charset="0"/>
              <a:cs typeface="Arial" panose="020B0604020202020204" pitchFamily="34" charset="0"/>
            </a:endParaRPr>
          </a:p>
          <a:p>
            <a:endParaRPr lang="en-LT" dirty="0">
              <a:solidFill>
                <a:schemeClr val="tx2"/>
              </a:solidFill>
            </a:endParaRPr>
          </a:p>
        </p:txBody>
      </p:sp>
      <p:sp>
        <p:nvSpPr>
          <p:cNvPr id="16" name="Text Placeholder 8">
            <a:extLst>
              <a:ext uri="{FF2B5EF4-FFF2-40B4-BE49-F238E27FC236}">
                <a16:creationId xmlns:a16="http://schemas.microsoft.com/office/drawing/2014/main" id="{82F5B6B3-3779-A889-DBE6-55BA2F803D50}"/>
              </a:ext>
            </a:extLst>
          </p:cNvPr>
          <p:cNvSpPr txBox="1">
            <a:spLocks/>
          </p:cNvSpPr>
          <p:nvPr/>
        </p:nvSpPr>
        <p:spPr>
          <a:xfrm>
            <a:off x="7470017" y="1916018"/>
            <a:ext cx="4430140" cy="46607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lt-LT" dirty="0">
                <a:solidFill>
                  <a:schemeClr val="tx2"/>
                </a:solidFill>
                <a:latin typeface="Arial" panose="020B0604020202020204" pitchFamily="34" charset="0"/>
                <a:cs typeface="Arial" panose="020B0604020202020204" pitchFamily="34" charset="0"/>
              </a:rPr>
              <a:t>Ruošiamės IT pokyčiams, laukiame patikslinančio reglamentavimo</a:t>
            </a:r>
            <a:endParaRPr lang="en-GB" dirty="0">
              <a:solidFill>
                <a:schemeClr val="tx2"/>
              </a:solidFill>
              <a:latin typeface="Arial" panose="020B0604020202020204" pitchFamily="34" charset="0"/>
              <a:cs typeface="Arial" panose="020B0604020202020204" pitchFamily="34" charset="0"/>
            </a:endParaRPr>
          </a:p>
          <a:p>
            <a:endParaRPr lang="en-LT" dirty="0">
              <a:solidFill>
                <a:schemeClr val="tx2"/>
              </a:solidFill>
            </a:endParaRPr>
          </a:p>
        </p:txBody>
      </p:sp>
      <p:sp>
        <p:nvSpPr>
          <p:cNvPr id="17" name="Text Placeholder 6">
            <a:extLst>
              <a:ext uri="{FF2B5EF4-FFF2-40B4-BE49-F238E27FC236}">
                <a16:creationId xmlns:a16="http://schemas.microsoft.com/office/drawing/2014/main" id="{701ADE95-331B-AB07-2A06-BCDFB8134EDA}"/>
              </a:ext>
            </a:extLst>
          </p:cNvPr>
          <p:cNvSpPr txBox="1">
            <a:spLocks/>
          </p:cNvSpPr>
          <p:nvPr/>
        </p:nvSpPr>
        <p:spPr>
          <a:xfrm>
            <a:off x="2069982" y="1692972"/>
            <a:ext cx="4430140" cy="36465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lt-LT" dirty="0">
                <a:solidFill>
                  <a:schemeClr val="tx2"/>
                </a:solidFill>
                <a:latin typeface="Arial" panose="020B0604020202020204" pitchFamily="34" charset="0"/>
                <a:cs typeface="Arial" panose="020B0604020202020204" pitchFamily="34" charset="0"/>
              </a:rPr>
              <a:t>Patvirtintas PETA</a:t>
            </a:r>
            <a:endParaRPr lang="en-LT" dirty="0">
              <a:solidFill>
                <a:schemeClr val="tx2"/>
              </a:solidFill>
              <a:latin typeface="Arial" panose="020B0604020202020204" pitchFamily="34" charset="0"/>
              <a:cs typeface="Arial" panose="020B0604020202020204" pitchFamily="34" charset="0"/>
            </a:endParaRPr>
          </a:p>
          <a:p>
            <a:endParaRPr lang="en-LT" dirty="0">
              <a:solidFill>
                <a:schemeClr val="tx2"/>
              </a:solidFill>
            </a:endParaRPr>
          </a:p>
        </p:txBody>
      </p:sp>
      <p:sp>
        <p:nvSpPr>
          <p:cNvPr id="22" name="Text Placeholder 8">
            <a:extLst>
              <a:ext uri="{FF2B5EF4-FFF2-40B4-BE49-F238E27FC236}">
                <a16:creationId xmlns:a16="http://schemas.microsoft.com/office/drawing/2014/main" id="{6128331E-7702-659E-CB5F-9AD3C909C0DB}"/>
              </a:ext>
            </a:extLst>
          </p:cNvPr>
          <p:cNvSpPr txBox="1">
            <a:spLocks/>
          </p:cNvSpPr>
          <p:nvPr/>
        </p:nvSpPr>
        <p:spPr>
          <a:xfrm>
            <a:off x="2069982" y="1930083"/>
            <a:ext cx="4430140" cy="46607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lt-LT" dirty="0">
                <a:solidFill>
                  <a:schemeClr val="tx2"/>
                </a:solidFill>
                <a:latin typeface="Arial" panose="020B0604020202020204" pitchFamily="34" charset="0"/>
                <a:cs typeface="Arial" panose="020B0604020202020204" pitchFamily="34" charset="0"/>
              </a:rPr>
              <a:t>Tinklo pralaidumas išdalintas skirtingoms grupėms, patikslinti prijungimo procesai</a:t>
            </a:r>
            <a:endParaRPr lang="en-GB" dirty="0">
              <a:solidFill>
                <a:schemeClr val="tx2"/>
              </a:solidFill>
              <a:latin typeface="Arial" panose="020B0604020202020204" pitchFamily="34" charset="0"/>
              <a:cs typeface="Arial" panose="020B0604020202020204" pitchFamily="34" charset="0"/>
            </a:endParaRPr>
          </a:p>
          <a:p>
            <a:endParaRPr lang="en-LT" dirty="0">
              <a:solidFill>
                <a:schemeClr val="tx2"/>
              </a:solidFill>
            </a:endParaRPr>
          </a:p>
        </p:txBody>
      </p:sp>
      <p:sp>
        <p:nvSpPr>
          <p:cNvPr id="42" name="Text Placeholder 6">
            <a:extLst>
              <a:ext uri="{FF2B5EF4-FFF2-40B4-BE49-F238E27FC236}">
                <a16:creationId xmlns:a16="http://schemas.microsoft.com/office/drawing/2014/main" id="{55B11450-5177-0545-3C30-334A541C12B8}"/>
              </a:ext>
            </a:extLst>
          </p:cNvPr>
          <p:cNvSpPr txBox="1">
            <a:spLocks/>
          </p:cNvSpPr>
          <p:nvPr/>
        </p:nvSpPr>
        <p:spPr>
          <a:xfrm>
            <a:off x="7470017" y="2745993"/>
            <a:ext cx="4430140" cy="36465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lt-LT" dirty="0">
                <a:solidFill>
                  <a:schemeClr val="tx2"/>
                </a:solidFill>
                <a:latin typeface="Arial" panose="020B0604020202020204" pitchFamily="34" charset="0"/>
                <a:cs typeface="Arial" panose="020B0604020202020204" pitchFamily="34" charset="0"/>
              </a:rPr>
              <a:t>Baudos už leistinos generuoti galios viršijimą</a:t>
            </a:r>
            <a:endParaRPr lang="en-LT" dirty="0">
              <a:solidFill>
                <a:schemeClr val="tx2"/>
              </a:solidFill>
              <a:latin typeface="Arial" panose="020B0604020202020204" pitchFamily="34" charset="0"/>
              <a:cs typeface="Arial" panose="020B0604020202020204" pitchFamily="34" charset="0"/>
            </a:endParaRPr>
          </a:p>
          <a:p>
            <a:endParaRPr lang="en-LT" dirty="0">
              <a:solidFill>
                <a:schemeClr val="tx2"/>
              </a:solidFill>
            </a:endParaRPr>
          </a:p>
        </p:txBody>
      </p:sp>
      <p:sp>
        <p:nvSpPr>
          <p:cNvPr id="43" name="Text Placeholder 8">
            <a:extLst>
              <a:ext uri="{FF2B5EF4-FFF2-40B4-BE49-F238E27FC236}">
                <a16:creationId xmlns:a16="http://schemas.microsoft.com/office/drawing/2014/main" id="{7F6689F7-FD51-68C5-CD46-6774971FC666}"/>
              </a:ext>
            </a:extLst>
          </p:cNvPr>
          <p:cNvSpPr txBox="1">
            <a:spLocks/>
          </p:cNvSpPr>
          <p:nvPr/>
        </p:nvSpPr>
        <p:spPr>
          <a:xfrm>
            <a:off x="7470017" y="2983104"/>
            <a:ext cx="4430140" cy="46607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lt-LT" dirty="0">
                <a:solidFill>
                  <a:schemeClr val="tx2"/>
                </a:solidFill>
                <a:latin typeface="Arial" panose="020B0604020202020204" pitchFamily="34" charset="0"/>
                <a:cs typeface="Arial" panose="020B0604020202020204" pitchFamily="34" charset="0"/>
              </a:rPr>
              <a:t>Išsiuntėme įspėjimus viršijantiems, ruošiamės baudų išrašymui</a:t>
            </a:r>
            <a:br>
              <a:rPr lang="lt-LT" dirty="0">
                <a:solidFill>
                  <a:schemeClr val="tx2"/>
                </a:solidFill>
                <a:latin typeface="Arial" panose="020B0604020202020204" pitchFamily="34" charset="0"/>
                <a:cs typeface="Arial" panose="020B0604020202020204" pitchFamily="34" charset="0"/>
              </a:rPr>
            </a:br>
            <a:r>
              <a:rPr lang="lt-LT" dirty="0">
                <a:solidFill>
                  <a:schemeClr val="tx2"/>
                </a:solidFill>
                <a:latin typeface="Arial" panose="020B0604020202020204" pitchFamily="34" charset="0"/>
                <a:cs typeface="Arial" panose="020B0604020202020204" pitchFamily="34" charset="0"/>
              </a:rPr>
              <a:t>Iš 672 išsiųstų pranešimų apie pažeidimus, 588 yra GV</a:t>
            </a:r>
            <a:endParaRPr lang="en-GB" dirty="0">
              <a:solidFill>
                <a:schemeClr val="tx2"/>
              </a:solidFill>
              <a:latin typeface="Arial" panose="020B0604020202020204" pitchFamily="34" charset="0"/>
              <a:cs typeface="Arial" panose="020B0604020202020204" pitchFamily="34" charset="0"/>
            </a:endParaRPr>
          </a:p>
          <a:p>
            <a:endParaRPr lang="en-LT" dirty="0">
              <a:solidFill>
                <a:schemeClr val="tx2"/>
              </a:solidFill>
            </a:endParaRPr>
          </a:p>
        </p:txBody>
      </p:sp>
      <p:grpSp>
        <p:nvGrpSpPr>
          <p:cNvPr id="44" name="Group 43">
            <a:extLst>
              <a:ext uri="{FF2B5EF4-FFF2-40B4-BE49-F238E27FC236}">
                <a16:creationId xmlns:a16="http://schemas.microsoft.com/office/drawing/2014/main" id="{57035899-D0C5-A9DA-D48A-4F42D0075D00}"/>
              </a:ext>
            </a:extLst>
          </p:cNvPr>
          <p:cNvGrpSpPr/>
          <p:nvPr/>
        </p:nvGrpSpPr>
        <p:grpSpPr>
          <a:xfrm>
            <a:off x="6896612" y="3683058"/>
            <a:ext cx="573405" cy="573405"/>
            <a:chOff x="6901504" y="2727727"/>
            <a:chExt cx="573405" cy="573405"/>
          </a:xfrm>
        </p:grpSpPr>
        <p:sp>
          <p:nvSpPr>
            <p:cNvPr id="45" name="object 6">
              <a:extLst>
                <a:ext uri="{FF2B5EF4-FFF2-40B4-BE49-F238E27FC236}">
                  <a16:creationId xmlns:a16="http://schemas.microsoft.com/office/drawing/2014/main" id="{47343DDE-6D7C-961E-5A79-A2EE5D2BE897}"/>
                </a:ext>
              </a:extLst>
            </p:cNvPr>
            <p:cNvSpPr/>
            <p:nvPr/>
          </p:nvSpPr>
          <p:spPr>
            <a:xfrm>
              <a:off x="6901504" y="2727727"/>
              <a:ext cx="573405" cy="573405"/>
            </a:xfrm>
            <a:custGeom>
              <a:avLst/>
              <a:gdLst/>
              <a:ahLst/>
              <a:cxnLst/>
              <a:rect l="l" t="t" r="r" b="b"/>
              <a:pathLst>
                <a:path w="573404" h="573404">
                  <a:moveTo>
                    <a:pt x="286537" y="0"/>
                  </a:moveTo>
                  <a:lnTo>
                    <a:pt x="240061" y="3750"/>
                  </a:lnTo>
                  <a:lnTo>
                    <a:pt x="195973" y="14607"/>
                  </a:lnTo>
                  <a:lnTo>
                    <a:pt x="154862" y="31981"/>
                  </a:lnTo>
                  <a:lnTo>
                    <a:pt x="117319" y="55282"/>
                  </a:lnTo>
                  <a:lnTo>
                    <a:pt x="83932" y="83921"/>
                  </a:lnTo>
                  <a:lnTo>
                    <a:pt x="55292" y="117307"/>
                  </a:lnTo>
                  <a:lnTo>
                    <a:pt x="31989" y="154850"/>
                  </a:lnTo>
                  <a:lnTo>
                    <a:pt x="14613" y="195961"/>
                  </a:lnTo>
                  <a:lnTo>
                    <a:pt x="3753"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solidFill>
              <a:srgbClr val="FFFFFF"/>
            </a:solidFill>
            <a:ln>
              <a:solidFill>
                <a:srgbClr val="57585B"/>
              </a:solidFill>
            </a:ln>
          </p:spPr>
          <p:txBody>
            <a:bodyPr wrap="square" lIns="0" tIns="0" rIns="0" bIns="0" rtlCol="0"/>
            <a:lstStyle/>
            <a:p>
              <a:endParaRPr>
                <a:solidFill>
                  <a:schemeClr val="tx2"/>
                </a:solidFill>
              </a:endParaRPr>
            </a:p>
          </p:txBody>
        </p:sp>
        <p:sp>
          <p:nvSpPr>
            <p:cNvPr id="46" name="object 30">
              <a:extLst>
                <a:ext uri="{FF2B5EF4-FFF2-40B4-BE49-F238E27FC236}">
                  <a16:creationId xmlns:a16="http://schemas.microsoft.com/office/drawing/2014/main" id="{5EC0370C-033C-BFD7-3686-76873C05DB97}"/>
                </a:ext>
              </a:extLst>
            </p:cNvPr>
            <p:cNvSpPr txBox="1"/>
            <p:nvPr/>
          </p:nvSpPr>
          <p:spPr>
            <a:xfrm>
              <a:off x="7090388" y="2850642"/>
              <a:ext cx="240029" cy="314960"/>
            </a:xfrm>
            <a:prstGeom prst="rect">
              <a:avLst/>
            </a:prstGeom>
          </p:spPr>
          <p:txBody>
            <a:bodyPr vert="horz" wrap="square" lIns="0" tIns="12700" rIns="0" bIns="0" rtlCol="0">
              <a:spAutoFit/>
            </a:bodyPr>
            <a:lstStyle/>
            <a:p>
              <a:pPr marL="12700" algn="ctr">
                <a:lnSpc>
                  <a:spcPct val="100000"/>
                </a:lnSpc>
                <a:spcBef>
                  <a:spcPts val="100"/>
                </a:spcBef>
              </a:pPr>
              <a:r>
                <a:rPr lang="lt-LT" sz="1900" b="1" dirty="0">
                  <a:solidFill>
                    <a:schemeClr val="tx2"/>
                  </a:solidFill>
                  <a:latin typeface="Avenir"/>
                  <a:cs typeface="Avenir"/>
                </a:rPr>
                <a:t>3</a:t>
              </a:r>
              <a:r>
                <a:rPr sz="1900" b="1" dirty="0">
                  <a:solidFill>
                    <a:schemeClr val="tx2"/>
                  </a:solidFill>
                  <a:latin typeface="Avenir"/>
                  <a:cs typeface="Avenir"/>
                </a:rPr>
                <a:t>.</a:t>
              </a:r>
              <a:endParaRPr sz="1900" dirty="0">
                <a:solidFill>
                  <a:schemeClr val="tx2"/>
                </a:solidFill>
                <a:latin typeface="Avenir"/>
                <a:cs typeface="Avenir"/>
              </a:endParaRPr>
            </a:p>
          </p:txBody>
        </p:sp>
      </p:grpSp>
      <p:sp>
        <p:nvSpPr>
          <p:cNvPr id="52" name="Text Placeholder 6">
            <a:extLst>
              <a:ext uri="{FF2B5EF4-FFF2-40B4-BE49-F238E27FC236}">
                <a16:creationId xmlns:a16="http://schemas.microsoft.com/office/drawing/2014/main" id="{D90CE246-191A-E13D-F248-D54F9D1DBB27}"/>
              </a:ext>
            </a:extLst>
          </p:cNvPr>
          <p:cNvSpPr txBox="1">
            <a:spLocks/>
          </p:cNvSpPr>
          <p:nvPr/>
        </p:nvSpPr>
        <p:spPr>
          <a:xfrm>
            <a:off x="7470017" y="3664584"/>
            <a:ext cx="4430140" cy="36465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lt-LT" dirty="0">
                <a:solidFill>
                  <a:schemeClr val="tx2"/>
                </a:solidFill>
                <a:latin typeface="Arial" panose="020B0604020202020204" pitchFamily="34" charset="0"/>
                <a:cs typeface="Arial" panose="020B0604020202020204" pitchFamily="34" charset="0"/>
              </a:rPr>
              <a:t>Natūrinių bandymų proceso skaitmenizavimas</a:t>
            </a:r>
            <a:endParaRPr lang="en-LT" dirty="0">
              <a:solidFill>
                <a:schemeClr val="tx2"/>
              </a:solidFill>
              <a:latin typeface="Arial" panose="020B0604020202020204" pitchFamily="34" charset="0"/>
              <a:cs typeface="Arial" panose="020B0604020202020204" pitchFamily="34" charset="0"/>
            </a:endParaRPr>
          </a:p>
          <a:p>
            <a:endParaRPr lang="en-LT" dirty="0">
              <a:solidFill>
                <a:schemeClr val="tx2"/>
              </a:solidFill>
            </a:endParaRPr>
          </a:p>
        </p:txBody>
      </p:sp>
      <p:sp>
        <p:nvSpPr>
          <p:cNvPr id="53" name="Text Placeholder 8">
            <a:extLst>
              <a:ext uri="{FF2B5EF4-FFF2-40B4-BE49-F238E27FC236}">
                <a16:creationId xmlns:a16="http://schemas.microsoft.com/office/drawing/2014/main" id="{84E5E61D-E07F-1D04-2E53-BF7518095B9B}"/>
              </a:ext>
            </a:extLst>
          </p:cNvPr>
          <p:cNvSpPr txBox="1">
            <a:spLocks/>
          </p:cNvSpPr>
          <p:nvPr/>
        </p:nvSpPr>
        <p:spPr>
          <a:xfrm>
            <a:off x="7470017" y="3901695"/>
            <a:ext cx="4430140" cy="46607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lt-LT" dirty="0">
                <a:solidFill>
                  <a:schemeClr val="tx2"/>
                </a:solidFill>
                <a:latin typeface="Arial" panose="020B0604020202020204" pitchFamily="34" charset="0"/>
                <a:cs typeface="Arial" panose="020B0604020202020204" pitchFamily="34" charset="0"/>
              </a:rPr>
              <a:t>Kuriame galimybę sekti proceso eigą ir pateikti dokumentus </a:t>
            </a:r>
            <a:r>
              <a:rPr lang="lt-LT" dirty="0" err="1">
                <a:solidFill>
                  <a:schemeClr val="tx2"/>
                </a:solidFill>
                <a:latin typeface="Arial" panose="020B0604020202020204" pitchFamily="34" charset="0"/>
                <a:cs typeface="Arial" panose="020B0604020202020204" pitchFamily="34" charset="0"/>
              </a:rPr>
              <a:t>eso.lt</a:t>
            </a:r>
            <a:endParaRPr lang="en-GB" dirty="0">
              <a:solidFill>
                <a:schemeClr val="tx2"/>
              </a:solidFill>
              <a:latin typeface="Arial" panose="020B0604020202020204" pitchFamily="34" charset="0"/>
              <a:cs typeface="Arial" panose="020B0604020202020204" pitchFamily="34" charset="0"/>
            </a:endParaRPr>
          </a:p>
          <a:p>
            <a:endParaRPr lang="en-LT" dirty="0">
              <a:solidFill>
                <a:schemeClr val="tx2"/>
              </a:solidFill>
            </a:endParaRPr>
          </a:p>
        </p:txBody>
      </p:sp>
      <p:sp>
        <p:nvSpPr>
          <p:cNvPr id="56" name="Text Placeholder 6">
            <a:extLst>
              <a:ext uri="{FF2B5EF4-FFF2-40B4-BE49-F238E27FC236}">
                <a16:creationId xmlns:a16="http://schemas.microsoft.com/office/drawing/2014/main" id="{4743D013-D617-AA29-4778-A3F31A634966}"/>
              </a:ext>
            </a:extLst>
          </p:cNvPr>
          <p:cNvSpPr txBox="1">
            <a:spLocks/>
          </p:cNvSpPr>
          <p:nvPr/>
        </p:nvSpPr>
        <p:spPr>
          <a:xfrm>
            <a:off x="2069982" y="3611807"/>
            <a:ext cx="4430140" cy="36465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lt-LT" dirty="0">
                <a:solidFill>
                  <a:schemeClr val="tx2"/>
                </a:solidFill>
                <a:latin typeface="Arial" panose="020B0604020202020204" pitchFamily="34" charset="0"/>
                <a:cs typeface="Arial" panose="020B0604020202020204" pitchFamily="34" charset="0"/>
              </a:rPr>
              <a:t>Ketinimų protokolo proceso skaitmenizavimas</a:t>
            </a:r>
            <a:endParaRPr lang="en-LT" dirty="0">
              <a:solidFill>
                <a:schemeClr val="tx2"/>
              </a:solidFill>
              <a:latin typeface="Arial" panose="020B0604020202020204" pitchFamily="34" charset="0"/>
              <a:cs typeface="Arial" panose="020B0604020202020204" pitchFamily="34" charset="0"/>
            </a:endParaRPr>
          </a:p>
          <a:p>
            <a:endParaRPr lang="en-LT" dirty="0">
              <a:solidFill>
                <a:schemeClr val="tx2"/>
              </a:solidFill>
            </a:endParaRPr>
          </a:p>
        </p:txBody>
      </p:sp>
      <p:sp>
        <p:nvSpPr>
          <p:cNvPr id="57" name="Text Placeholder 8">
            <a:extLst>
              <a:ext uri="{FF2B5EF4-FFF2-40B4-BE49-F238E27FC236}">
                <a16:creationId xmlns:a16="http://schemas.microsoft.com/office/drawing/2014/main" id="{D766061A-3A63-DABD-4A7A-F8324B4130DD}"/>
              </a:ext>
            </a:extLst>
          </p:cNvPr>
          <p:cNvSpPr txBox="1">
            <a:spLocks/>
          </p:cNvSpPr>
          <p:nvPr/>
        </p:nvSpPr>
        <p:spPr>
          <a:xfrm>
            <a:off x="2069982" y="3848918"/>
            <a:ext cx="4430140" cy="46607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lt-LT" dirty="0">
                <a:solidFill>
                  <a:schemeClr val="tx2"/>
                </a:solidFill>
                <a:latin typeface="Arial" panose="020B0604020202020204" pitchFamily="34" charset="0"/>
                <a:cs typeface="Arial" panose="020B0604020202020204" pitchFamily="34" charset="0"/>
              </a:rPr>
              <a:t>Sukūrėme galimybę pateikti skaitmeninį prašymą </a:t>
            </a:r>
            <a:r>
              <a:rPr lang="lt-LT" dirty="0" err="1">
                <a:solidFill>
                  <a:schemeClr val="tx2"/>
                </a:solidFill>
                <a:latin typeface="Arial" panose="020B0604020202020204" pitchFamily="34" charset="0"/>
                <a:cs typeface="Arial" panose="020B0604020202020204" pitchFamily="34" charset="0"/>
              </a:rPr>
              <a:t>eso.lt</a:t>
            </a:r>
            <a:r>
              <a:rPr lang="lt-LT" dirty="0">
                <a:solidFill>
                  <a:schemeClr val="tx2"/>
                </a:solidFill>
                <a:latin typeface="Arial" panose="020B0604020202020204" pitchFamily="34" charset="0"/>
                <a:cs typeface="Arial" panose="020B0604020202020204" pitchFamily="34" charset="0"/>
              </a:rPr>
              <a:t> esančioje formoje</a:t>
            </a:r>
            <a:endParaRPr lang="en-GB" dirty="0">
              <a:solidFill>
                <a:schemeClr val="tx2"/>
              </a:solidFill>
              <a:latin typeface="Arial" panose="020B0604020202020204" pitchFamily="34" charset="0"/>
              <a:cs typeface="Arial" panose="020B0604020202020204" pitchFamily="34" charset="0"/>
            </a:endParaRPr>
          </a:p>
          <a:p>
            <a:endParaRPr lang="en-LT" dirty="0">
              <a:solidFill>
                <a:schemeClr val="tx2"/>
              </a:solidFill>
            </a:endParaRPr>
          </a:p>
        </p:txBody>
      </p:sp>
      <p:sp>
        <p:nvSpPr>
          <p:cNvPr id="61" name="Text Placeholder 6">
            <a:extLst>
              <a:ext uri="{FF2B5EF4-FFF2-40B4-BE49-F238E27FC236}">
                <a16:creationId xmlns:a16="http://schemas.microsoft.com/office/drawing/2014/main" id="{16C10BF9-F344-049B-3491-7802972DA439}"/>
              </a:ext>
            </a:extLst>
          </p:cNvPr>
          <p:cNvSpPr txBox="1">
            <a:spLocks/>
          </p:cNvSpPr>
          <p:nvPr/>
        </p:nvSpPr>
        <p:spPr>
          <a:xfrm>
            <a:off x="2069981" y="4443930"/>
            <a:ext cx="4530843" cy="364655"/>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lt-LT" dirty="0">
                <a:solidFill>
                  <a:schemeClr val="tx2"/>
                </a:solidFill>
                <a:latin typeface="Arial" panose="020B0604020202020204" pitchFamily="34" charset="0"/>
                <a:cs typeface="Arial" panose="020B0604020202020204" pitchFamily="34" charset="0"/>
              </a:rPr>
              <a:t>Prijungimo sąlygų parengimo termino tikrinimo įrankis</a:t>
            </a:r>
            <a:endParaRPr lang="en-LT" dirty="0">
              <a:solidFill>
                <a:schemeClr val="tx2"/>
              </a:solidFill>
              <a:latin typeface="Arial" panose="020B0604020202020204" pitchFamily="34" charset="0"/>
              <a:cs typeface="Arial" panose="020B0604020202020204" pitchFamily="34" charset="0"/>
            </a:endParaRPr>
          </a:p>
          <a:p>
            <a:endParaRPr lang="en-LT" dirty="0">
              <a:solidFill>
                <a:schemeClr val="tx2"/>
              </a:solidFill>
            </a:endParaRPr>
          </a:p>
        </p:txBody>
      </p:sp>
      <p:sp>
        <p:nvSpPr>
          <p:cNvPr id="62" name="Text Placeholder 8">
            <a:extLst>
              <a:ext uri="{FF2B5EF4-FFF2-40B4-BE49-F238E27FC236}">
                <a16:creationId xmlns:a16="http://schemas.microsoft.com/office/drawing/2014/main" id="{89EFE9A7-8924-8EED-3E20-935221EFE730}"/>
              </a:ext>
            </a:extLst>
          </p:cNvPr>
          <p:cNvSpPr txBox="1">
            <a:spLocks/>
          </p:cNvSpPr>
          <p:nvPr/>
        </p:nvSpPr>
        <p:spPr>
          <a:xfrm>
            <a:off x="2069982" y="4886274"/>
            <a:ext cx="4430140" cy="46607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lt-LT" dirty="0">
                <a:solidFill>
                  <a:schemeClr val="tx2"/>
                </a:solidFill>
                <a:latin typeface="Arial" panose="020B0604020202020204" pitchFamily="34" charset="0"/>
                <a:cs typeface="Arial" panose="020B0604020202020204" pitchFamily="34" charset="0"/>
              </a:rPr>
              <a:t>Sukūrėme galimybę </a:t>
            </a:r>
            <a:r>
              <a:rPr lang="lt-LT" dirty="0" err="1">
                <a:solidFill>
                  <a:schemeClr val="tx2"/>
                </a:solidFill>
                <a:latin typeface="Arial" panose="020B0604020202020204" pitchFamily="34" charset="0"/>
                <a:cs typeface="Arial" panose="020B0604020202020204" pitchFamily="34" charset="0"/>
              </a:rPr>
              <a:t>eso.lt</a:t>
            </a:r>
            <a:r>
              <a:rPr lang="lt-LT" dirty="0">
                <a:solidFill>
                  <a:schemeClr val="tx2"/>
                </a:solidFill>
                <a:latin typeface="Arial" panose="020B0604020202020204" pitchFamily="34" charset="0"/>
                <a:cs typeface="Arial" panose="020B0604020202020204" pitchFamily="34" charset="0"/>
              </a:rPr>
              <a:t> pasitikrinti, kada bus parengtos prijungimo sąlygos. Aktualu esant paraiškų antplūdžiui.</a:t>
            </a:r>
            <a:endParaRPr lang="en-GB" dirty="0">
              <a:solidFill>
                <a:schemeClr val="tx2"/>
              </a:solidFill>
              <a:latin typeface="Arial" panose="020B0604020202020204" pitchFamily="34" charset="0"/>
              <a:cs typeface="Arial" panose="020B0604020202020204" pitchFamily="34" charset="0"/>
            </a:endParaRPr>
          </a:p>
          <a:p>
            <a:endParaRPr lang="en-LT" dirty="0">
              <a:solidFill>
                <a:schemeClr val="tx2"/>
              </a:solidFill>
            </a:endParaRPr>
          </a:p>
        </p:txBody>
      </p:sp>
    </p:spTree>
    <p:extLst>
      <p:ext uri="{BB962C8B-B14F-4D97-AF65-F5344CB8AC3E}">
        <p14:creationId xmlns:p14="http://schemas.microsoft.com/office/powerpoint/2010/main" val="2063119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Placeholder 4">
            <a:extLst>
              <a:ext uri="{FF2B5EF4-FFF2-40B4-BE49-F238E27FC236}">
                <a16:creationId xmlns:a16="http://schemas.microsoft.com/office/drawing/2014/main" id="{5C6E1A99-7CC1-A049-A107-C7FF5704087F}"/>
              </a:ext>
            </a:extLst>
          </p:cNvPr>
          <p:cNvSpPr txBox="1">
            <a:spLocks/>
          </p:cNvSpPr>
          <p:nvPr/>
        </p:nvSpPr>
        <p:spPr>
          <a:xfrm>
            <a:off x="604838" y="362170"/>
            <a:ext cx="9232181" cy="854075"/>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j-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j-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j-lt"/>
                <a:ea typeface="+mn-ea"/>
                <a:cs typeface="+mn-cs"/>
              </a:defRPr>
            </a:lvl4pPr>
            <a:lvl5pPr marL="18288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24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dirty="0">
                <a:solidFill>
                  <a:schemeClr val="tx2"/>
                </a:solidFill>
              </a:rPr>
              <a:t>Santrauka</a:t>
            </a:r>
            <a:br>
              <a:rPr lang="lt-LT" dirty="0">
                <a:solidFill>
                  <a:schemeClr val="tx2"/>
                </a:solidFill>
              </a:rPr>
            </a:br>
            <a:endParaRPr lang="lt-LT" dirty="0">
              <a:solidFill>
                <a:schemeClr val="tx2"/>
              </a:solidFill>
            </a:endParaRPr>
          </a:p>
        </p:txBody>
      </p:sp>
      <p:pic>
        <p:nvPicPr>
          <p:cNvPr id="36" name="Picture 35">
            <a:extLst>
              <a:ext uri="{FF2B5EF4-FFF2-40B4-BE49-F238E27FC236}">
                <a16:creationId xmlns:a16="http://schemas.microsoft.com/office/drawing/2014/main" id="{F7B9C872-A965-6D43-A559-58ED26C42EE2}"/>
              </a:ext>
            </a:extLst>
          </p:cNvPr>
          <p:cNvPicPr>
            <a:picLocks noChangeAspect="1"/>
          </p:cNvPicPr>
          <p:nvPr/>
        </p:nvPicPr>
        <p:blipFill>
          <a:blip r:embed="rId3"/>
          <a:stretch>
            <a:fillRect/>
          </a:stretch>
        </p:blipFill>
        <p:spPr>
          <a:xfrm>
            <a:off x="325458" y="5403266"/>
            <a:ext cx="1332854" cy="1332854"/>
          </a:xfrm>
          <a:prstGeom prst="rect">
            <a:avLst/>
          </a:prstGeom>
        </p:spPr>
      </p:pic>
      <p:sp>
        <p:nvSpPr>
          <p:cNvPr id="20" name="TextBox 19">
            <a:extLst>
              <a:ext uri="{FF2B5EF4-FFF2-40B4-BE49-F238E27FC236}">
                <a16:creationId xmlns:a16="http://schemas.microsoft.com/office/drawing/2014/main" id="{6FA839E7-5970-8A83-4A43-527A6C218346}"/>
              </a:ext>
            </a:extLst>
          </p:cNvPr>
          <p:cNvSpPr txBox="1"/>
          <p:nvPr/>
        </p:nvSpPr>
        <p:spPr>
          <a:xfrm>
            <a:off x="2798618" y="1214360"/>
            <a:ext cx="7753888" cy="584775"/>
          </a:xfrm>
          <a:prstGeom prst="rect">
            <a:avLst/>
          </a:prstGeom>
          <a:noFill/>
        </p:spPr>
        <p:txBody>
          <a:bodyPr wrap="square">
            <a:spAutoFit/>
          </a:bodyPr>
          <a:lstStyle/>
          <a:p>
            <a:r>
              <a:rPr lang="lt-LT" dirty="0">
                <a:solidFill>
                  <a:schemeClr val="tx2"/>
                </a:solidFill>
              </a:rPr>
              <a:t>Atsinaujinančių išteklių energijos šaltinių prijungimas išlaiko pagreitį</a:t>
            </a:r>
          </a:p>
          <a:p>
            <a:r>
              <a:rPr lang="lt-LT" sz="1400" i="1" dirty="0">
                <a:solidFill>
                  <a:schemeClr val="tx2"/>
                </a:solidFill>
              </a:rPr>
              <a:t>Per 2022 m. daugiau nei padvigubinome gaminančių vartotojų skaičių</a:t>
            </a:r>
            <a:endParaRPr lang="lt-LT" i="1" dirty="0">
              <a:solidFill>
                <a:schemeClr val="tx2"/>
              </a:solidFill>
            </a:endParaRPr>
          </a:p>
        </p:txBody>
      </p:sp>
      <p:grpSp>
        <p:nvGrpSpPr>
          <p:cNvPr id="21" name="Group 20">
            <a:extLst>
              <a:ext uri="{FF2B5EF4-FFF2-40B4-BE49-F238E27FC236}">
                <a16:creationId xmlns:a16="http://schemas.microsoft.com/office/drawing/2014/main" id="{6D364151-CD55-FF19-1969-4F6BB9CE8F60}"/>
              </a:ext>
            </a:extLst>
          </p:cNvPr>
          <p:cNvGrpSpPr/>
          <p:nvPr/>
        </p:nvGrpSpPr>
        <p:grpSpPr>
          <a:xfrm>
            <a:off x="1456605" y="1214360"/>
            <a:ext cx="573405" cy="573405"/>
            <a:chOff x="1456605" y="1725114"/>
            <a:chExt cx="573405" cy="573405"/>
          </a:xfrm>
          <a:solidFill>
            <a:srgbClr val="ABCF36"/>
          </a:solidFill>
        </p:grpSpPr>
        <p:sp>
          <p:nvSpPr>
            <p:cNvPr id="23" name="object 23">
              <a:extLst>
                <a:ext uri="{FF2B5EF4-FFF2-40B4-BE49-F238E27FC236}">
                  <a16:creationId xmlns:a16="http://schemas.microsoft.com/office/drawing/2014/main" id="{023A0A5C-6372-5BAB-4AC1-F267972A0BB5}"/>
                </a:ext>
              </a:extLst>
            </p:cNvPr>
            <p:cNvSpPr/>
            <p:nvPr/>
          </p:nvSpPr>
          <p:spPr>
            <a:xfrm>
              <a:off x="1456605" y="1725114"/>
              <a:ext cx="573405" cy="573405"/>
            </a:xfrm>
            <a:custGeom>
              <a:avLst/>
              <a:gdLst/>
              <a:ahLst/>
              <a:cxnLst/>
              <a:rect l="l" t="t" r="r" b="b"/>
              <a:pathLst>
                <a:path w="573405" h="573404">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7" y="377088"/>
                  </a:lnTo>
                  <a:lnTo>
                    <a:pt x="31981" y="418198"/>
                  </a:lnTo>
                  <a:lnTo>
                    <a:pt x="55283" y="455741"/>
                  </a:lnTo>
                  <a:lnTo>
                    <a:pt x="83923" y="489127"/>
                  </a:lnTo>
                  <a:lnTo>
                    <a:pt x="117310" y="517766"/>
                  </a:lnTo>
                  <a:lnTo>
                    <a:pt x="154854" y="541067"/>
                  </a:lnTo>
                  <a:lnTo>
                    <a:pt x="195967" y="558442"/>
                  </a:lnTo>
                  <a:lnTo>
                    <a:pt x="240058"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grpFill/>
            <a:ln>
              <a:noFill/>
            </a:ln>
          </p:spPr>
          <p:txBody>
            <a:bodyPr wrap="square" lIns="0" tIns="0" rIns="0" bIns="0" rtlCol="0"/>
            <a:lstStyle/>
            <a:p>
              <a:endParaRPr/>
            </a:p>
          </p:txBody>
        </p:sp>
        <p:sp>
          <p:nvSpPr>
            <p:cNvPr id="24" name="object 25">
              <a:extLst>
                <a:ext uri="{FF2B5EF4-FFF2-40B4-BE49-F238E27FC236}">
                  <a16:creationId xmlns:a16="http://schemas.microsoft.com/office/drawing/2014/main" id="{057AC96F-7971-353A-FECD-27F0C2AA1C4A}"/>
                </a:ext>
              </a:extLst>
            </p:cNvPr>
            <p:cNvSpPr txBox="1"/>
            <p:nvPr/>
          </p:nvSpPr>
          <p:spPr>
            <a:xfrm>
              <a:off x="1639494" y="1838179"/>
              <a:ext cx="240029" cy="314960"/>
            </a:xfrm>
            <a:prstGeom prst="rect">
              <a:avLst/>
            </a:prstGeom>
            <a:grpFill/>
            <a:ln>
              <a:noFill/>
            </a:ln>
          </p:spPr>
          <p:txBody>
            <a:bodyPr vert="horz" wrap="square" lIns="0" tIns="12700" rIns="0" bIns="0" rtlCol="0">
              <a:spAutoFit/>
            </a:bodyPr>
            <a:lstStyle/>
            <a:p>
              <a:pPr marL="12700" algn="ctr">
                <a:lnSpc>
                  <a:spcPct val="100000"/>
                </a:lnSpc>
                <a:spcBef>
                  <a:spcPts val="100"/>
                </a:spcBef>
              </a:pPr>
              <a:r>
                <a:rPr sz="1900" b="1" dirty="0">
                  <a:solidFill>
                    <a:schemeClr val="bg1"/>
                  </a:solidFill>
                  <a:latin typeface="Avenir"/>
                  <a:cs typeface="Avenir"/>
                </a:rPr>
                <a:t>1.</a:t>
              </a:r>
              <a:endParaRPr sz="1900" dirty="0">
                <a:solidFill>
                  <a:schemeClr val="bg1"/>
                </a:solidFill>
                <a:latin typeface="Avenir"/>
                <a:cs typeface="Avenir"/>
              </a:endParaRPr>
            </a:p>
          </p:txBody>
        </p:sp>
      </p:grpSp>
      <p:grpSp>
        <p:nvGrpSpPr>
          <p:cNvPr id="25" name="Group 24">
            <a:extLst>
              <a:ext uri="{FF2B5EF4-FFF2-40B4-BE49-F238E27FC236}">
                <a16:creationId xmlns:a16="http://schemas.microsoft.com/office/drawing/2014/main" id="{FF8E5975-BEE7-9695-E52F-8597378B6010}"/>
              </a:ext>
            </a:extLst>
          </p:cNvPr>
          <p:cNvGrpSpPr/>
          <p:nvPr/>
        </p:nvGrpSpPr>
        <p:grpSpPr>
          <a:xfrm>
            <a:off x="1456605" y="2155801"/>
            <a:ext cx="573405" cy="573405"/>
            <a:chOff x="1474037" y="2726741"/>
            <a:chExt cx="573405" cy="573405"/>
          </a:xfrm>
          <a:solidFill>
            <a:srgbClr val="ABCF36"/>
          </a:solidFill>
        </p:grpSpPr>
        <p:sp>
          <p:nvSpPr>
            <p:cNvPr id="26" name="object 15">
              <a:extLst>
                <a:ext uri="{FF2B5EF4-FFF2-40B4-BE49-F238E27FC236}">
                  <a16:creationId xmlns:a16="http://schemas.microsoft.com/office/drawing/2014/main" id="{805F9DF1-965C-53E9-0D12-8268AB83F85F}"/>
                </a:ext>
              </a:extLst>
            </p:cNvPr>
            <p:cNvSpPr/>
            <p:nvPr/>
          </p:nvSpPr>
          <p:spPr>
            <a:xfrm>
              <a:off x="1474037" y="2726741"/>
              <a:ext cx="573405" cy="573405"/>
            </a:xfrm>
            <a:custGeom>
              <a:avLst/>
              <a:gdLst/>
              <a:ahLst/>
              <a:cxnLst/>
              <a:rect l="l" t="t" r="r" b="b"/>
              <a:pathLst>
                <a:path w="573405" h="573404">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8" y="377088"/>
                  </a:lnTo>
                  <a:lnTo>
                    <a:pt x="31984" y="418198"/>
                  </a:lnTo>
                  <a:lnTo>
                    <a:pt x="55287" y="455741"/>
                  </a:lnTo>
                  <a:lnTo>
                    <a:pt x="83927" y="489127"/>
                  </a:lnTo>
                  <a:lnTo>
                    <a:pt x="117315" y="517766"/>
                  </a:lnTo>
                  <a:lnTo>
                    <a:pt x="154860" y="541067"/>
                  </a:lnTo>
                  <a:lnTo>
                    <a:pt x="195972" y="558442"/>
                  </a:lnTo>
                  <a:lnTo>
                    <a:pt x="240061"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grpFill/>
            <a:ln>
              <a:noFill/>
            </a:ln>
          </p:spPr>
          <p:txBody>
            <a:bodyPr wrap="square" lIns="0" tIns="0" rIns="0" bIns="0" rtlCol="0"/>
            <a:lstStyle/>
            <a:p>
              <a:endParaRPr>
                <a:solidFill>
                  <a:schemeClr val="tx2"/>
                </a:solidFill>
              </a:endParaRPr>
            </a:p>
          </p:txBody>
        </p:sp>
        <p:sp>
          <p:nvSpPr>
            <p:cNvPr id="29" name="object 26">
              <a:extLst>
                <a:ext uri="{FF2B5EF4-FFF2-40B4-BE49-F238E27FC236}">
                  <a16:creationId xmlns:a16="http://schemas.microsoft.com/office/drawing/2014/main" id="{F7428F2C-4C34-4B2B-D2C1-8D9F754F1FD8}"/>
                </a:ext>
              </a:extLst>
            </p:cNvPr>
            <p:cNvSpPr txBox="1"/>
            <p:nvPr/>
          </p:nvSpPr>
          <p:spPr>
            <a:xfrm>
              <a:off x="1657451" y="2849656"/>
              <a:ext cx="240029" cy="314960"/>
            </a:xfrm>
            <a:prstGeom prst="rect">
              <a:avLst/>
            </a:prstGeom>
            <a:grpFill/>
            <a:ln>
              <a:noFill/>
            </a:ln>
          </p:spPr>
          <p:txBody>
            <a:bodyPr vert="horz" wrap="square" lIns="0" tIns="12700" rIns="0" bIns="0" rtlCol="0">
              <a:spAutoFit/>
            </a:bodyPr>
            <a:lstStyle/>
            <a:p>
              <a:pPr marL="12700" algn="ctr">
                <a:lnSpc>
                  <a:spcPct val="100000"/>
                </a:lnSpc>
                <a:spcBef>
                  <a:spcPts val="100"/>
                </a:spcBef>
              </a:pPr>
              <a:r>
                <a:rPr sz="1900" b="1">
                  <a:solidFill>
                    <a:schemeClr val="bg1"/>
                  </a:solidFill>
                  <a:latin typeface="Avenir"/>
                  <a:cs typeface="Avenir"/>
                </a:rPr>
                <a:t>2.</a:t>
              </a:r>
              <a:endParaRPr sz="1900">
                <a:solidFill>
                  <a:schemeClr val="bg1"/>
                </a:solidFill>
                <a:latin typeface="Avenir"/>
                <a:cs typeface="Avenir"/>
              </a:endParaRPr>
            </a:p>
          </p:txBody>
        </p:sp>
      </p:grpSp>
      <p:grpSp>
        <p:nvGrpSpPr>
          <p:cNvPr id="30" name="Group 29">
            <a:extLst>
              <a:ext uri="{FF2B5EF4-FFF2-40B4-BE49-F238E27FC236}">
                <a16:creationId xmlns:a16="http://schemas.microsoft.com/office/drawing/2014/main" id="{2DEA064F-7F02-9AD4-F382-F039B7ED0984}"/>
              </a:ext>
            </a:extLst>
          </p:cNvPr>
          <p:cNvGrpSpPr/>
          <p:nvPr/>
        </p:nvGrpSpPr>
        <p:grpSpPr>
          <a:xfrm>
            <a:off x="1456605" y="3097242"/>
            <a:ext cx="573405" cy="573405"/>
            <a:chOff x="1500652" y="3779687"/>
            <a:chExt cx="573405" cy="573405"/>
          </a:xfrm>
          <a:solidFill>
            <a:srgbClr val="ABCF36"/>
          </a:solidFill>
        </p:grpSpPr>
        <p:sp>
          <p:nvSpPr>
            <p:cNvPr id="33" name="object 23">
              <a:extLst>
                <a:ext uri="{FF2B5EF4-FFF2-40B4-BE49-F238E27FC236}">
                  <a16:creationId xmlns:a16="http://schemas.microsoft.com/office/drawing/2014/main" id="{4936C3C0-9333-3CE9-A155-86ACF7CC2CAB}"/>
                </a:ext>
              </a:extLst>
            </p:cNvPr>
            <p:cNvSpPr/>
            <p:nvPr/>
          </p:nvSpPr>
          <p:spPr>
            <a:xfrm>
              <a:off x="1500652" y="3779687"/>
              <a:ext cx="573405" cy="573405"/>
            </a:xfrm>
            <a:custGeom>
              <a:avLst/>
              <a:gdLst/>
              <a:ahLst/>
              <a:cxnLst/>
              <a:rect l="l" t="t" r="r" b="b"/>
              <a:pathLst>
                <a:path w="573405" h="573404">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7" y="377088"/>
                  </a:lnTo>
                  <a:lnTo>
                    <a:pt x="31981" y="418198"/>
                  </a:lnTo>
                  <a:lnTo>
                    <a:pt x="55283" y="455741"/>
                  </a:lnTo>
                  <a:lnTo>
                    <a:pt x="83923" y="489127"/>
                  </a:lnTo>
                  <a:lnTo>
                    <a:pt x="117310" y="517766"/>
                  </a:lnTo>
                  <a:lnTo>
                    <a:pt x="154854" y="541067"/>
                  </a:lnTo>
                  <a:lnTo>
                    <a:pt x="195967" y="558442"/>
                  </a:lnTo>
                  <a:lnTo>
                    <a:pt x="240058"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grpFill/>
            <a:ln>
              <a:noFill/>
            </a:ln>
          </p:spPr>
          <p:txBody>
            <a:bodyPr wrap="square" lIns="0" tIns="0" rIns="0" bIns="0" rtlCol="0"/>
            <a:lstStyle/>
            <a:p>
              <a:endParaRPr/>
            </a:p>
          </p:txBody>
        </p:sp>
        <p:sp>
          <p:nvSpPr>
            <p:cNvPr id="39" name="object 28">
              <a:extLst>
                <a:ext uri="{FF2B5EF4-FFF2-40B4-BE49-F238E27FC236}">
                  <a16:creationId xmlns:a16="http://schemas.microsoft.com/office/drawing/2014/main" id="{57490C79-B069-91D2-7378-526F45C10DA0}"/>
                </a:ext>
              </a:extLst>
            </p:cNvPr>
            <p:cNvSpPr txBox="1"/>
            <p:nvPr/>
          </p:nvSpPr>
          <p:spPr>
            <a:xfrm>
              <a:off x="1680038" y="3901695"/>
              <a:ext cx="240029" cy="314960"/>
            </a:xfrm>
            <a:prstGeom prst="rect">
              <a:avLst/>
            </a:prstGeom>
            <a:grpFill/>
            <a:ln>
              <a:noFill/>
            </a:ln>
          </p:spPr>
          <p:txBody>
            <a:bodyPr vert="horz" wrap="square" lIns="0" tIns="12700" rIns="0" bIns="0" rtlCol="0">
              <a:spAutoFit/>
            </a:bodyPr>
            <a:lstStyle/>
            <a:p>
              <a:pPr marL="12700" algn="ctr">
                <a:lnSpc>
                  <a:spcPct val="100000"/>
                </a:lnSpc>
                <a:spcBef>
                  <a:spcPts val="100"/>
                </a:spcBef>
              </a:pPr>
              <a:r>
                <a:rPr lang="lt-LT" sz="1900" b="1" dirty="0">
                  <a:solidFill>
                    <a:schemeClr val="bg1"/>
                  </a:solidFill>
                  <a:latin typeface="Avenir"/>
                  <a:cs typeface="Avenir"/>
                </a:rPr>
                <a:t>3.</a:t>
              </a:r>
              <a:endParaRPr sz="1900" dirty="0">
                <a:solidFill>
                  <a:schemeClr val="bg1"/>
                </a:solidFill>
                <a:latin typeface="Avenir"/>
                <a:cs typeface="Avenir"/>
              </a:endParaRPr>
            </a:p>
          </p:txBody>
        </p:sp>
      </p:grpSp>
      <p:grpSp>
        <p:nvGrpSpPr>
          <p:cNvPr id="41" name="Group 40">
            <a:extLst>
              <a:ext uri="{FF2B5EF4-FFF2-40B4-BE49-F238E27FC236}">
                <a16:creationId xmlns:a16="http://schemas.microsoft.com/office/drawing/2014/main" id="{91D2B9CA-7C56-672A-BA7A-373CAEFD4F61}"/>
              </a:ext>
            </a:extLst>
          </p:cNvPr>
          <p:cNvGrpSpPr/>
          <p:nvPr/>
        </p:nvGrpSpPr>
        <p:grpSpPr>
          <a:xfrm>
            <a:off x="1456605" y="4038683"/>
            <a:ext cx="573405" cy="573405"/>
            <a:chOff x="1538548" y="4733689"/>
            <a:chExt cx="573405" cy="573405"/>
          </a:xfrm>
          <a:solidFill>
            <a:srgbClr val="ABCF36"/>
          </a:solidFill>
        </p:grpSpPr>
        <p:sp>
          <p:nvSpPr>
            <p:cNvPr id="47" name="object 23">
              <a:extLst>
                <a:ext uri="{FF2B5EF4-FFF2-40B4-BE49-F238E27FC236}">
                  <a16:creationId xmlns:a16="http://schemas.microsoft.com/office/drawing/2014/main" id="{89FC7B47-9160-327D-8702-71215D68DB82}"/>
                </a:ext>
              </a:extLst>
            </p:cNvPr>
            <p:cNvSpPr/>
            <p:nvPr/>
          </p:nvSpPr>
          <p:spPr>
            <a:xfrm>
              <a:off x="1538548" y="4733689"/>
              <a:ext cx="573405" cy="573405"/>
            </a:xfrm>
            <a:custGeom>
              <a:avLst/>
              <a:gdLst/>
              <a:ahLst/>
              <a:cxnLst/>
              <a:rect l="l" t="t" r="r" b="b"/>
              <a:pathLst>
                <a:path w="573405" h="573404">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7" y="377088"/>
                  </a:lnTo>
                  <a:lnTo>
                    <a:pt x="31981" y="418198"/>
                  </a:lnTo>
                  <a:lnTo>
                    <a:pt x="55283" y="455741"/>
                  </a:lnTo>
                  <a:lnTo>
                    <a:pt x="83923" y="489127"/>
                  </a:lnTo>
                  <a:lnTo>
                    <a:pt x="117310" y="517766"/>
                  </a:lnTo>
                  <a:lnTo>
                    <a:pt x="154854" y="541067"/>
                  </a:lnTo>
                  <a:lnTo>
                    <a:pt x="195967" y="558442"/>
                  </a:lnTo>
                  <a:lnTo>
                    <a:pt x="240058"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grpFill/>
            <a:ln>
              <a:noFill/>
            </a:ln>
          </p:spPr>
          <p:txBody>
            <a:bodyPr wrap="square" lIns="0" tIns="0" rIns="0" bIns="0" rtlCol="0"/>
            <a:lstStyle/>
            <a:p>
              <a:endParaRPr/>
            </a:p>
          </p:txBody>
        </p:sp>
        <p:sp>
          <p:nvSpPr>
            <p:cNvPr id="48" name="object 28">
              <a:extLst>
                <a:ext uri="{FF2B5EF4-FFF2-40B4-BE49-F238E27FC236}">
                  <a16:creationId xmlns:a16="http://schemas.microsoft.com/office/drawing/2014/main" id="{8EEFD658-82B3-5B4A-BCEE-CFD14FA1673D}"/>
                </a:ext>
              </a:extLst>
            </p:cNvPr>
            <p:cNvSpPr txBox="1"/>
            <p:nvPr/>
          </p:nvSpPr>
          <p:spPr>
            <a:xfrm>
              <a:off x="1717934" y="4855697"/>
              <a:ext cx="240029" cy="314960"/>
            </a:xfrm>
            <a:prstGeom prst="rect">
              <a:avLst/>
            </a:prstGeom>
            <a:grpFill/>
            <a:ln>
              <a:noFill/>
            </a:ln>
          </p:spPr>
          <p:txBody>
            <a:bodyPr vert="horz" wrap="square" lIns="0" tIns="12700" rIns="0" bIns="0" rtlCol="0">
              <a:spAutoFit/>
            </a:bodyPr>
            <a:lstStyle/>
            <a:p>
              <a:pPr marL="12700" algn="ctr">
                <a:lnSpc>
                  <a:spcPct val="100000"/>
                </a:lnSpc>
                <a:spcBef>
                  <a:spcPts val="100"/>
                </a:spcBef>
              </a:pPr>
              <a:r>
                <a:rPr lang="lt-LT" sz="1900" b="1" dirty="0">
                  <a:solidFill>
                    <a:schemeClr val="bg1"/>
                  </a:solidFill>
                  <a:latin typeface="Avenir"/>
                  <a:cs typeface="Avenir"/>
                </a:rPr>
                <a:t>4.</a:t>
              </a:r>
              <a:endParaRPr sz="1900" dirty="0">
                <a:solidFill>
                  <a:schemeClr val="bg1"/>
                </a:solidFill>
                <a:latin typeface="Avenir"/>
                <a:cs typeface="Avenir"/>
              </a:endParaRPr>
            </a:p>
          </p:txBody>
        </p:sp>
      </p:grpSp>
      <p:grpSp>
        <p:nvGrpSpPr>
          <p:cNvPr id="49" name="Group 48">
            <a:extLst>
              <a:ext uri="{FF2B5EF4-FFF2-40B4-BE49-F238E27FC236}">
                <a16:creationId xmlns:a16="http://schemas.microsoft.com/office/drawing/2014/main" id="{EA33D2EB-1250-728B-7492-DD03CB624E19}"/>
              </a:ext>
            </a:extLst>
          </p:cNvPr>
          <p:cNvGrpSpPr/>
          <p:nvPr/>
        </p:nvGrpSpPr>
        <p:grpSpPr>
          <a:xfrm>
            <a:off x="1469302" y="4980126"/>
            <a:ext cx="573405" cy="573405"/>
            <a:chOff x="1538548" y="4733689"/>
            <a:chExt cx="573405" cy="573405"/>
          </a:xfrm>
          <a:solidFill>
            <a:srgbClr val="ABCF36"/>
          </a:solidFill>
        </p:grpSpPr>
        <p:sp>
          <p:nvSpPr>
            <p:cNvPr id="50" name="object 23">
              <a:extLst>
                <a:ext uri="{FF2B5EF4-FFF2-40B4-BE49-F238E27FC236}">
                  <a16:creationId xmlns:a16="http://schemas.microsoft.com/office/drawing/2014/main" id="{C74B7564-FD94-D8EC-F72C-F0B90ACE50FF}"/>
                </a:ext>
              </a:extLst>
            </p:cNvPr>
            <p:cNvSpPr/>
            <p:nvPr/>
          </p:nvSpPr>
          <p:spPr>
            <a:xfrm>
              <a:off x="1538548" y="4733689"/>
              <a:ext cx="573405" cy="573405"/>
            </a:xfrm>
            <a:custGeom>
              <a:avLst/>
              <a:gdLst/>
              <a:ahLst/>
              <a:cxnLst/>
              <a:rect l="l" t="t" r="r" b="b"/>
              <a:pathLst>
                <a:path w="573405" h="573404">
                  <a:moveTo>
                    <a:pt x="286537" y="0"/>
                  </a:moveTo>
                  <a:lnTo>
                    <a:pt x="240061" y="3750"/>
                  </a:lnTo>
                  <a:lnTo>
                    <a:pt x="195972" y="14607"/>
                  </a:lnTo>
                  <a:lnTo>
                    <a:pt x="154860" y="31981"/>
                  </a:lnTo>
                  <a:lnTo>
                    <a:pt x="117315" y="55282"/>
                  </a:lnTo>
                  <a:lnTo>
                    <a:pt x="83927" y="83921"/>
                  </a:lnTo>
                  <a:lnTo>
                    <a:pt x="55287" y="117307"/>
                  </a:lnTo>
                  <a:lnTo>
                    <a:pt x="31984" y="154850"/>
                  </a:lnTo>
                  <a:lnTo>
                    <a:pt x="14608" y="195961"/>
                  </a:lnTo>
                  <a:lnTo>
                    <a:pt x="3750" y="240049"/>
                  </a:lnTo>
                  <a:lnTo>
                    <a:pt x="0" y="286524"/>
                  </a:lnTo>
                  <a:lnTo>
                    <a:pt x="3750" y="333000"/>
                  </a:lnTo>
                  <a:lnTo>
                    <a:pt x="14607" y="377088"/>
                  </a:lnTo>
                  <a:lnTo>
                    <a:pt x="31981" y="418198"/>
                  </a:lnTo>
                  <a:lnTo>
                    <a:pt x="55283" y="455741"/>
                  </a:lnTo>
                  <a:lnTo>
                    <a:pt x="83923" y="489127"/>
                  </a:lnTo>
                  <a:lnTo>
                    <a:pt x="117310" y="517766"/>
                  </a:lnTo>
                  <a:lnTo>
                    <a:pt x="154854" y="541067"/>
                  </a:lnTo>
                  <a:lnTo>
                    <a:pt x="195967" y="558442"/>
                  </a:lnTo>
                  <a:lnTo>
                    <a:pt x="240058" y="569299"/>
                  </a:lnTo>
                  <a:lnTo>
                    <a:pt x="286537" y="573049"/>
                  </a:lnTo>
                  <a:lnTo>
                    <a:pt x="333012" y="569299"/>
                  </a:lnTo>
                  <a:lnTo>
                    <a:pt x="377100" y="558442"/>
                  </a:lnTo>
                  <a:lnTo>
                    <a:pt x="418211" y="541067"/>
                  </a:lnTo>
                  <a:lnTo>
                    <a:pt x="455754" y="517766"/>
                  </a:lnTo>
                  <a:lnTo>
                    <a:pt x="489140" y="489127"/>
                  </a:lnTo>
                  <a:lnTo>
                    <a:pt x="517779" y="455741"/>
                  </a:lnTo>
                  <a:lnTo>
                    <a:pt x="541080" y="418198"/>
                  </a:lnTo>
                  <a:lnTo>
                    <a:pt x="558454" y="377088"/>
                  </a:lnTo>
                  <a:lnTo>
                    <a:pt x="569311" y="333000"/>
                  </a:lnTo>
                  <a:lnTo>
                    <a:pt x="573062" y="286524"/>
                  </a:lnTo>
                  <a:lnTo>
                    <a:pt x="569311" y="240049"/>
                  </a:lnTo>
                  <a:lnTo>
                    <a:pt x="558454" y="195961"/>
                  </a:lnTo>
                  <a:lnTo>
                    <a:pt x="541080" y="154850"/>
                  </a:lnTo>
                  <a:lnTo>
                    <a:pt x="517779" y="117307"/>
                  </a:lnTo>
                  <a:lnTo>
                    <a:pt x="489140" y="83921"/>
                  </a:lnTo>
                  <a:lnTo>
                    <a:pt x="455754" y="55282"/>
                  </a:lnTo>
                  <a:lnTo>
                    <a:pt x="418211" y="31981"/>
                  </a:lnTo>
                  <a:lnTo>
                    <a:pt x="377100" y="14607"/>
                  </a:lnTo>
                  <a:lnTo>
                    <a:pt x="333012" y="3750"/>
                  </a:lnTo>
                  <a:lnTo>
                    <a:pt x="286537" y="0"/>
                  </a:lnTo>
                  <a:close/>
                </a:path>
              </a:pathLst>
            </a:custGeom>
            <a:grpFill/>
            <a:ln>
              <a:noFill/>
            </a:ln>
          </p:spPr>
          <p:txBody>
            <a:bodyPr wrap="square" lIns="0" tIns="0" rIns="0" bIns="0" rtlCol="0"/>
            <a:lstStyle/>
            <a:p>
              <a:endParaRPr/>
            </a:p>
          </p:txBody>
        </p:sp>
        <p:sp>
          <p:nvSpPr>
            <p:cNvPr id="51" name="object 28">
              <a:extLst>
                <a:ext uri="{FF2B5EF4-FFF2-40B4-BE49-F238E27FC236}">
                  <a16:creationId xmlns:a16="http://schemas.microsoft.com/office/drawing/2014/main" id="{6FB37350-9632-8536-4A7E-C23F56BC1B42}"/>
                </a:ext>
              </a:extLst>
            </p:cNvPr>
            <p:cNvSpPr txBox="1"/>
            <p:nvPr/>
          </p:nvSpPr>
          <p:spPr>
            <a:xfrm>
              <a:off x="1717934" y="4855697"/>
              <a:ext cx="240029" cy="314960"/>
            </a:xfrm>
            <a:prstGeom prst="rect">
              <a:avLst/>
            </a:prstGeom>
            <a:grpFill/>
            <a:ln>
              <a:noFill/>
            </a:ln>
          </p:spPr>
          <p:txBody>
            <a:bodyPr vert="horz" wrap="square" lIns="0" tIns="12700" rIns="0" bIns="0" rtlCol="0">
              <a:spAutoFit/>
            </a:bodyPr>
            <a:lstStyle/>
            <a:p>
              <a:pPr marL="12700" algn="ctr">
                <a:lnSpc>
                  <a:spcPct val="100000"/>
                </a:lnSpc>
                <a:spcBef>
                  <a:spcPts val="100"/>
                </a:spcBef>
              </a:pPr>
              <a:r>
                <a:rPr lang="lt-LT" sz="1900" b="1" dirty="0">
                  <a:solidFill>
                    <a:schemeClr val="bg1"/>
                  </a:solidFill>
                  <a:latin typeface="Avenir"/>
                  <a:cs typeface="Avenir"/>
                </a:rPr>
                <a:t>4.</a:t>
              </a:r>
              <a:endParaRPr sz="1900" dirty="0">
                <a:solidFill>
                  <a:schemeClr val="bg1"/>
                </a:solidFill>
                <a:latin typeface="Avenir"/>
                <a:cs typeface="Avenir"/>
              </a:endParaRPr>
            </a:p>
          </p:txBody>
        </p:sp>
      </p:grpSp>
      <p:sp>
        <p:nvSpPr>
          <p:cNvPr id="55" name="TextBox 54">
            <a:extLst>
              <a:ext uri="{FF2B5EF4-FFF2-40B4-BE49-F238E27FC236}">
                <a16:creationId xmlns:a16="http://schemas.microsoft.com/office/drawing/2014/main" id="{B2EB8356-4185-8BE9-D6E1-340E9D637254}"/>
              </a:ext>
            </a:extLst>
          </p:cNvPr>
          <p:cNvSpPr txBox="1"/>
          <p:nvPr/>
        </p:nvSpPr>
        <p:spPr>
          <a:xfrm>
            <a:off x="2798617" y="3061003"/>
            <a:ext cx="8054109" cy="646331"/>
          </a:xfrm>
          <a:prstGeom prst="rect">
            <a:avLst/>
          </a:prstGeom>
          <a:noFill/>
        </p:spPr>
        <p:txBody>
          <a:bodyPr wrap="square">
            <a:spAutoFit/>
          </a:bodyPr>
          <a:lstStyle/>
          <a:p>
            <a:r>
              <a:rPr lang="lt-LT" dirty="0">
                <a:solidFill>
                  <a:schemeClr val="tx2"/>
                </a:solidFill>
              </a:rPr>
              <a:t>Alternatyvos rekonstrukcijoms leidžia racionaliai išnaudoti esamą infrastruktūrą ir išvengti atskirų taškinių sprendimų finansavimų</a:t>
            </a:r>
          </a:p>
        </p:txBody>
      </p:sp>
      <p:sp>
        <p:nvSpPr>
          <p:cNvPr id="59" name="TextBox 58">
            <a:extLst>
              <a:ext uri="{FF2B5EF4-FFF2-40B4-BE49-F238E27FC236}">
                <a16:creationId xmlns:a16="http://schemas.microsoft.com/office/drawing/2014/main" id="{C0D09A5E-13E0-6EEB-FC3F-5631D26BD00B}"/>
              </a:ext>
            </a:extLst>
          </p:cNvPr>
          <p:cNvSpPr txBox="1"/>
          <p:nvPr/>
        </p:nvSpPr>
        <p:spPr>
          <a:xfrm>
            <a:off x="2798617" y="5033934"/>
            <a:ext cx="8285018" cy="369332"/>
          </a:xfrm>
          <a:prstGeom prst="rect">
            <a:avLst/>
          </a:prstGeom>
          <a:noFill/>
        </p:spPr>
        <p:txBody>
          <a:bodyPr wrap="square">
            <a:spAutoFit/>
          </a:bodyPr>
          <a:lstStyle/>
          <a:p>
            <a:r>
              <a:rPr lang="lt-LT" dirty="0">
                <a:solidFill>
                  <a:schemeClr val="tx2"/>
                </a:solidFill>
              </a:rPr>
              <a:t>Kartu su parama gyventojams būtina ir parama skirstymo tinklų operatoriui</a:t>
            </a:r>
          </a:p>
        </p:txBody>
      </p:sp>
      <p:sp>
        <p:nvSpPr>
          <p:cNvPr id="63" name="TextBox 62">
            <a:extLst>
              <a:ext uri="{FF2B5EF4-FFF2-40B4-BE49-F238E27FC236}">
                <a16:creationId xmlns:a16="http://schemas.microsoft.com/office/drawing/2014/main" id="{7A94CA91-8449-EFE8-E653-6DAE674206CA}"/>
              </a:ext>
            </a:extLst>
          </p:cNvPr>
          <p:cNvSpPr txBox="1"/>
          <p:nvPr/>
        </p:nvSpPr>
        <p:spPr>
          <a:xfrm>
            <a:off x="2798617" y="4013986"/>
            <a:ext cx="8543637" cy="861774"/>
          </a:xfrm>
          <a:prstGeom prst="rect">
            <a:avLst/>
          </a:prstGeom>
          <a:noFill/>
        </p:spPr>
        <p:txBody>
          <a:bodyPr wrap="square">
            <a:spAutoFit/>
          </a:bodyPr>
          <a:lstStyle/>
          <a:p>
            <a:r>
              <a:rPr lang="lt-LT" dirty="0" err="1">
                <a:solidFill>
                  <a:schemeClr val="tx2"/>
                </a:solidFill>
              </a:rPr>
              <a:t>Dekarbonizacija</a:t>
            </a:r>
            <a:r>
              <a:rPr lang="lt-LT" dirty="0">
                <a:solidFill>
                  <a:schemeClr val="tx2"/>
                </a:solidFill>
              </a:rPr>
              <a:t> nėra atskirai finansuojama, todėl naudojamos planinėms rekonstrukcijoms skirtos lėšos</a:t>
            </a:r>
          </a:p>
          <a:p>
            <a:r>
              <a:rPr lang="lt-LT" sz="1400" i="1" dirty="0">
                <a:solidFill>
                  <a:schemeClr val="tx2"/>
                </a:solidFill>
              </a:rPr>
              <a:t>Be planinių rekonstrukcijų kenčia tinklo patikimumas</a:t>
            </a:r>
          </a:p>
        </p:txBody>
      </p:sp>
      <p:sp>
        <p:nvSpPr>
          <p:cNvPr id="65" name="TextBox 64">
            <a:extLst>
              <a:ext uri="{FF2B5EF4-FFF2-40B4-BE49-F238E27FC236}">
                <a16:creationId xmlns:a16="http://schemas.microsoft.com/office/drawing/2014/main" id="{D9F1C89F-C618-B1EC-1B62-4AF0F255C86B}"/>
              </a:ext>
            </a:extLst>
          </p:cNvPr>
          <p:cNvSpPr txBox="1"/>
          <p:nvPr/>
        </p:nvSpPr>
        <p:spPr>
          <a:xfrm>
            <a:off x="2798617" y="2207029"/>
            <a:ext cx="8428706" cy="584775"/>
          </a:xfrm>
          <a:prstGeom prst="rect">
            <a:avLst/>
          </a:prstGeom>
          <a:noFill/>
        </p:spPr>
        <p:txBody>
          <a:bodyPr wrap="square">
            <a:spAutoFit/>
          </a:bodyPr>
          <a:lstStyle/>
          <a:p>
            <a:r>
              <a:rPr lang="lt-LT">
                <a:solidFill>
                  <a:schemeClr val="tx2"/>
                </a:solidFill>
              </a:rPr>
              <a:t>94,3 % </a:t>
            </a:r>
            <a:r>
              <a:rPr lang="lt-LT" dirty="0">
                <a:solidFill>
                  <a:schemeClr val="tx2"/>
                </a:solidFill>
              </a:rPr>
              <a:t>gaminančių vartotojų prijungiami be rekonstrukcijų </a:t>
            </a:r>
          </a:p>
          <a:p>
            <a:r>
              <a:rPr lang="lt-LT" sz="1400" i="1" dirty="0">
                <a:solidFill>
                  <a:schemeClr val="tx2"/>
                </a:solidFill>
              </a:rPr>
              <a:t>Rekonstrukcijų poreikis auga kartu su tinklo įsisotinimu, tačiau laisvos galios generacijai vis dar yra</a:t>
            </a:r>
          </a:p>
        </p:txBody>
      </p:sp>
    </p:spTree>
    <p:extLst>
      <p:ext uri="{BB962C8B-B14F-4D97-AF65-F5344CB8AC3E}">
        <p14:creationId xmlns:p14="http://schemas.microsoft.com/office/powerpoint/2010/main" val="13661216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8A8DB54-F3B2-2ECD-43F1-7D3EA27DF3C9}"/>
              </a:ext>
            </a:extLst>
          </p:cNvPr>
          <p:cNvPicPr>
            <a:picLocks noChangeAspect="1"/>
          </p:cNvPicPr>
          <p:nvPr/>
        </p:nvPicPr>
        <p:blipFill>
          <a:blip r:embed="rId2"/>
          <a:stretch>
            <a:fillRect/>
          </a:stretch>
        </p:blipFill>
        <p:spPr>
          <a:xfrm>
            <a:off x="1" y="-1"/>
            <a:ext cx="12192000" cy="6858001"/>
          </a:xfrm>
          <a:prstGeom prst="rect">
            <a:avLst/>
          </a:prstGeom>
        </p:spPr>
      </p:pic>
    </p:spTree>
    <p:extLst>
      <p:ext uri="{BB962C8B-B14F-4D97-AF65-F5344CB8AC3E}">
        <p14:creationId xmlns:p14="http://schemas.microsoft.com/office/powerpoint/2010/main" val="3838884877"/>
      </p:ext>
    </p:extLst>
  </p:cSld>
  <p:clrMapOvr>
    <a:masterClrMapping/>
  </p:clrMapOvr>
</p:sld>
</file>

<file path=ppt/theme/theme1.xml><?xml version="1.0" encoding="utf-8"?>
<a:theme xmlns:a="http://schemas.openxmlformats.org/drawingml/2006/main" name="Office Theme">
  <a:themeElements>
    <a:clrScheme name="ESO 2">
      <a:dk1>
        <a:srgbClr val="FFFFFF"/>
      </a:dk1>
      <a:lt1>
        <a:srgbClr val="FFFFFF"/>
      </a:lt1>
      <a:dk2>
        <a:srgbClr val="000000"/>
      </a:dk2>
      <a:lt2>
        <a:srgbClr val="FFFFFF"/>
      </a:lt2>
      <a:accent1>
        <a:srgbClr val="ABD037"/>
      </a:accent1>
      <a:accent2>
        <a:srgbClr val="58595B"/>
      </a:accent2>
      <a:accent3>
        <a:srgbClr val="FFD800"/>
      </a:accent3>
      <a:accent4>
        <a:srgbClr val="ABCF36"/>
      </a:accent4>
      <a:accent5>
        <a:srgbClr val="57585B"/>
      </a:accent5>
      <a:accent6>
        <a:srgbClr val="FFD700"/>
      </a:accent6>
      <a:hlink>
        <a:srgbClr val="ABCF36"/>
      </a:hlink>
      <a:folHlink>
        <a:srgbClr val="57585B"/>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marL="12700" algn="l">
          <a:lnSpc>
            <a:spcPct val="100000"/>
          </a:lnSpc>
          <a:spcBef>
            <a:spcPts val="270"/>
          </a:spcBef>
          <a:defRPr sz="1200" b="0" i="0" dirty="0" err="1">
            <a:solidFill>
              <a:srgbClr val="1D1D1B"/>
            </a:solidFill>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ESO 2">
    <a:dk1>
      <a:srgbClr val="FFFFFF"/>
    </a:dk1>
    <a:lt1>
      <a:srgbClr val="FFFFFF"/>
    </a:lt1>
    <a:dk2>
      <a:srgbClr val="000000"/>
    </a:dk2>
    <a:lt2>
      <a:srgbClr val="FFFFFF"/>
    </a:lt2>
    <a:accent1>
      <a:srgbClr val="ABD037"/>
    </a:accent1>
    <a:accent2>
      <a:srgbClr val="58595B"/>
    </a:accent2>
    <a:accent3>
      <a:srgbClr val="FFD800"/>
    </a:accent3>
    <a:accent4>
      <a:srgbClr val="ABCF36"/>
    </a:accent4>
    <a:accent5>
      <a:srgbClr val="57585B"/>
    </a:accent5>
    <a:accent6>
      <a:srgbClr val="FFD700"/>
    </a:accent6>
    <a:hlink>
      <a:srgbClr val="ABCF36"/>
    </a:hlink>
    <a:folHlink>
      <a:srgbClr val="57585B"/>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Viesas xmlns="e46cb747-5011-47ae-b7c1-c85f05896fcf">true</Viesas>
    <TemplateUrl xmlns="http://schemas.microsoft.com/sharepoint/v3" xsi:nil="true"/>
    <rusiavimas xmlns="e46cb747-5011-47ae-b7c1-c85f05896fcf" xsi:nil="true"/>
    <Pagrindinis xmlns="e46cb747-5011-47ae-b7c1-c85f05896fcf">false</Pagrindinis>
    <Antrinis xmlns="e46cb747-5011-47ae-b7c1-c85f05896fcf">true</Antrinis>
    <xd_ProgID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ListFieldsContentType" ma:contentTypeID="0x01010030D9DBA0AD9F4678BDDB4D5C3B1BB0E2000B7028C022D7F345A60887BB29820B25" ma:contentTypeVersion="2" ma:contentTypeDescription="" ma:contentTypeScope="" ma:versionID="ea5de3f56ab1e6ee9358ef28bc222931">
  <xsd:schema xmlns:xsd="http://www.w3.org/2001/XMLSchema" xmlns:xs="http://www.w3.org/2001/XMLSchema" xmlns:p="http://schemas.microsoft.com/office/2006/metadata/properties" xmlns:ns1="http://schemas.microsoft.com/sharepoint/v3" xmlns:ns2="e46cb747-5011-47ae-b7c1-c85f05896fcf" targetNamespace="http://schemas.microsoft.com/office/2006/metadata/properties" ma:root="true" ma:fieldsID="5094b8d2013bb9f9e43fe69bd1c9cf3d" ns1:_="" ns2:_="">
    <xsd:import namespace="http://schemas.microsoft.com/sharepoint/v3"/>
    <xsd:import namespace="e46cb747-5011-47ae-b7c1-c85f05896fcf"/>
    <xsd:element name="properties">
      <xsd:complexType>
        <xsd:sequence>
          <xsd:element name="documentManagement">
            <xsd:complexType>
              <xsd:all>
                <xsd:element ref="ns2:Viesas" minOccurs="0"/>
                <xsd:element ref="ns2:Pagrindinis" minOccurs="0"/>
                <xsd:element ref="ns2:Antrinis" minOccurs="0"/>
                <xsd:element ref="ns1:xd_ProgID" minOccurs="0"/>
                <xsd:element ref="ns1:TemplateUrl" minOccurs="0"/>
                <xsd:element ref="ns1:xd_Signature" minOccurs="0"/>
                <xsd:element ref="ns2:rusiavima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xd_ProgID" ma:index="6" nillable="true" ma:displayName="HTML failo saitas" ma:hidden="true" ma:internalName="xd_ProgID">
      <xsd:simpleType>
        <xsd:restriction base="dms:Text"/>
      </xsd:simpleType>
    </xsd:element>
    <xsd:element name="TemplateUrl" ma:index="7" nillable="true" ma:displayName="Šablono saitas" ma:hidden="true" ma:internalName="TemplateUrl">
      <xsd:simpleType>
        <xsd:restriction base="dms:Text"/>
      </xsd:simpleType>
    </xsd:element>
    <xsd:element name="xd_Signature" ma:index="8" nillable="true" ma:displayName="Pasirašyta" ma:hidden="true" ma:internalName="xd_Signature"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e46cb747-5011-47ae-b7c1-c85f05896fcf" elementFormDefault="qualified">
    <xsd:import namespace="http://schemas.microsoft.com/office/2006/documentManagement/types"/>
    <xsd:import namespace="http://schemas.microsoft.com/office/infopath/2007/PartnerControls"/>
    <xsd:element name="Viesas" ma:index="1" nillable="true" ma:displayName="Viešas" ma:default="0" ma:internalName="Viesas">
      <xsd:simpleType>
        <xsd:restriction base="dms:Boolean"/>
      </xsd:simpleType>
    </xsd:element>
    <xsd:element name="Pagrindinis" ma:index="2" nillable="true" ma:displayName="Priemonė" ma:default="0" ma:internalName="Pagrindinis">
      <xsd:simpleType>
        <xsd:restriction base="dms:Boolean"/>
      </xsd:simpleType>
    </xsd:element>
    <xsd:element name="Antrinis" ma:index="3" nillable="true" ma:displayName="Vykdymas" ma:default="0" ma:internalName="Antrinis">
      <xsd:simpleType>
        <xsd:restriction base="dms:Boolean"/>
      </xsd:simpleType>
    </xsd:element>
    <xsd:element name="rusiavimas" ma:index="9" nillable="true" ma:displayName="Rūšiavimas" ma:internalName="rusiavimas" ma:percentage="FALSE">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xsd:element ref="dc:title" minOccurs="0" maxOccurs="1" ma:index="0" ma:displayName="Antraštė"/>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AEA6C1-7CDE-4FC9-9FC9-B3B746BAFBD9}">
  <ds:schemaRefs>
    <ds:schemaRef ds:uri="http://schemas.microsoft.com/sharepoint/v3/contenttype/forms"/>
  </ds:schemaRefs>
</ds:datastoreItem>
</file>

<file path=customXml/itemProps2.xml><?xml version="1.0" encoding="utf-8"?>
<ds:datastoreItem xmlns:ds="http://schemas.openxmlformats.org/officeDocument/2006/customXml" ds:itemID="{E0435D68-819D-4F84-87F0-731066BA2793}">
  <ds:schemaRefs>
    <ds:schemaRef ds:uri="12236a31-f72c-47ea-bf36-3678548ec3fd"/>
    <ds:schemaRef ds:uri="5381b2d9-5a52-46fb-9aac-8d816afc70a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65933253-F26F-4FD6-AD5D-E972D57E3B76}"/>
</file>

<file path=docMetadata/LabelInfo.xml><?xml version="1.0" encoding="utf-8"?>
<clbl:labelList xmlns:clbl="http://schemas.microsoft.com/office/2020/mipLabelMetadata">
  <clbl:label id="{190751af-2442-49a7-b7b9-9f0bcce858c9}" enabled="1" method="Privileged" siteId="{ea88e983-d65a-47b3-adb4-3e1c6d2110d2}" removed="0"/>
</clbl:labelList>
</file>

<file path=docProps/app.xml><?xml version="1.0" encoding="utf-8"?>
<Properties xmlns="http://schemas.openxmlformats.org/officeDocument/2006/extended-properties" xmlns:vt="http://schemas.openxmlformats.org/officeDocument/2006/docPropsVTypes">
  <Template/>
  <TotalTime>5351</TotalTime>
  <Words>1306</Words>
  <Application>Microsoft Office PowerPoint</Application>
  <PresentationFormat>Widescreen</PresentationFormat>
  <Paragraphs>240</Paragraphs>
  <Slides>12</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Arial Black</vt:lpstr>
      <vt:lpstr>Avenir</vt:lpstr>
      <vt:lpstr>Avenir Black</vt:lpstr>
      <vt:lpstr>Avenir Book</vt:lpstr>
      <vt:lpstr>Calibri</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ESO prezentacija</dc:title>
  <dc:creator>Ieva Pagirytė</dc:creator>
  <cp:lastModifiedBy>Ramunė Matulevičiūtė</cp:lastModifiedBy>
  <cp:revision>3</cp:revision>
  <dcterms:created xsi:type="dcterms:W3CDTF">2021-03-25T15:12:36Z</dcterms:created>
  <dcterms:modified xsi:type="dcterms:W3CDTF">2023-05-04T04:59:42Z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0x01010030D9DBA0AD9F4678BDDB4D5C3B1BB0E2000B7028C022D7F345A60887BB29820B25</vt:lpwstr>
  </property>
  <property fmtid="{D5CDD505-2E9C-101B-9397-08002B2CF9AE}" pid="3" name="MSIP_Label_190751af-2442-49a7-b7b9-9f0bcce858c9_Enabled">
    <vt:lpwstr>true</vt:lpwstr>
  </property>
  <property fmtid="{D5CDD505-2E9C-101B-9397-08002B2CF9AE}" pid="4" name="MSIP_Label_190751af-2442-49a7-b7b9-9f0bcce858c9_SetDate">
    <vt:lpwstr>2022-03-29T04:47:56Z</vt:lpwstr>
  </property>
  <property fmtid="{D5CDD505-2E9C-101B-9397-08002B2CF9AE}" pid="5" name="MSIP_Label_190751af-2442-49a7-b7b9-9f0bcce858c9_Method">
    <vt:lpwstr>Privileged</vt:lpwstr>
  </property>
  <property fmtid="{D5CDD505-2E9C-101B-9397-08002B2CF9AE}" pid="6" name="MSIP_Label_190751af-2442-49a7-b7b9-9f0bcce858c9_Name">
    <vt:lpwstr>Vidaus dokumentai</vt:lpwstr>
  </property>
  <property fmtid="{D5CDD505-2E9C-101B-9397-08002B2CF9AE}" pid="7" name="MSIP_Label_190751af-2442-49a7-b7b9-9f0bcce858c9_SiteId">
    <vt:lpwstr>ea88e983-d65a-47b3-adb4-3e1c6d2110d2</vt:lpwstr>
  </property>
  <property fmtid="{D5CDD505-2E9C-101B-9397-08002B2CF9AE}" pid="8" name="MSIP_Label_190751af-2442-49a7-b7b9-9f0bcce858c9_ActionId">
    <vt:lpwstr>94e6e4c4-cc72-425d-9bdf-c3674b5e9170</vt:lpwstr>
  </property>
  <property fmtid="{D5CDD505-2E9C-101B-9397-08002B2CF9AE}" pid="9" name="MSIP_Label_190751af-2442-49a7-b7b9-9f0bcce858c9_ContentBits">
    <vt:lpwstr>0</vt:lpwstr>
  </property>
  <property fmtid="{D5CDD505-2E9C-101B-9397-08002B2CF9AE}" pid="10" name="MediaServiceImageTags">
    <vt:lpwstr/>
  </property>
</Properties>
</file>