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fntdata" ContentType="application/x-fontdata"/>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3"/>
  </p:sldMasterIdLst>
  <p:notesMasterIdLst>
    <p:notesMasterId r:id="rId12"/>
  </p:notesMasterIdLst>
  <p:sldIdLst>
    <p:sldId id="306" r:id="rId4"/>
    <p:sldId id="307" r:id="rId5"/>
    <p:sldId id="272" r:id="rId6"/>
    <p:sldId id="309" r:id="rId7"/>
    <p:sldId id="310" r:id="rId8"/>
    <p:sldId id="311" r:id="rId9"/>
    <p:sldId id="313" r:id="rId10"/>
    <p:sldId id="314" r:id="rId11"/>
  </p:sldIdLst>
  <p:sldSz cx="12192000" cy="6858000"/>
  <p:notesSz cx="6858000" cy="12192000"/>
  <p:embeddedFontLst>
    <p:embeddedFont>
      <p:font typeface="Lato" panose="020F0502020204030203" pitchFamily="34" charset="0"/>
      <p:regular r:id="rId13"/>
      <p:bold r:id="rId14"/>
      <p:italic r:id="rId15"/>
      <p:boldItalic r:id="rId16"/>
    </p:embeddedFont>
    <p:embeddedFont>
      <p:font typeface="Roboto" panose="02000000000000000000" pitchFamily="2"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524384-F7D1-47A4-AC13-BA20BB48CBFB}" v="1" dt="2025-02-27T14:25:48.9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font" Target="fonts/font1.fntdata"/><Relationship Id="rId18" Type="http://schemas.openxmlformats.org/officeDocument/2006/relationships/font" Target="fonts/font6.fntdata"/><Relationship Id="rId26" Type="http://schemas.microsoft.com/office/2015/10/relationships/revisionInfo" Target="revisionInfo.xml"/><Relationship Id="rId3" Type="http://schemas.openxmlformats.org/officeDocument/2006/relationships/slideMaster" Target="slideMasters/slideMaster1.xml"/><Relationship Id="rId21"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notesMaster" Target="notesMasters/notesMaster1.xml"/><Relationship Id="rId17" Type="http://schemas.openxmlformats.org/officeDocument/2006/relationships/font" Target="fonts/font5.fntdata"/><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4.fntdata"/><Relationship Id="rId20" Type="http://schemas.openxmlformats.org/officeDocument/2006/relationships/font" Target="fonts/font8.fntdata"/><Relationship Id="rId24" Type="http://schemas.openxmlformats.org/officeDocument/2006/relationships/tableStyles" Target="tableStyles.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font" Target="fonts/font3.fntdata"/><Relationship Id="rId23"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font" Target="fonts/font7.fntdata"/><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font" Target="fonts/font2.fntdata"/><Relationship Id="rId22" Type="http://schemas.openxmlformats.org/officeDocument/2006/relationships/viewProps" Target="viewProps.xml"/><Relationship Id="rId27"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giras Jakimavičius" userId="514fdc12-c222-449b-9360-e3302f99fe91" providerId="ADAL" clId="{D7524384-F7D1-47A4-AC13-BA20BB48CBFB}"/>
    <pc:docChg chg="modSld">
      <pc:chgData name="Dangiras Jakimavičius" userId="514fdc12-c222-449b-9360-e3302f99fe91" providerId="ADAL" clId="{D7524384-F7D1-47A4-AC13-BA20BB48CBFB}" dt="2025-02-27T14:51:50.348" v="16" actId="20577"/>
      <pc:docMkLst>
        <pc:docMk/>
      </pc:docMkLst>
      <pc:sldChg chg="modSp mod">
        <pc:chgData name="Dangiras Jakimavičius" userId="514fdc12-c222-449b-9360-e3302f99fe91" providerId="ADAL" clId="{D7524384-F7D1-47A4-AC13-BA20BB48CBFB}" dt="2025-02-27T14:50:22.546" v="15" actId="20577"/>
        <pc:sldMkLst>
          <pc:docMk/>
          <pc:sldMk cId="0" sldId="272"/>
        </pc:sldMkLst>
        <pc:spChg chg="mod">
          <ac:chgData name="Dangiras Jakimavičius" userId="514fdc12-c222-449b-9360-e3302f99fe91" providerId="ADAL" clId="{D7524384-F7D1-47A4-AC13-BA20BB48CBFB}" dt="2025-02-27T14:50:22.546" v="15" actId="20577"/>
          <ac:spMkLst>
            <pc:docMk/>
            <pc:sldMk cId="0" sldId="272"/>
            <ac:spMk id="4" creationId="{00000000-0000-0000-0000-000000000000}"/>
          </ac:spMkLst>
        </pc:spChg>
      </pc:sldChg>
      <pc:sldChg chg="modSp mod">
        <pc:chgData name="Dangiras Jakimavičius" userId="514fdc12-c222-449b-9360-e3302f99fe91" providerId="ADAL" clId="{D7524384-F7D1-47A4-AC13-BA20BB48CBFB}" dt="2025-02-27T14:26:08.390" v="4" actId="20577"/>
        <pc:sldMkLst>
          <pc:docMk/>
          <pc:sldMk cId="0" sldId="307"/>
        </pc:sldMkLst>
        <pc:spChg chg="mod">
          <ac:chgData name="Dangiras Jakimavičius" userId="514fdc12-c222-449b-9360-e3302f99fe91" providerId="ADAL" clId="{D7524384-F7D1-47A4-AC13-BA20BB48CBFB}" dt="2025-02-27T14:26:08.390" v="4" actId="20577"/>
          <ac:spMkLst>
            <pc:docMk/>
            <pc:sldMk cId="0" sldId="307"/>
            <ac:spMk id="4" creationId="{00000000-0000-0000-0000-000000000000}"/>
          </ac:spMkLst>
        </pc:spChg>
      </pc:sldChg>
      <pc:sldChg chg="modSp mod">
        <pc:chgData name="Dangiras Jakimavičius" userId="514fdc12-c222-449b-9360-e3302f99fe91" providerId="ADAL" clId="{D7524384-F7D1-47A4-AC13-BA20BB48CBFB}" dt="2025-02-27T14:51:50.348" v="16" actId="20577"/>
        <pc:sldMkLst>
          <pc:docMk/>
          <pc:sldMk cId="0" sldId="310"/>
        </pc:sldMkLst>
        <pc:spChg chg="mod">
          <ac:chgData name="Dangiras Jakimavičius" userId="514fdc12-c222-449b-9360-e3302f99fe91" providerId="ADAL" clId="{D7524384-F7D1-47A4-AC13-BA20BB48CBFB}" dt="2025-02-27T14:51:50.348" v="16" actId="20577"/>
          <ac:spMkLst>
            <pc:docMk/>
            <pc:sldMk cId="0" sldId="310"/>
            <ac:spMk id="8" creationId="{00000000-0000-0000-0000-000000000000}"/>
          </ac:spMkLst>
        </pc:spChg>
      </pc:sldChg>
    </pc:docChg>
  </pc:docChgLst>
  <pc:docChgLst>
    <pc:chgData name="Dangiras Jakimavičius" userId="514fdc12-c222-449b-9360-e3302f99fe91" providerId="ADAL" clId="{2DA5FBE4-4F1D-46DB-AE5F-C94398969C9D}"/>
    <pc:docChg chg="undo custSel addSld delSld modSld sldOrd">
      <pc:chgData name="Dangiras Jakimavičius" userId="514fdc12-c222-449b-9360-e3302f99fe91" providerId="ADAL" clId="{2DA5FBE4-4F1D-46DB-AE5F-C94398969C9D}" dt="2025-01-17T11:22:44.487" v="3681" actId="20577"/>
      <pc:docMkLst>
        <pc:docMk/>
      </pc:docMkLst>
      <pc:sldChg chg="del">
        <pc:chgData name="Dangiras Jakimavičius" userId="514fdc12-c222-449b-9360-e3302f99fe91" providerId="ADAL" clId="{2DA5FBE4-4F1D-46DB-AE5F-C94398969C9D}" dt="2025-01-09T09:43:35.212" v="185" actId="47"/>
        <pc:sldMkLst>
          <pc:docMk/>
          <pc:sldMk cId="0" sldId="256"/>
        </pc:sldMkLst>
      </pc:sldChg>
      <pc:sldChg chg="del">
        <pc:chgData name="Dangiras Jakimavičius" userId="514fdc12-c222-449b-9360-e3302f99fe91" providerId="ADAL" clId="{2DA5FBE4-4F1D-46DB-AE5F-C94398969C9D}" dt="2025-01-09T10:06:26.905" v="468" actId="47"/>
        <pc:sldMkLst>
          <pc:docMk/>
          <pc:sldMk cId="0" sldId="257"/>
        </pc:sldMkLst>
      </pc:sldChg>
      <pc:sldChg chg="del">
        <pc:chgData name="Dangiras Jakimavičius" userId="514fdc12-c222-449b-9360-e3302f99fe91" providerId="ADAL" clId="{2DA5FBE4-4F1D-46DB-AE5F-C94398969C9D}" dt="2025-01-09T11:37:06.468" v="3301" actId="47"/>
        <pc:sldMkLst>
          <pc:docMk/>
          <pc:sldMk cId="0" sldId="258"/>
        </pc:sldMkLst>
      </pc:sldChg>
      <pc:sldChg chg="del">
        <pc:chgData name="Dangiras Jakimavičius" userId="514fdc12-c222-449b-9360-e3302f99fe91" providerId="ADAL" clId="{2DA5FBE4-4F1D-46DB-AE5F-C94398969C9D}" dt="2025-01-09T11:37:07.597" v="3302" actId="47"/>
        <pc:sldMkLst>
          <pc:docMk/>
          <pc:sldMk cId="0" sldId="259"/>
        </pc:sldMkLst>
      </pc:sldChg>
      <pc:sldChg chg="del">
        <pc:chgData name="Dangiras Jakimavičius" userId="514fdc12-c222-449b-9360-e3302f99fe91" providerId="ADAL" clId="{2DA5FBE4-4F1D-46DB-AE5F-C94398969C9D}" dt="2025-01-09T11:37:08.729" v="3303" actId="47"/>
        <pc:sldMkLst>
          <pc:docMk/>
          <pc:sldMk cId="0" sldId="260"/>
        </pc:sldMkLst>
      </pc:sldChg>
      <pc:sldChg chg="del">
        <pc:chgData name="Dangiras Jakimavičius" userId="514fdc12-c222-449b-9360-e3302f99fe91" providerId="ADAL" clId="{2DA5FBE4-4F1D-46DB-AE5F-C94398969C9D}" dt="2025-01-09T11:37:09.456" v="3304" actId="47"/>
        <pc:sldMkLst>
          <pc:docMk/>
          <pc:sldMk cId="0" sldId="261"/>
        </pc:sldMkLst>
      </pc:sldChg>
      <pc:sldChg chg="del">
        <pc:chgData name="Dangiras Jakimavičius" userId="514fdc12-c222-449b-9360-e3302f99fe91" providerId="ADAL" clId="{2DA5FBE4-4F1D-46DB-AE5F-C94398969C9D}" dt="2025-01-09T11:37:10.138" v="3305" actId="47"/>
        <pc:sldMkLst>
          <pc:docMk/>
          <pc:sldMk cId="0" sldId="262"/>
        </pc:sldMkLst>
      </pc:sldChg>
      <pc:sldChg chg="del">
        <pc:chgData name="Dangiras Jakimavičius" userId="514fdc12-c222-449b-9360-e3302f99fe91" providerId="ADAL" clId="{2DA5FBE4-4F1D-46DB-AE5F-C94398969C9D}" dt="2025-01-09T11:37:10.788" v="3306" actId="47"/>
        <pc:sldMkLst>
          <pc:docMk/>
          <pc:sldMk cId="0" sldId="263"/>
        </pc:sldMkLst>
      </pc:sldChg>
      <pc:sldChg chg="del">
        <pc:chgData name="Dangiras Jakimavičius" userId="514fdc12-c222-449b-9360-e3302f99fe91" providerId="ADAL" clId="{2DA5FBE4-4F1D-46DB-AE5F-C94398969C9D}" dt="2025-01-09T11:37:11.400" v="3307" actId="47"/>
        <pc:sldMkLst>
          <pc:docMk/>
          <pc:sldMk cId="0" sldId="264"/>
        </pc:sldMkLst>
      </pc:sldChg>
      <pc:sldChg chg="del">
        <pc:chgData name="Dangiras Jakimavičius" userId="514fdc12-c222-449b-9360-e3302f99fe91" providerId="ADAL" clId="{2DA5FBE4-4F1D-46DB-AE5F-C94398969C9D}" dt="2025-01-09T11:37:12.060" v="3308" actId="47"/>
        <pc:sldMkLst>
          <pc:docMk/>
          <pc:sldMk cId="0" sldId="265"/>
        </pc:sldMkLst>
      </pc:sldChg>
      <pc:sldChg chg="del">
        <pc:chgData name="Dangiras Jakimavičius" userId="514fdc12-c222-449b-9360-e3302f99fe91" providerId="ADAL" clId="{2DA5FBE4-4F1D-46DB-AE5F-C94398969C9D}" dt="2025-01-09T11:37:12.597" v="3309" actId="47"/>
        <pc:sldMkLst>
          <pc:docMk/>
          <pc:sldMk cId="0" sldId="266"/>
        </pc:sldMkLst>
      </pc:sldChg>
      <pc:sldChg chg="del">
        <pc:chgData name="Dangiras Jakimavičius" userId="514fdc12-c222-449b-9360-e3302f99fe91" providerId="ADAL" clId="{2DA5FBE4-4F1D-46DB-AE5F-C94398969C9D}" dt="2025-01-09T11:37:13.094" v="3310" actId="47"/>
        <pc:sldMkLst>
          <pc:docMk/>
          <pc:sldMk cId="0" sldId="267"/>
        </pc:sldMkLst>
      </pc:sldChg>
      <pc:sldChg chg="del">
        <pc:chgData name="Dangiras Jakimavičius" userId="514fdc12-c222-449b-9360-e3302f99fe91" providerId="ADAL" clId="{2DA5FBE4-4F1D-46DB-AE5F-C94398969C9D}" dt="2025-01-09T11:37:13.605" v="3311" actId="47"/>
        <pc:sldMkLst>
          <pc:docMk/>
          <pc:sldMk cId="0" sldId="268"/>
        </pc:sldMkLst>
      </pc:sldChg>
      <pc:sldChg chg="del">
        <pc:chgData name="Dangiras Jakimavičius" userId="514fdc12-c222-449b-9360-e3302f99fe91" providerId="ADAL" clId="{2DA5FBE4-4F1D-46DB-AE5F-C94398969C9D}" dt="2025-01-09T11:37:14.179" v="3312" actId="47"/>
        <pc:sldMkLst>
          <pc:docMk/>
          <pc:sldMk cId="0" sldId="269"/>
        </pc:sldMkLst>
      </pc:sldChg>
      <pc:sldChg chg="del">
        <pc:chgData name="Dangiras Jakimavičius" userId="514fdc12-c222-449b-9360-e3302f99fe91" providerId="ADAL" clId="{2DA5FBE4-4F1D-46DB-AE5F-C94398969C9D}" dt="2025-01-09T11:37:14.893" v="3313" actId="47"/>
        <pc:sldMkLst>
          <pc:docMk/>
          <pc:sldMk cId="0" sldId="270"/>
        </pc:sldMkLst>
      </pc:sldChg>
      <pc:sldChg chg="del">
        <pc:chgData name="Dangiras Jakimavičius" userId="514fdc12-c222-449b-9360-e3302f99fe91" providerId="ADAL" clId="{2DA5FBE4-4F1D-46DB-AE5F-C94398969C9D}" dt="2025-01-09T11:37:15.439" v="3314" actId="47"/>
        <pc:sldMkLst>
          <pc:docMk/>
          <pc:sldMk cId="0" sldId="271"/>
        </pc:sldMkLst>
      </pc:sldChg>
      <pc:sldChg chg="modSp mod ord">
        <pc:chgData name="Dangiras Jakimavičius" userId="514fdc12-c222-449b-9360-e3302f99fe91" providerId="ADAL" clId="{2DA5FBE4-4F1D-46DB-AE5F-C94398969C9D}" dt="2025-01-09T10:02:36.737" v="458" actId="20577"/>
        <pc:sldMkLst>
          <pc:docMk/>
          <pc:sldMk cId="0" sldId="272"/>
        </pc:sldMkLst>
        <pc:spChg chg="mod">
          <ac:chgData name="Dangiras Jakimavičius" userId="514fdc12-c222-449b-9360-e3302f99fe91" providerId="ADAL" clId="{2DA5FBE4-4F1D-46DB-AE5F-C94398969C9D}" dt="2025-01-09T09:58:38.136" v="334"/>
          <ac:spMkLst>
            <pc:docMk/>
            <pc:sldMk cId="0" sldId="272"/>
            <ac:spMk id="2" creationId="{00000000-0000-0000-0000-000000000000}"/>
          </ac:spMkLst>
        </pc:spChg>
        <pc:spChg chg="mod">
          <ac:chgData name="Dangiras Jakimavičius" userId="514fdc12-c222-449b-9360-e3302f99fe91" providerId="ADAL" clId="{2DA5FBE4-4F1D-46DB-AE5F-C94398969C9D}" dt="2025-01-09T10:02:36.737" v="458" actId="20577"/>
          <ac:spMkLst>
            <pc:docMk/>
            <pc:sldMk cId="0" sldId="272"/>
            <ac:spMk id="3" creationId="{00000000-0000-0000-0000-000000000000}"/>
          </ac:spMkLst>
        </pc:spChg>
        <pc:spChg chg="mod">
          <ac:chgData name="Dangiras Jakimavičius" userId="514fdc12-c222-449b-9360-e3302f99fe91" providerId="ADAL" clId="{2DA5FBE4-4F1D-46DB-AE5F-C94398969C9D}" dt="2025-01-09T10:02:12.560" v="456" actId="20577"/>
          <ac:spMkLst>
            <pc:docMk/>
            <pc:sldMk cId="0" sldId="272"/>
            <ac:spMk id="4" creationId="{00000000-0000-0000-0000-000000000000}"/>
          </ac:spMkLst>
        </pc:spChg>
      </pc:sldChg>
      <pc:sldChg chg="del">
        <pc:chgData name="Dangiras Jakimavičius" userId="514fdc12-c222-449b-9360-e3302f99fe91" providerId="ADAL" clId="{2DA5FBE4-4F1D-46DB-AE5F-C94398969C9D}" dt="2025-01-09T11:37:16.019" v="3315" actId="47"/>
        <pc:sldMkLst>
          <pc:docMk/>
          <pc:sldMk cId="0" sldId="273"/>
        </pc:sldMkLst>
      </pc:sldChg>
      <pc:sldChg chg="del">
        <pc:chgData name="Dangiras Jakimavičius" userId="514fdc12-c222-449b-9360-e3302f99fe91" providerId="ADAL" clId="{2DA5FBE4-4F1D-46DB-AE5F-C94398969C9D}" dt="2025-01-09T11:37:16.718" v="3316" actId="47"/>
        <pc:sldMkLst>
          <pc:docMk/>
          <pc:sldMk cId="0" sldId="274"/>
        </pc:sldMkLst>
      </pc:sldChg>
      <pc:sldChg chg="del">
        <pc:chgData name="Dangiras Jakimavičius" userId="514fdc12-c222-449b-9360-e3302f99fe91" providerId="ADAL" clId="{2DA5FBE4-4F1D-46DB-AE5F-C94398969C9D}" dt="2025-01-09T11:37:17.385" v="3317" actId="47"/>
        <pc:sldMkLst>
          <pc:docMk/>
          <pc:sldMk cId="0" sldId="275"/>
        </pc:sldMkLst>
      </pc:sldChg>
      <pc:sldChg chg="del">
        <pc:chgData name="Dangiras Jakimavičius" userId="514fdc12-c222-449b-9360-e3302f99fe91" providerId="ADAL" clId="{2DA5FBE4-4F1D-46DB-AE5F-C94398969C9D}" dt="2025-01-09T11:37:18.105" v="3318" actId="47"/>
        <pc:sldMkLst>
          <pc:docMk/>
          <pc:sldMk cId="0" sldId="276"/>
        </pc:sldMkLst>
      </pc:sldChg>
      <pc:sldChg chg="del">
        <pc:chgData name="Dangiras Jakimavičius" userId="514fdc12-c222-449b-9360-e3302f99fe91" providerId="ADAL" clId="{2DA5FBE4-4F1D-46DB-AE5F-C94398969C9D}" dt="2025-01-09T11:37:18.783" v="3319" actId="47"/>
        <pc:sldMkLst>
          <pc:docMk/>
          <pc:sldMk cId="0" sldId="277"/>
        </pc:sldMkLst>
      </pc:sldChg>
      <pc:sldChg chg="del">
        <pc:chgData name="Dangiras Jakimavičius" userId="514fdc12-c222-449b-9360-e3302f99fe91" providerId="ADAL" clId="{2DA5FBE4-4F1D-46DB-AE5F-C94398969C9D}" dt="2025-01-09T11:37:20.079" v="3320" actId="47"/>
        <pc:sldMkLst>
          <pc:docMk/>
          <pc:sldMk cId="0" sldId="278"/>
        </pc:sldMkLst>
      </pc:sldChg>
      <pc:sldChg chg="del">
        <pc:chgData name="Dangiras Jakimavičius" userId="514fdc12-c222-449b-9360-e3302f99fe91" providerId="ADAL" clId="{2DA5FBE4-4F1D-46DB-AE5F-C94398969C9D}" dt="2025-01-09T11:37:20.858" v="3321" actId="47"/>
        <pc:sldMkLst>
          <pc:docMk/>
          <pc:sldMk cId="0" sldId="279"/>
        </pc:sldMkLst>
      </pc:sldChg>
      <pc:sldChg chg="del">
        <pc:chgData name="Dangiras Jakimavičius" userId="514fdc12-c222-449b-9360-e3302f99fe91" providerId="ADAL" clId="{2DA5FBE4-4F1D-46DB-AE5F-C94398969C9D}" dt="2025-01-09T11:37:21.981" v="3322" actId="47"/>
        <pc:sldMkLst>
          <pc:docMk/>
          <pc:sldMk cId="0" sldId="280"/>
        </pc:sldMkLst>
      </pc:sldChg>
      <pc:sldChg chg="del">
        <pc:chgData name="Dangiras Jakimavičius" userId="514fdc12-c222-449b-9360-e3302f99fe91" providerId="ADAL" clId="{2DA5FBE4-4F1D-46DB-AE5F-C94398969C9D}" dt="2025-01-09T11:37:22.780" v="3323" actId="47"/>
        <pc:sldMkLst>
          <pc:docMk/>
          <pc:sldMk cId="0" sldId="281"/>
        </pc:sldMkLst>
      </pc:sldChg>
      <pc:sldChg chg="del">
        <pc:chgData name="Dangiras Jakimavičius" userId="514fdc12-c222-449b-9360-e3302f99fe91" providerId="ADAL" clId="{2DA5FBE4-4F1D-46DB-AE5F-C94398969C9D}" dt="2025-01-09T11:37:23.744" v="3324" actId="47"/>
        <pc:sldMkLst>
          <pc:docMk/>
          <pc:sldMk cId="0" sldId="282"/>
        </pc:sldMkLst>
      </pc:sldChg>
      <pc:sldChg chg="del">
        <pc:chgData name="Dangiras Jakimavičius" userId="514fdc12-c222-449b-9360-e3302f99fe91" providerId="ADAL" clId="{2DA5FBE4-4F1D-46DB-AE5F-C94398969C9D}" dt="2025-01-09T11:37:24.495" v="3325" actId="47"/>
        <pc:sldMkLst>
          <pc:docMk/>
          <pc:sldMk cId="0" sldId="283"/>
        </pc:sldMkLst>
      </pc:sldChg>
      <pc:sldChg chg="del">
        <pc:chgData name="Dangiras Jakimavičius" userId="514fdc12-c222-449b-9360-e3302f99fe91" providerId="ADAL" clId="{2DA5FBE4-4F1D-46DB-AE5F-C94398969C9D}" dt="2025-01-09T11:37:25.530" v="3326" actId="47"/>
        <pc:sldMkLst>
          <pc:docMk/>
          <pc:sldMk cId="0" sldId="284"/>
        </pc:sldMkLst>
      </pc:sldChg>
      <pc:sldChg chg="del">
        <pc:chgData name="Dangiras Jakimavičius" userId="514fdc12-c222-449b-9360-e3302f99fe91" providerId="ADAL" clId="{2DA5FBE4-4F1D-46DB-AE5F-C94398969C9D}" dt="2025-01-09T11:37:26.365" v="3327" actId="47"/>
        <pc:sldMkLst>
          <pc:docMk/>
          <pc:sldMk cId="0" sldId="285"/>
        </pc:sldMkLst>
      </pc:sldChg>
      <pc:sldChg chg="del">
        <pc:chgData name="Dangiras Jakimavičius" userId="514fdc12-c222-449b-9360-e3302f99fe91" providerId="ADAL" clId="{2DA5FBE4-4F1D-46DB-AE5F-C94398969C9D}" dt="2025-01-09T11:37:27.149" v="3328" actId="47"/>
        <pc:sldMkLst>
          <pc:docMk/>
          <pc:sldMk cId="0" sldId="286"/>
        </pc:sldMkLst>
      </pc:sldChg>
      <pc:sldChg chg="del">
        <pc:chgData name="Dangiras Jakimavičius" userId="514fdc12-c222-449b-9360-e3302f99fe91" providerId="ADAL" clId="{2DA5FBE4-4F1D-46DB-AE5F-C94398969C9D}" dt="2025-01-09T11:37:28.053" v="3329" actId="47"/>
        <pc:sldMkLst>
          <pc:docMk/>
          <pc:sldMk cId="0" sldId="287"/>
        </pc:sldMkLst>
      </pc:sldChg>
      <pc:sldChg chg="del">
        <pc:chgData name="Dangiras Jakimavičius" userId="514fdc12-c222-449b-9360-e3302f99fe91" providerId="ADAL" clId="{2DA5FBE4-4F1D-46DB-AE5F-C94398969C9D}" dt="2025-01-09T11:37:29.033" v="3330" actId="47"/>
        <pc:sldMkLst>
          <pc:docMk/>
          <pc:sldMk cId="0" sldId="288"/>
        </pc:sldMkLst>
      </pc:sldChg>
      <pc:sldChg chg="del">
        <pc:chgData name="Dangiras Jakimavičius" userId="514fdc12-c222-449b-9360-e3302f99fe91" providerId="ADAL" clId="{2DA5FBE4-4F1D-46DB-AE5F-C94398969C9D}" dt="2025-01-09T11:37:29.812" v="3331" actId="47"/>
        <pc:sldMkLst>
          <pc:docMk/>
          <pc:sldMk cId="0" sldId="289"/>
        </pc:sldMkLst>
      </pc:sldChg>
      <pc:sldChg chg="del">
        <pc:chgData name="Dangiras Jakimavičius" userId="514fdc12-c222-449b-9360-e3302f99fe91" providerId="ADAL" clId="{2DA5FBE4-4F1D-46DB-AE5F-C94398969C9D}" dt="2025-01-09T11:37:30.754" v="3332" actId="47"/>
        <pc:sldMkLst>
          <pc:docMk/>
          <pc:sldMk cId="0" sldId="290"/>
        </pc:sldMkLst>
      </pc:sldChg>
      <pc:sldChg chg="del">
        <pc:chgData name="Dangiras Jakimavičius" userId="514fdc12-c222-449b-9360-e3302f99fe91" providerId="ADAL" clId="{2DA5FBE4-4F1D-46DB-AE5F-C94398969C9D}" dt="2025-01-09T11:37:31.608" v="3333" actId="47"/>
        <pc:sldMkLst>
          <pc:docMk/>
          <pc:sldMk cId="0" sldId="291"/>
        </pc:sldMkLst>
      </pc:sldChg>
      <pc:sldChg chg="modSp del mod">
        <pc:chgData name="Dangiras Jakimavičius" userId="514fdc12-c222-449b-9360-e3302f99fe91" providerId="ADAL" clId="{2DA5FBE4-4F1D-46DB-AE5F-C94398969C9D}" dt="2025-01-09T11:37:32.278" v="3334" actId="47"/>
        <pc:sldMkLst>
          <pc:docMk/>
          <pc:sldMk cId="0" sldId="292"/>
        </pc:sldMkLst>
      </pc:sldChg>
      <pc:sldChg chg="modSp del mod">
        <pc:chgData name="Dangiras Jakimavičius" userId="514fdc12-c222-449b-9360-e3302f99fe91" providerId="ADAL" clId="{2DA5FBE4-4F1D-46DB-AE5F-C94398969C9D}" dt="2025-01-09T11:37:32.971" v="3335" actId="47"/>
        <pc:sldMkLst>
          <pc:docMk/>
          <pc:sldMk cId="0" sldId="293"/>
        </pc:sldMkLst>
      </pc:sldChg>
      <pc:sldChg chg="modSp del mod">
        <pc:chgData name="Dangiras Jakimavičius" userId="514fdc12-c222-449b-9360-e3302f99fe91" providerId="ADAL" clId="{2DA5FBE4-4F1D-46DB-AE5F-C94398969C9D}" dt="2025-01-09T11:37:33.867" v="3336" actId="47"/>
        <pc:sldMkLst>
          <pc:docMk/>
          <pc:sldMk cId="0" sldId="294"/>
        </pc:sldMkLst>
      </pc:sldChg>
      <pc:sldChg chg="del">
        <pc:chgData name="Dangiras Jakimavičius" userId="514fdc12-c222-449b-9360-e3302f99fe91" providerId="ADAL" clId="{2DA5FBE4-4F1D-46DB-AE5F-C94398969C9D}" dt="2025-01-09T11:37:35.195" v="3337" actId="47"/>
        <pc:sldMkLst>
          <pc:docMk/>
          <pc:sldMk cId="0" sldId="295"/>
        </pc:sldMkLst>
      </pc:sldChg>
      <pc:sldChg chg="del">
        <pc:chgData name="Dangiras Jakimavičius" userId="514fdc12-c222-449b-9360-e3302f99fe91" providerId="ADAL" clId="{2DA5FBE4-4F1D-46DB-AE5F-C94398969C9D}" dt="2025-01-09T11:37:36.076" v="3338" actId="47"/>
        <pc:sldMkLst>
          <pc:docMk/>
          <pc:sldMk cId="0" sldId="296"/>
        </pc:sldMkLst>
      </pc:sldChg>
      <pc:sldChg chg="del">
        <pc:chgData name="Dangiras Jakimavičius" userId="514fdc12-c222-449b-9360-e3302f99fe91" providerId="ADAL" clId="{2DA5FBE4-4F1D-46DB-AE5F-C94398969C9D}" dt="2025-01-09T11:37:37.114" v="3339" actId="47"/>
        <pc:sldMkLst>
          <pc:docMk/>
          <pc:sldMk cId="0" sldId="297"/>
        </pc:sldMkLst>
      </pc:sldChg>
      <pc:sldChg chg="del">
        <pc:chgData name="Dangiras Jakimavičius" userId="514fdc12-c222-449b-9360-e3302f99fe91" providerId="ADAL" clId="{2DA5FBE4-4F1D-46DB-AE5F-C94398969C9D}" dt="2025-01-09T11:37:37.783" v="3340" actId="47"/>
        <pc:sldMkLst>
          <pc:docMk/>
          <pc:sldMk cId="0" sldId="298"/>
        </pc:sldMkLst>
      </pc:sldChg>
      <pc:sldChg chg="del">
        <pc:chgData name="Dangiras Jakimavičius" userId="514fdc12-c222-449b-9360-e3302f99fe91" providerId="ADAL" clId="{2DA5FBE4-4F1D-46DB-AE5F-C94398969C9D}" dt="2025-01-09T11:37:38.603" v="3341" actId="47"/>
        <pc:sldMkLst>
          <pc:docMk/>
          <pc:sldMk cId="0" sldId="299"/>
        </pc:sldMkLst>
      </pc:sldChg>
      <pc:sldChg chg="del">
        <pc:chgData name="Dangiras Jakimavičius" userId="514fdc12-c222-449b-9360-e3302f99fe91" providerId="ADAL" clId="{2DA5FBE4-4F1D-46DB-AE5F-C94398969C9D}" dt="2025-01-09T11:37:39.300" v="3342" actId="47"/>
        <pc:sldMkLst>
          <pc:docMk/>
          <pc:sldMk cId="0" sldId="300"/>
        </pc:sldMkLst>
      </pc:sldChg>
      <pc:sldChg chg="del">
        <pc:chgData name="Dangiras Jakimavičius" userId="514fdc12-c222-449b-9360-e3302f99fe91" providerId="ADAL" clId="{2DA5FBE4-4F1D-46DB-AE5F-C94398969C9D}" dt="2025-01-09T11:37:40.044" v="3343" actId="47"/>
        <pc:sldMkLst>
          <pc:docMk/>
          <pc:sldMk cId="0" sldId="301"/>
        </pc:sldMkLst>
      </pc:sldChg>
      <pc:sldChg chg="del">
        <pc:chgData name="Dangiras Jakimavičius" userId="514fdc12-c222-449b-9360-e3302f99fe91" providerId="ADAL" clId="{2DA5FBE4-4F1D-46DB-AE5F-C94398969C9D}" dt="2025-01-09T11:37:41.175" v="3344" actId="47"/>
        <pc:sldMkLst>
          <pc:docMk/>
          <pc:sldMk cId="0" sldId="302"/>
        </pc:sldMkLst>
      </pc:sldChg>
      <pc:sldChg chg="del">
        <pc:chgData name="Dangiras Jakimavičius" userId="514fdc12-c222-449b-9360-e3302f99fe91" providerId="ADAL" clId="{2DA5FBE4-4F1D-46DB-AE5F-C94398969C9D}" dt="2025-01-09T11:37:42.064" v="3345" actId="47"/>
        <pc:sldMkLst>
          <pc:docMk/>
          <pc:sldMk cId="0" sldId="303"/>
        </pc:sldMkLst>
      </pc:sldChg>
      <pc:sldChg chg="del">
        <pc:chgData name="Dangiras Jakimavičius" userId="514fdc12-c222-449b-9360-e3302f99fe91" providerId="ADAL" clId="{2DA5FBE4-4F1D-46DB-AE5F-C94398969C9D}" dt="2025-01-09T11:37:43.411" v="3346" actId="47"/>
        <pc:sldMkLst>
          <pc:docMk/>
          <pc:sldMk cId="0" sldId="304"/>
        </pc:sldMkLst>
      </pc:sldChg>
      <pc:sldChg chg="del">
        <pc:chgData name="Dangiras Jakimavičius" userId="514fdc12-c222-449b-9360-e3302f99fe91" providerId="ADAL" clId="{2DA5FBE4-4F1D-46DB-AE5F-C94398969C9D}" dt="2025-01-09T11:37:44.358" v="3347" actId="47"/>
        <pc:sldMkLst>
          <pc:docMk/>
          <pc:sldMk cId="0" sldId="305"/>
        </pc:sldMkLst>
      </pc:sldChg>
      <pc:sldChg chg="modSp mod">
        <pc:chgData name="Dangiras Jakimavičius" userId="514fdc12-c222-449b-9360-e3302f99fe91" providerId="ADAL" clId="{2DA5FBE4-4F1D-46DB-AE5F-C94398969C9D}" dt="2025-01-09T09:43:26.226" v="184" actId="20577"/>
        <pc:sldMkLst>
          <pc:docMk/>
          <pc:sldMk cId="0" sldId="306"/>
        </pc:sldMkLst>
        <pc:spChg chg="mod">
          <ac:chgData name="Dangiras Jakimavičius" userId="514fdc12-c222-449b-9360-e3302f99fe91" providerId="ADAL" clId="{2DA5FBE4-4F1D-46DB-AE5F-C94398969C9D}" dt="2025-01-09T09:43:06.485" v="167" actId="255"/>
          <ac:spMkLst>
            <pc:docMk/>
            <pc:sldMk cId="0" sldId="306"/>
            <ac:spMk id="2" creationId="{00000000-0000-0000-0000-000000000000}"/>
          </ac:spMkLst>
        </pc:spChg>
        <pc:spChg chg="mod">
          <ac:chgData name="Dangiras Jakimavičius" userId="514fdc12-c222-449b-9360-e3302f99fe91" providerId="ADAL" clId="{2DA5FBE4-4F1D-46DB-AE5F-C94398969C9D}" dt="2025-01-09T09:43:26.226" v="184" actId="20577"/>
          <ac:spMkLst>
            <pc:docMk/>
            <pc:sldMk cId="0" sldId="306"/>
            <ac:spMk id="3" creationId="{00000000-0000-0000-0000-000000000000}"/>
          </ac:spMkLst>
        </pc:spChg>
      </pc:sldChg>
      <pc:sldChg chg="modSp mod">
        <pc:chgData name="Dangiras Jakimavičius" userId="514fdc12-c222-449b-9360-e3302f99fe91" providerId="ADAL" clId="{2DA5FBE4-4F1D-46DB-AE5F-C94398969C9D}" dt="2025-01-09T09:49:41.668" v="318" actId="1076"/>
        <pc:sldMkLst>
          <pc:docMk/>
          <pc:sldMk cId="0" sldId="307"/>
        </pc:sldMkLst>
        <pc:spChg chg="mod">
          <ac:chgData name="Dangiras Jakimavičius" userId="514fdc12-c222-449b-9360-e3302f99fe91" providerId="ADAL" clId="{2DA5FBE4-4F1D-46DB-AE5F-C94398969C9D}" dt="2025-01-09T09:49:41.668" v="318" actId="1076"/>
          <ac:spMkLst>
            <pc:docMk/>
            <pc:sldMk cId="0" sldId="307"/>
            <ac:spMk id="4" creationId="{00000000-0000-0000-0000-000000000000}"/>
          </ac:spMkLst>
        </pc:spChg>
      </pc:sldChg>
      <pc:sldChg chg="add del setBg">
        <pc:chgData name="Dangiras Jakimavičius" userId="514fdc12-c222-449b-9360-e3302f99fe91" providerId="ADAL" clId="{2DA5FBE4-4F1D-46DB-AE5F-C94398969C9D}" dt="2025-01-09T10:06:24.815" v="467" actId="47"/>
        <pc:sldMkLst>
          <pc:docMk/>
          <pc:sldMk cId="0" sldId="308"/>
        </pc:sldMkLst>
      </pc:sldChg>
      <pc:sldChg chg="add del setBg">
        <pc:chgData name="Dangiras Jakimavičius" userId="514fdc12-c222-449b-9360-e3302f99fe91" providerId="ADAL" clId="{2DA5FBE4-4F1D-46DB-AE5F-C94398969C9D}" dt="2025-01-09T10:03:56.849" v="462"/>
        <pc:sldMkLst>
          <pc:docMk/>
          <pc:sldMk cId="46481459" sldId="308"/>
        </pc:sldMkLst>
      </pc:sldChg>
      <pc:sldChg chg="new del">
        <pc:chgData name="Dangiras Jakimavičius" userId="514fdc12-c222-449b-9360-e3302f99fe91" providerId="ADAL" clId="{2DA5FBE4-4F1D-46DB-AE5F-C94398969C9D}" dt="2025-01-09T10:04:25.919" v="464" actId="47"/>
        <pc:sldMkLst>
          <pc:docMk/>
          <pc:sldMk cId="570926402" sldId="308"/>
        </pc:sldMkLst>
      </pc:sldChg>
      <pc:sldChg chg="add del setBg">
        <pc:chgData name="Dangiras Jakimavičius" userId="514fdc12-c222-449b-9360-e3302f99fe91" providerId="ADAL" clId="{2DA5FBE4-4F1D-46DB-AE5F-C94398969C9D}" dt="2025-01-09T09:57:59.051" v="330"/>
        <pc:sldMkLst>
          <pc:docMk/>
          <pc:sldMk cId="1871292226" sldId="308"/>
        </pc:sldMkLst>
      </pc:sldChg>
      <pc:sldChg chg="modSp mod">
        <pc:chgData name="Dangiras Jakimavičius" userId="514fdc12-c222-449b-9360-e3302f99fe91" providerId="ADAL" clId="{2DA5FBE4-4F1D-46DB-AE5F-C94398969C9D}" dt="2025-01-09T11:41:05.388" v="3349" actId="13926"/>
        <pc:sldMkLst>
          <pc:docMk/>
          <pc:sldMk cId="0" sldId="309"/>
        </pc:sldMkLst>
        <pc:spChg chg="mod">
          <ac:chgData name="Dangiras Jakimavičius" userId="514fdc12-c222-449b-9360-e3302f99fe91" providerId="ADAL" clId="{2DA5FBE4-4F1D-46DB-AE5F-C94398969C9D}" dt="2025-01-09T10:12:52.710" v="769" actId="20577"/>
          <ac:spMkLst>
            <pc:docMk/>
            <pc:sldMk cId="0" sldId="309"/>
            <ac:spMk id="3" creationId="{00000000-0000-0000-0000-000000000000}"/>
          </ac:spMkLst>
        </pc:spChg>
        <pc:spChg chg="mod">
          <ac:chgData name="Dangiras Jakimavičius" userId="514fdc12-c222-449b-9360-e3302f99fe91" providerId="ADAL" clId="{2DA5FBE4-4F1D-46DB-AE5F-C94398969C9D}" dt="2025-01-09T11:41:05.388" v="3349" actId="13926"/>
          <ac:spMkLst>
            <pc:docMk/>
            <pc:sldMk cId="0" sldId="309"/>
            <ac:spMk id="4" creationId="{00000000-0000-0000-0000-000000000000}"/>
          </ac:spMkLst>
        </pc:spChg>
      </pc:sldChg>
      <pc:sldChg chg="modSp mod">
        <pc:chgData name="Dangiras Jakimavičius" userId="514fdc12-c222-449b-9360-e3302f99fe91" providerId="ADAL" clId="{2DA5FBE4-4F1D-46DB-AE5F-C94398969C9D}" dt="2025-01-17T11:22:44.487" v="3681" actId="20577"/>
        <pc:sldMkLst>
          <pc:docMk/>
          <pc:sldMk cId="0" sldId="310"/>
        </pc:sldMkLst>
        <pc:spChg chg="mod">
          <ac:chgData name="Dangiras Jakimavičius" userId="514fdc12-c222-449b-9360-e3302f99fe91" providerId="ADAL" clId="{2DA5FBE4-4F1D-46DB-AE5F-C94398969C9D}" dt="2025-01-17T11:22:44.487" v="3681" actId="20577"/>
          <ac:spMkLst>
            <pc:docMk/>
            <pc:sldMk cId="0" sldId="310"/>
            <ac:spMk id="11" creationId="{00000000-0000-0000-0000-000000000000}"/>
          </ac:spMkLst>
        </pc:spChg>
      </pc:sldChg>
      <pc:sldChg chg="modSp mod">
        <pc:chgData name="Dangiras Jakimavičius" userId="514fdc12-c222-449b-9360-e3302f99fe91" providerId="ADAL" clId="{2DA5FBE4-4F1D-46DB-AE5F-C94398969C9D}" dt="2025-01-09T10:25:54.223" v="1131" actId="20577"/>
        <pc:sldMkLst>
          <pc:docMk/>
          <pc:sldMk cId="0" sldId="311"/>
        </pc:sldMkLst>
        <pc:spChg chg="mod">
          <ac:chgData name="Dangiras Jakimavičius" userId="514fdc12-c222-449b-9360-e3302f99fe91" providerId="ADAL" clId="{2DA5FBE4-4F1D-46DB-AE5F-C94398969C9D}" dt="2025-01-09T10:24:25.374" v="1122" actId="1076"/>
          <ac:spMkLst>
            <pc:docMk/>
            <pc:sldMk cId="0" sldId="311"/>
            <ac:spMk id="4" creationId="{00000000-0000-0000-0000-000000000000}"/>
          </ac:spMkLst>
        </pc:spChg>
        <pc:spChg chg="mod">
          <ac:chgData name="Dangiras Jakimavičius" userId="514fdc12-c222-449b-9360-e3302f99fe91" providerId="ADAL" clId="{2DA5FBE4-4F1D-46DB-AE5F-C94398969C9D}" dt="2025-01-09T10:25:13.087" v="1126" actId="1076"/>
          <ac:spMkLst>
            <pc:docMk/>
            <pc:sldMk cId="0" sldId="311"/>
            <ac:spMk id="5" creationId="{00000000-0000-0000-0000-000000000000}"/>
          </ac:spMkLst>
        </pc:spChg>
        <pc:spChg chg="mod">
          <ac:chgData name="Dangiras Jakimavičius" userId="514fdc12-c222-449b-9360-e3302f99fe91" providerId="ADAL" clId="{2DA5FBE4-4F1D-46DB-AE5F-C94398969C9D}" dt="2025-01-09T10:24:46.464" v="1123" actId="1076"/>
          <ac:spMkLst>
            <pc:docMk/>
            <pc:sldMk cId="0" sldId="311"/>
            <ac:spMk id="7" creationId="{00000000-0000-0000-0000-000000000000}"/>
          </ac:spMkLst>
        </pc:spChg>
        <pc:spChg chg="mod">
          <ac:chgData name="Dangiras Jakimavičius" userId="514fdc12-c222-449b-9360-e3302f99fe91" providerId="ADAL" clId="{2DA5FBE4-4F1D-46DB-AE5F-C94398969C9D}" dt="2025-01-09T10:25:19.346" v="1127" actId="1076"/>
          <ac:spMkLst>
            <pc:docMk/>
            <pc:sldMk cId="0" sldId="311"/>
            <ac:spMk id="8" creationId="{00000000-0000-0000-0000-000000000000}"/>
          </ac:spMkLst>
        </pc:spChg>
        <pc:spChg chg="mod">
          <ac:chgData name="Dangiras Jakimavičius" userId="514fdc12-c222-449b-9360-e3302f99fe91" providerId="ADAL" clId="{2DA5FBE4-4F1D-46DB-AE5F-C94398969C9D}" dt="2025-01-09T10:24:56.151" v="1124" actId="1076"/>
          <ac:spMkLst>
            <pc:docMk/>
            <pc:sldMk cId="0" sldId="311"/>
            <ac:spMk id="10" creationId="{00000000-0000-0000-0000-000000000000}"/>
          </ac:spMkLst>
        </pc:spChg>
        <pc:spChg chg="mod">
          <ac:chgData name="Dangiras Jakimavičius" userId="514fdc12-c222-449b-9360-e3302f99fe91" providerId="ADAL" clId="{2DA5FBE4-4F1D-46DB-AE5F-C94398969C9D}" dt="2025-01-09T10:25:25.084" v="1128" actId="1076"/>
          <ac:spMkLst>
            <pc:docMk/>
            <pc:sldMk cId="0" sldId="311"/>
            <ac:spMk id="11" creationId="{00000000-0000-0000-0000-000000000000}"/>
          </ac:spMkLst>
        </pc:spChg>
        <pc:spChg chg="mod">
          <ac:chgData name="Dangiras Jakimavičius" userId="514fdc12-c222-449b-9360-e3302f99fe91" providerId="ADAL" clId="{2DA5FBE4-4F1D-46DB-AE5F-C94398969C9D}" dt="2025-01-09T10:25:05.617" v="1125" actId="1076"/>
          <ac:spMkLst>
            <pc:docMk/>
            <pc:sldMk cId="0" sldId="311"/>
            <ac:spMk id="13" creationId="{00000000-0000-0000-0000-000000000000}"/>
          </ac:spMkLst>
        </pc:spChg>
        <pc:spChg chg="mod">
          <ac:chgData name="Dangiras Jakimavičius" userId="514fdc12-c222-449b-9360-e3302f99fe91" providerId="ADAL" clId="{2DA5FBE4-4F1D-46DB-AE5F-C94398969C9D}" dt="2025-01-09T10:25:54.223" v="1131" actId="20577"/>
          <ac:spMkLst>
            <pc:docMk/>
            <pc:sldMk cId="0" sldId="311"/>
            <ac:spMk id="14" creationId="{00000000-0000-0000-0000-000000000000}"/>
          </ac:spMkLst>
        </pc:spChg>
        <pc:picChg chg="mod">
          <ac:chgData name="Dangiras Jakimavičius" userId="514fdc12-c222-449b-9360-e3302f99fe91" providerId="ADAL" clId="{2DA5FBE4-4F1D-46DB-AE5F-C94398969C9D}" dt="2025-01-09T10:23:45.775" v="1119" actId="1076"/>
          <ac:picMkLst>
            <pc:docMk/>
            <pc:sldMk cId="0" sldId="311"/>
            <ac:picMk id="3" creationId="{00000000-0000-0000-0000-000000000000}"/>
          </ac:picMkLst>
        </pc:picChg>
        <pc:picChg chg="mod">
          <ac:chgData name="Dangiras Jakimavičius" userId="514fdc12-c222-449b-9360-e3302f99fe91" providerId="ADAL" clId="{2DA5FBE4-4F1D-46DB-AE5F-C94398969C9D}" dt="2025-01-09T10:24:10.225" v="1121" actId="1076"/>
          <ac:picMkLst>
            <pc:docMk/>
            <pc:sldMk cId="0" sldId="311"/>
            <ac:picMk id="9" creationId="{00000000-0000-0000-0000-000000000000}"/>
          </ac:picMkLst>
        </pc:picChg>
        <pc:picChg chg="mod">
          <ac:chgData name="Dangiras Jakimavičius" userId="514fdc12-c222-449b-9360-e3302f99fe91" providerId="ADAL" clId="{2DA5FBE4-4F1D-46DB-AE5F-C94398969C9D}" dt="2025-01-09T10:23:55.470" v="1120" actId="1076"/>
          <ac:picMkLst>
            <pc:docMk/>
            <pc:sldMk cId="0" sldId="311"/>
            <ac:picMk id="17" creationId="{00000000-0000-0000-0000-000000000000}"/>
          </ac:picMkLst>
        </pc:picChg>
        <pc:picChg chg="mod">
          <ac:chgData name="Dangiras Jakimavičius" userId="514fdc12-c222-449b-9360-e3302f99fe91" providerId="ADAL" clId="{2DA5FBE4-4F1D-46DB-AE5F-C94398969C9D}" dt="2025-01-09T10:23:25.239" v="1118" actId="1076"/>
          <ac:picMkLst>
            <pc:docMk/>
            <pc:sldMk cId="0" sldId="311"/>
            <ac:picMk id="18" creationId="{00000000-0000-0000-0000-000000000000}"/>
          </ac:picMkLst>
        </pc:picChg>
      </pc:sldChg>
      <pc:sldChg chg="addSp modSp del mod">
        <pc:chgData name="Dangiras Jakimavičius" userId="514fdc12-c222-449b-9360-e3302f99fe91" providerId="ADAL" clId="{2DA5FBE4-4F1D-46DB-AE5F-C94398969C9D}" dt="2025-01-09T11:37:02.015" v="3300" actId="47"/>
        <pc:sldMkLst>
          <pc:docMk/>
          <pc:sldMk cId="0" sldId="312"/>
        </pc:sldMkLst>
      </pc:sldChg>
      <pc:sldChg chg="addSp delSp modSp add mod ord setBg modNotesTx">
        <pc:chgData name="Dangiras Jakimavičius" userId="514fdc12-c222-449b-9360-e3302f99fe91" providerId="ADAL" clId="{2DA5FBE4-4F1D-46DB-AE5F-C94398969C9D}" dt="2025-01-17T11:19:06.904" v="3525" actId="20577"/>
        <pc:sldMkLst>
          <pc:docMk/>
          <pc:sldMk cId="1067912093" sldId="313"/>
        </pc:sldMkLst>
        <pc:spChg chg="mod">
          <ac:chgData name="Dangiras Jakimavičius" userId="514fdc12-c222-449b-9360-e3302f99fe91" providerId="ADAL" clId="{2DA5FBE4-4F1D-46DB-AE5F-C94398969C9D}" dt="2025-01-09T11:36:12.467" v="3290" actId="14100"/>
          <ac:spMkLst>
            <pc:docMk/>
            <pc:sldMk cId="1067912093" sldId="313"/>
            <ac:spMk id="5" creationId="{11527521-FF93-D24D-68A3-B4F6F4CCE1E8}"/>
          </ac:spMkLst>
        </pc:spChg>
        <pc:spChg chg="add mod">
          <ac:chgData name="Dangiras Jakimavičius" userId="514fdc12-c222-449b-9360-e3302f99fe91" providerId="ADAL" clId="{2DA5FBE4-4F1D-46DB-AE5F-C94398969C9D}" dt="2025-01-09T11:47:30.414" v="3437" actId="20577"/>
          <ac:spMkLst>
            <pc:docMk/>
            <pc:sldMk cId="1067912093" sldId="313"/>
            <ac:spMk id="10" creationId="{37CF57DF-9881-1B6B-1D0E-2B7E23B6F718}"/>
          </ac:spMkLst>
        </pc:spChg>
        <pc:spChg chg="mod">
          <ac:chgData name="Dangiras Jakimavičius" userId="514fdc12-c222-449b-9360-e3302f99fe91" providerId="ADAL" clId="{2DA5FBE4-4F1D-46DB-AE5F-C94398969C9D}" dt="2025-01-09T11:44:00.288" v="3366" actId="20577"/>
          <ac:spMkLst>
            <pc:docMk/>
            <pc:sldMk cId="1067912093" sldId="313"/>
            <ac:spMk id="14" creationId="{7633803A-3862-700B-8731-7D5B95D07994}"/>
          </ac:spMkLst>
        </pc:spChg>
        <pc:picChg chg="mod">
          <ac:chgData name="Dangiras Jakimavičius" userId="514fdc12-c222-449b-9360-e3302f99fe91" providerId="ADAL" clId="{2DA5FBE4-4F1D-46DB-AE5F-C94398969C9D}" dt="2025-01-09T11:46:52.298" v="3423" actId="1076"/>
          <ac:picMkLst>
            <pc:docMk/>
            <pc:sldMk cId="1067912093" sldId="313"/>
            <ac:picMk id="4" creationId="{73EE87C8-554E-4936-9FB7-2F1BF8A28174}"/>
          </ac:picMkLst>
        </pc:picChg>
        <pc:picChg chg="add mod">
          <ac:chgData name="Dangiras Jakimavičius" userId="514fdc12-c222-449b-9360-e3302f99fe91" providerId="ADAL" clId="{2DA5FBE4-4F1D-46DB-AE5F-C94398969C9D}" dt="2025-01-09T11:46:58.862" v="3425" actId="1076"/>
          <ac:picMkLst>
            <pc:docMk/>
            <pc:sldMk cId="1067912093" sldId="313"/>
            <ac:picMk id="8" creationId="{5F204B75-683C-5A2D-D0B1-84236107A5C9}"/>
          </ac:picMkLst>
        </pc:picChg>
        <pc:picChg chg="mod">
          <ac:chgData name="Dangiras Jakimavičius" userId="514fdc12-c222-449b-9360-e3302f99fe91" providerId="ADAL" clId="{2DA5FBE4-4F1D-46DB-AE5F-C94398969C9D}" dt="2025-01-09T11:46:55.422" v="3424" actId="1076"/>
          <ac:picMkLst>
            <pc:docMk/>
            <pc:sldMk cId="1067912093" sldId="313"/>
            <ac:picMk id="23" creationId="{AC7E9EA7-E190-6C2D-1709-BB6CBFC8EF3C}"/>
          </ac:picMkLst>
        </pc:picChg>
      </pc:sldChg>
      <pc:sldChg chg="add">
        <pc:chgData name="Dangiras Jakimavičius" userId="514fdc12-c222-449b-9360-e3302f99fe91" providerId="ADAL" clId="{2DA5FBE4-4F1D-46DB-AE5F-C94398969C9D}" dt="2025-01-09T11:37:52.098" v="3348"/>
        <pc:sldMkLst>
          <pc:docMk/>
          <pc:sldMk cId="2349924316" sldId="31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Antraštės vietos rezervavimo ženklas 1"/>
          <p:cNvSpPr>
            <a:spLocks noGrp="1"/>
          </p:cNvSpPr>
          <p:nvPr>
            <p:ph type="hdr" sz="quarter"/>
          </p:nvPr>
        </p:nvSpPr>
        <p:spPr>
          <a:xfrm>
            <a:off x="0" y="0"/>
            <a:ext cx="2971800" cy="611188"/>
          </a:xfrm>
          <a:prstGeom prst="rect">
            <a:avLst/>
          </a:prstGeom>
        </p:spPr>
        <p:txBody>
          <a:bodyPr vert="horz" lIns="91440" tIns="45720" rIns="91440" bIns="45720" rtlCol="0"/>
          <a:lstStyle>
            <a:lvl1pPr algn="l">
              <a:defRPr sz="1200"/>
            </a:lvl1pPr>
          </a:lstStyle>
          <a:p>
            <a:endParaRPr lang="lt-LT"/>
          </a:p>
        </p:txBody>
      </p:sp>
      <p:sp>
        <p:nvSpPr>
          <p:cNvPr id="3" name="Datos vietos rezervavimo ženklas 2"/>
          <p:cNvSpPr>
            <a:spLocks noGrp="1"/>
          </p:cNvSpPr>
          <p:nvPr>
            <p:ph type="dt" idx="1"/>
          </p:nvPr>
        </p:nvSpPr>
        <p:spPr>
          <a:xfrm>
            <a:off x="3884613" y="0"/>
            <a:ext cx="2971800" cy="611188"/>
          </a:xfrm>
          <a:prstGeom prst="rect">
            <a:avLst/>
          </a:prstGeom>
        </p:spPr>
        <p:txBody>
          <a:bodyPr vert="horz" lIns="91440" tIns="45720" rIns="91440" bIns="45720" rtlCol="0"/>
          <a:lstStyle>
            <a:lvl1pPr algn="r">
              <a:defRPr sz="1200"/>
            </a:lvl1pPr>
          </a:lstStyle>
          <a:p>
            <a:fld id="{944E84C3-AE8C-4926-9D19-937AF08C972F}" type="datetimeFigureOut">
              <a:t>2025-02-27</a:t>
            </a:fld>
            <a:endParaRPr lang="lt-LT"/>
          </a:p>
        </p:txBody>
      </p:sp>
      <p:sp>
        <p:nvSpPr>
          <p:cNvPr id="4" name="Skaidrės vaizdo vietos rezervavimo ženklas 3"/>
          <p:cNvSpPr>
            <a:spLocks noGrp="1" noRot="1" noChangeAspect="1"/>
          </p:cNvSpPr>
          <p:nvPr>
            <p:ph type="sldImg" idx="2"/>
          </p:nvPr>
        </p:nvSpPr>
        <p:spPr>
          <a:xfrm>
            <a:off x="-228600" y="1524000"/>
            <a:ext cx="7315200" cy="4114800"/>
          </a:xfrm>
          <a:prstGeom prst="rect">
            <a:avLst/>
          </a:prstGeom>
          <a:noFill/>
          <a:ln w="12700">
            <a:solidFill>
              <a:prstClr val="black"/>
            </a:solidFill>
          </a:ln>
        </p:spPr>
        <p:txBody>
          <a:bodyPr vert="horz" lIns="91440" tIns="45720" rIns="91440" bIns="45720" rtlCol="0" anchor="ctr"/>
          <a:lstStyle/>
          <a:p>
            <a:endParaRPr lang="lt-LT"/>
          </a:p>
        </p:txBody>
      </p:sp>
      <p:sp>
        <p:nvSpPr>
          <p:cNvPr id="5" name="Pastabų vietos rezervavimo ženklas 4"/>
          <p:cNvSpPr>
            <a:spLocks noGrp="1"/>
          </p:cNvSpPr>
          <p:nvPr>
            <p:ph type="body" sz="quarter" idx="3"/>
          </p:nvPr>
        </p:nvSpPr>
        <p:spPr>
          <a:xfrm>
            <a:off x="685800" y="5867400"/>
            <a:ext cx="5486400" cy="4800600"/>
          </a:xfrm>
          <a:prstGeom prst="rect">
            <a:avLst/>
          </a:prstGeom>
        </p:spPr>
        <p:txBody>
          <a:bodyPr vert="horz" lIns="91440" tIns="45720" rIns="91440" bIns="45720" rtlCol="0"/>
          <a:lstStyle/>
          <a:p>
            <a:pPr lvl="0"/>
            <a:r>
              <a:rPr lang="lt-LT"/>
              <a:t>Spustelėkite, kad galėtumėte redaguoti šablono teksto stilius</a:t>
            </a:r>
          </a:p>
          <a:p>
            <a:pPr lvl="1"/>
            <a:r>
              <a:rPr lang="lt-LT"/>
              <a:t>Antras lygis</a:t>
            </a:r>
          </a:p>
          <a:p>
            <a:pPr lvl="2"/>
            <a:r>
              <a:rPr lang="lt-LT"/>
              <a:t>Trečias lygis</a:t>
            </a:r>
          </a:p>
          <a:p>
            <a:pPr lvl="3"/>
            <a:r>
              <a:rPr lang="lt-LT"/>
              <a:t>Ketvirtas lygis</a:t>
            </a:r>
          </a:p>
          <a:p>
            <a:pPr lvl="4"/>
            <a:r>
              <a:rPr lang="lt-LT"/>
              <a:t>Penktas lygis</a:t>
            </a:r>
          </a:p>
        </p:txBody>
      </p:sp>
      <p:sp>
        <p:nvSpPr>
          <p:cNvPr id="6" name="Poraštės vietos rezervavimo ženklas 5"/>
          <p:cNvSpPr>
            <a:spLocks noGrp="1"/>
          </p:cNvSpPr>
          <p:nvPr>
            <p:ph type="ftr" sz="quarter" idx="4"/>
          </p:nvPr>
        </p:nvSpPr>
        <p:spPr>
          <a:xfrm>
            <a:off x="0" y="11580813"/>
            <a:ext cx="2971800" cy="611187"/>
          </a:xfrm>
          <a:prstGeom prst="rect">
            <a:avLst/>
          </a:prstGeom>
        </p:spPr>
        <p:txBody>
          <a:bodyPr vert="horz" lIns="91440" tIns="45720" rIns="91440" bIns="45720" rtlCol="0" anchor="b"/>
          <a:lstStyle>
            <a:lvl1pPr algn="l">
              <a:defRPr sz="1200"/>
            </a:lvl1pPr>
          </a:lstStyle>
          <a:p>
            <a:endParaRPr lang="lt-LT"/>
          </a:p>
        </p:txBody>
      </p:sp>
      <p:sp>
        <p:nvSpPr>
          <p:cNvPr id="7" name="Skaidrės numerio vietos rezervavimo ženklas 6"/>
          <p:cNvSpPr>
            <a:spLocks noGrp="1"/>
          </p:cNvSpPr>
          <p:nvPr>
            <p:ph type="sldNum" sz="quarter" idx="5"/>
          </p:nvPr>
        </p:nvSpPr>
        <p:spPr>
          <a:xfrm>
            <a:off x="3884613" y="11580813"/>
            <a:ext cx="2971800" cy="611187"/>
          </a:xfrm>
          <a:prstGeom prst="rect">
            <a:avLst/>
          </a:prstGeom>
        </p:spPr>
        <p:txBody>
          <a:bodyPr vert="horz" lIns="91440" tIns="45720" rIns="91440" bIns="45720" rtlCol="0" anchor="b"/>
          <a:lstStyle>
            <a:lvl1pPr algn="r">
              <a:defRPr sz="1200"/>
            </a:lvl1pPr>
          </a:lstStyle>
          <a:p>
            <a:fld id="{BB889FBE-34C4-47A8-9B07-4D5BDB5B3233}" type="slidenum">
              <a:t>‹#›</a:t>
            </a:fld>
            <a:endParaRPr lang="lt-LT"/>
          </a:p>
        </p:txBody>
      </p:sp>
    </p:spTree>
    <p:extLst>
      <p:ext uri="{BB962C8B-B14F-4D97-AF65-F5344CB8AC3E}">
        <p14:creationId xmlns:p14="http://schemas.microsoft.com/office/powerpoint/2010/main" val="22779544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smtClean="0"/>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smtClean="0"/>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smtClean="0"/>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43F70A-6744-9199-DA98-0FC77A552A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4F41C5-5077-F947-AD31-E2EA67ED45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D5A844-F6E3-1502-03E7-874C4481E25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DE7B59-0847-08E7-B209-BC59ADB5AAC4}"/>
              </a:ext>
            </a:extLst>
          </p:cNvPr>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93863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3832B2-CBD6-4BDA-5BD8-461D6CDA3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11A2E7-9939-F0C2-5ED1-02A005CC7F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451AD6-4352-CD82-73C5-17860E3A121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4EF9AE29-0B21-B3F1-AD15-9047C8E0B239}"/>
              </a:ext>
            </a:extLst>
          </p:cNvPr>
          <p:cNvSpPr>
            <a:spLocks noGrp="1"/>
          </p:cNvSpPr>
          <p:nvPr>
            <p:ph type="sldNum" sz="quarter" idx="10"/>
          </p:nvPr>
        </p:nvSpPr>
        <p:spPr/>
        <p:txBody>
          <a:bodyPr/>
          <a:lstStyle/>
          <a:p>
            <a:fld id="{F7021451-1387-4CA6-816F-3879F97B5CBC}" type="slidenum">
              <a:rPr lang="en-US" smtClean="0"/>
              <a:t>8</a:t>
            </a:fld>
            <a:endParaRPr lang="en-US"/>
          </a:p>
        </p:txBody>
      </p:sp>
    </p:spTree>
    <p:extLst>
      <p:ext uri="{BB962C8B-B14F-4D97-AF65-F5344CB8AC3E}">
        <p14:creationId xmlns:p14="http://schemas.microsoft.com/office/powerpoint/2010/main" val="2003442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svg"/><Relationship Id="rId5" Type="http://schemas.openxmlformats.org/officeDocument/2006/relationships/image" Target="../media/image5.png"/><Relationship Id="rId10" Type="http://schemas.openxmlformats.org/officeDocument/2006/relationships/image" Target="../media/image10.svg"/><Relationship Id="rId4" Type="http://schemas.openxmlformats.org/officeDocument/2006/relationships/image" Target="../media/image4.svg"/><Relationship Id="rId9"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2601103" y="4975124"/>
            <a:ext cx="6986745" cy="976316"/>
          </a:xfrm>
          <a:prstGeom prst="rect">
            <a:avLst/>
          </a:prstGeom>
          <a:noFill/>
        </p:spPr>
        <p:txBody>
          <a:bodyPr wrap="square" lIns="0" tIns="0" rIns="0" bIns="0" rtlCol="0" anchor="t"/>
          <a:lstStyle/>
          <a:p>
            <a:pPr algn="ctr">
              <a:buNone/>
            </a:pPr>
            <a:r>
              <a:rPr lang="lt-LT" sz="2600" b="1" dirty="0">
                <a:solidFill>
                  <a:srgbClr val="F1B434"/>
                </a:solidFill>
                <a:latin typeface="Roboto" pitchFamily="34" charset="0"/>
                <a:ea typeface="Roboto" pitchFamily="34" charset="-122"/>
                <a:cs typeface="Roboto" pitchFamily="34" charset="-120"/>
              </a:rPr>
              <a:t>Savivaldybių centrinių perkančiųjų organizacijų pirkimų valdysenos patikrinimas</a:t>
            </a:r>
            <a:endParaRPr lang="en-US" sz="2600" dirty="0"/>
          </a:p>
        </p:txBody>
      </p:sp>
      <p:sp>
        <p:nvSpPr>
          <p:cNvPr id="3" name="Object 2"/>
          <p:cNvSpPr/>
          <p:nvPr/>
        </p:nvSpPr>
        <p:spPr>
          <a:xfrm>
            <a:off x="2601103" y="6021568"/>
            <a:ext cx="6986745" cy="332101"/>
          </a:xfrm>
          <a:prstGeom prst="rect">
            <a:avLst/>
          </a:prstGeom>
          <a:noFill/>
        </p:spPr>
        <p:txBody>
          <a:bodyPr wrap="square" lIns="0" tIns="0" rIns="0" bIns="0" rtlCol="0" anchor="t"/>
          <a:lstStyle/>
          <a:p>
            <a:pPr algn="ctr">
              <a:lnSpc>
                <a:spcPts val="2616"/>
              </a:lnSpc>
              <a:spcBef>
                <a:spcPts val="542"/>
              </a:spcBef>
              <a:buNone/>
            </a:pPr>
            <a:r>
              <a:rPr lang="lt-LT" sz="1913" kern="0" spc="38" dirty="0">
                <a:solidFill>
                  <a:srgbClr val="0F3332"/>
                </a:solidFill>
                <a:latin typeface="Lato" pitchFamily="34" charset="0"/>
                <a:ea typeface="Lato" pitchFamily="34" charset="-122"/>
                <a:cs typeface="Lato" pitchFamily="34" charset="-120"/>
              </a:rPr>
              <a:t>Darius </a:t>
            </a:r>
            <a:r>
              <a:rPr lang="lt-LT" sz="1913" kern="0" spc="38" dirty="0" err="1">
                <a:solidFill>
                  <a:srgbClr val="0F3332"/>
                </a:solidFill>
                <a:latin typeface="Lato" pitchFamily="34" charset="0"/>
                <a:ea typeface="Lato" pitchFamily="34" charset="-122"/>
                <a:cs typeface="Lato" pitchFamily="34" charset="-120"/>
              </a:rPr>
              <a:t>Vedrickas</a:t>
            </a:r>
            <a:r>
              <a:rPr lang="lt-LT" sz="1913" kern="0" spc="38" dirty="0">
                <a:solidFill>
                  <a:srgbClr val="0F3332"/>
                </a:solidFill>
                <a:latin typeface="Lato" pitchFamily="34" charset="0"/>
                <a:ea typeface="Lato" pitchFamily="34" charset="-122"/>
                <a:cs typeface="Lato" pitchFamily="34" charset="-120"/>
              </a:rPr>
              <a:t>,</a:t>
            </a:r>
            <a:r>
              <a:rPr lang="en-US" sz="1913" kern="0" spc="38" dirty="0">
                <a:solidFill>
                  <a:srgbClr val="0F3332"/>
                </a:solidFill>
                <a:latin typeface="Lato" pitchFamily="34" charset="0"/>
                <a:ea typeface="Lato" pitchFamily="34" charset="-122"/>
                <a:cs typeface="Lato" pitchFamily="34" charset="-120"/>
              </a:rPr>
              <a:t> 202</a:t>
            </a:r>
            <a:r>
              <a:rPr lang="lt-LT" sz="1913" kern="0" spc="38" dirty="0">
                <a:solidFill>
                  <a:srgbClr val="0F3332"/>
                </a:solidFill>
                <a:latin typeface="Lato" pitchFamily="34" charset="0"/>
                <a:ea typeface="Lato" pitchFamily="34" charset="-122"/>
                <a:cs typeface="Lato" pitchFamily="34" charset="-120"/>
              </a:rPr>
              <a:t>5</a:t>
            </a:r>
            <a:r>
              <a:rPr lang="en-US" sz="1913" kern="0" spc="38" dirty="0">
                <a:solidFill>
                  <a:srgbClr val="0F3332"/>
                </a:solidFill>
                <a:latin typeface="Lato" pitchFamily="34" charset="0"/>
                <a:ea typeface="Lato" pitchFamily="34" charset="-122"/>
                <a:cs typeface="Lato" pitchFamily="34" charset="-120"/>
              </a:rPr>
              <a:t> </a:t>
            </a:r>
            <a:endParaRPr lang="en-US" dirty="0"/>
          </a:p>
        </p:txBody>
      </p:sp>
      <p:pic>
        <p:nvPicPr>
          <p:cNvPr id="4" name="Object 3" descr="preencoded.png"/>
          <p:cNvPicPr>
            <a:picLocks noChangeAspect="1"/>
          </p:cNvPicPr>
          <p:nvPr/>
        </p:nvPicPr>
        <p:blipFill>
          <a:blip r:embed="rId3"/>
          <a:srcRect t="23958" b="23958"/>
          <a:stretch/>
        </p:blipFill>
        <p:spPr>
          <a:xfrm>
            <a:off x="0" y="0"/>
            <a:ext cx="12188952" cy="4761309"/>
          </a:xfrm>
          <a:prstGeom prst="rect">
            <a:avLst/>
          </a:prstGeom>
        </p:spPr>
      </p:pic>
      <p:pic>
        <p:nvPicPr>
          <p:cNvPr id="5" name="Object 4" descr="preencoded.png"/>
          <p:cNvPicPr>
            <a:picLocks noChangeAspect="1"/>
          </p:cNvPicPr>
          <p:nvPr/>
        </p:nvPicPr>
        <p:blipFill>
          <a:blip r:embed="rId4"/>
          <a:srcRect/>
          <a:stretch/>
        </p:blipFill>
        <p:spPr>
          <a:xfrm>
            <a:off x="10030816" y="4901878"/>
            <a:ext cx="1748709" cy="159216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1"/>
          <p:cNvSpPr/>
          <p:nvPr/>
        </p:nvSpPr>
        <p:spPr>
          <a:xfrm>
            <a:off x="0" y="0"/>
            <a:ext cx="3809047" cy="6856285"/>
          </a:xfrm>
          <a:prstGeom prst="rect">
            <a:avLst/>
          </a:prstGeom>
          <a:solidFill>
            <a:srgbClr val="F1B434"/>
          </a:solidFill>
        </p:spPr>
        <p:txBody>
          <a:bodyPr/>
          <a:lstStyle/>
          <a:p>
            <a:endParaRPr lang="lt-LT"/>
          </a:p>
        </p:txBody>
      </p:sp>
      <p:sp>
        <p:nvSpPr>
          <p:cNvPr id="3" name="Object 2"/>
          <p:cNvSpPr/>
          <p:nvPr/>
        </p:nvSpPr>
        <p:spPr>
          <a:xfrm>
            <a:off x="426970" y="2815213"/>
            <a:ext cx="3142464" cy="405604"/>
          </a:xfrm>
          <a:prstGeom prst="rect">
            <a:avLst/>
          </a:prstGeom>
          <a:noFill/>
        </p:spPr>
        <p:txBody>
          <a:bodyPr wrap="square" lIns="0" tIns="0" rIns="0" bIns="0" rtlCol="0" anchor="t"/>
          <a:lstStyle/>
          <a:p>
            <a:pPr algn="l">
              <a:lnSpc>
                <a:spcPts val="3195"/>
              </a:lnSpc>
              <a:buNone/>
            </a:pPr>
            <a:r>
              <a:rPr lang="lt-LT" sz="3000" b="1" dirty="0">
                <a:solidFill>
                  <a:srgbClr val="0F3332"/>
                </a:solidFill>
                <a:latin typeface="Roboto" pitchFamily="34" charset="0"/>
                <a:ea typeface="Roboto" pitchFamily="34" charset="-122"/>
                <a:cs typeface="Roboto" pitchFamily="34" charset="-120"/>
              </a:rPr>
              <a:t>Bendrinė informaciją apie atliktus tikrinimus</a:t>
            </a:r>
            <a:endParaRPr lang="en-US" dirty="0"/>
          </a:p>
        </p:txBody>
      </p:sp>
      <p:sp>
        <p:nvSpPr>
          <p:cNvPr id="4" name="Object 3"/>
          <p:cNvSpPr/>
          <p:nvPr/>
        </p:nvSpPr>
        <p:spPr>
          <a:xfrm>
            <a:off x="4236017" y="1987715"/>
            <a:ext cx="7624782" cy="2880853"/>
          </a:xfrm>
          <a:prstGeom prst="rect">
            <a:avLst/>
          </a:prstGeom>
          <a:noFill/>
        </p:spPr>
        <p:txBody>
          <a:bodyPr wrap="square" lIns="0" tIns="0" rIns="0" bIns="0" rtlCol="0" anchor="t"/>
          <a:lstStyle/>
          <a:p>
            <a:pPr marL="242900" indent="-242900">
              <a:lnSpc>
                <a:spcPts val="3140"/>
              </a:lnSpc>
              <a:buSzPct val="100000"/>
              <a:buChar char="•"/>
            </a:pPr>
            <a:r>
              <a:rPr lang="lt-LT" b="1" dirty="0">
                <a:latin typeface="+mj-lt"/>
              </a:rPr>
              <a:t>Patikrinta</a:t>
            </a:r>
            <a:r>
              <a:rPr lang="lt-LT" dirty="0">
                <a:latin typeface="+mj-lt"/>
              </a:rPr>
              <a:t> 17-os CPO iš </a:t>
            </a:r>
            <a:r>
              <a:rPr lang="lt-LT" dirty="0">
                <a:effectLst/>
                <a:latin typeface="+mj-lt"/>
                <a:ea typeface="Aptos" panose="020B0004020202020204" pitchFamily="34" charset="0"/>
                <a:cs typeface="Times New Roman" panose="02020603050405020304" pitchFamily="18" charset="0"/>
              </a:rPr>
              <a:t>Klaipėdos miesto, Tauragės rajono, Vilniaus miesto, Šiaulių rajono,</a:t>
            </a:r>
            <a:r>
              <a:rPr lang="lt-LT" dirty="0">
                <a:latin typeface="+mj-lt"/>
                <a:ea typeface="Aptos" panose="020B0004020202020204" pitchFamily="34" charset="0"/>
                <a:cs typeface="Times New Roman" panose="02020603050405020304" pitchFamily="18" charset="0"/>
              </a:rPr>
              <a:t> Akmenės rajono,</a:t>
            </a:r>
            <a:r>
              <a:rPr lang="lt-LT" dirty="0">
                <a:effectLst/>
                <a:latin typeface="+mj-lt"/>
                <a:ea typeface="Aptos" panose="020B0004020202020204" pitchFamily="34" charset="0"/>
                <a:cs typeface="Times New Roman" panose="02020603050405020304" pitchFamily="18" charset="0"/>
              </a:rPr>
              <a:t> Radviliškio rajono, Šilutės rajono, Kazlų Rūdos, Neringos, Pasvalio rajono, Joniškio rajono, Kalvarijos savivaldybių </a:t>
            </a:r>
            <a:r>
              <a:rPr lang="lt-LT" dirty="0">
                <a:latin typeface="+mj-lt"/>
              </a:rPr>
              <a:t>veiklos, susijusios su centralizuotų pirkimų proceso valdymu</a:t>
            </a:r>
            <a:r>
              <a:rPr lang="lt-LT" dirty="0">
                <a:effectLst/>
                <a:latin typeface="+mj-lt"/>
                <a:ea typeface="Aptos" panose="020B0004020202020204" pitchFamily="34" charset="0"/>
                <a:cs typeface="Times New Roman" panose="02020603050405020304" pitchFamily="18" charset="0"/>
              </a:rPr>
              <a:t>.</a:t>
            </a:r>
            <a:endParaRPr lang="lt-LT" dirty="0">
              <a:latin typeface="+mj-lt"/>
            </a:endParaRPr>
          </a:p>
          <a:p>
            <a:pPr marL="242900" indent="-242900" algn="l">
              <a:lnSpc>
                <a:spcPts val="3140"/>
              </a:lnSpc>
              <a:buSzPct val="100000"/>
              <a:buChar char="•"/>
            </a:pPr>
            <a:r>
              <a:rPr lang="lt-LT" b="1" dirty="0">
                <a:latin typeface="+mj-lt"/>
              </a:rPr>
              <a:t>Vertinta </a:t>
            </a:r>
            <a:r>
              <a:rPr lang="lt-LT" dirty="0">
                <a:effectLst/>
                <a:latin typeface="+mj-lt"/>
                <a:ea typeface="Aptos" panose="020B0004020202020204" pitchFamily="34" charset="0"/>
              </a:rPr>
              <a:t>centralizuotų pirkimų proceso etapų nuo poreikių identifikavimo iki procedūrų po pirkimų atlikimo vykdymo valdysena.</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17">
    <p:bg>
      <p:bgPr>
        <a:solidFill>
          <a:srgbClr val="000000"/>
        </a:solidFill>
        <a:effectLst/>
      </p:bgPr>
    </p:bg>
    <p:spTree>
      <p:nvGrpSpPr>
        <p:cNvPr id="1" name=""/>
        <p:cNvGrpSpPr/>
        <p:nvPr/>
      </p:nvGrpSpPr>
      <p:grpSpPr>
        <a:xfrm>
          <a:off x="0" y="0"/>
          <a:ext cx="0" cy="0"/>
          <a:chOff x="0" y="0"/>
          <a:chExt cx="0" cy="0"/>
        </a:xfrm>
      </p:grpSpPr>
      <p:sp>
        <p:nvSpPr>
          <p:cNvPr id="2" name="Object 1"/>
          <p:cNvSpPr/>
          <p:nvPr/>
        </p:nvSpPr>
        <p:spPr>
          <a:xfrm>
            <a:off x="476131" y="414234"/>
            <a:ext cx="12188952" cy="405604"/>
          </a:xfrm>
          <a:prstGeom prst="rect">
            <a:avLst/>
          </a:prstGeom>
          <a:noFill/>
        </p:spPr>
        <p:txBody>
          <a:bodyPr wrap="square" lIns="0" tIns="0" rIns="0" bIns="0" rtlCol="0" anchor="t"/>
          <a:lstStyle/>
          <a:p>
            <a:pPr algn="l">
              <a:lnSpc>
                <a:spcPts val="3195"/>
              </a:lnSpc>
              <a:buNone/>
            </a:pPr>
            <a:r>
              <a:rPr lang="lt-LT" sz="3000" b="1" dirty="0">
                <a:solidFill>
                  <a:srgbClr val="F1B434"/>
                </a:solidFill>
                <a:latin typeface="Roboto" pitchFamily="34" charset="0"/>
                <a:ea typeface="Roboto" pitchFamily="34" charset="-122"/>
                <a:cs typeface="Roboto" pitchFamily="34" charset="-120"/>
              </a:rPr>
              <a:t>Pagrindiniai identifikuoti valdysenos trūkumai</a:t>
            </a:r>
            <a:endParaRPr lang="en-US" sz="3200" dirty="0"/>
          </a:p>
        </p:txBody>
      </p:sp>
      <p:sp>
        <p:nvSpPr>
          <p:cNvPr id="3" name="Object 2"/>
          <p:cNvSpPr/>
          <p:nvPr/>
        </p:nvSpPr>
        <p:spPr>
          <a:xfrm>
            <a:off x="952262" y="1761486"/>
            <a:ext cx="5446938" cy="4326443"/>
          </a:xfrm>
          <a:prstGeom prst="rect">
            <a:avLst/>
          </a:prstGeom>
          <a:noFill/>
        </p:spPr>
        <p:txBody>
          <a:bodyPr wrap="square" lIns="0" tIns="0" rIns="0" bIns="0" rtlCol="0" anchor="t"/>
          <a:lstStyle/>
          <a:p>
            <a:pPr marL="242900" indent="-242900" algn="l">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Nepakankama atsakomybių ir funkcijų reglamentacija</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CPO vidaus teisės aktuose nėra aiškiai apibrėžti atsakingi asmenys už pirkimų poreikių surinkimą, konsolidavimą, planavimą, inicijavimą ir procedūrų vykdymą.</a:t>
            </a:r>
          </a:p>
          <a:p>
            <a:pPr marL="242900" indent="-242900" algn="l">
              <a:lnSpc>
                <a:spcPts val="3140"/>
              </a:lnSpc>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Trūksta kontrolės mechanizmų</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Nėra kontrolės priemonių užtikrinančių tinkamą poreikių surinkimą, sutarčių viešinimą, ataskaitų </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pildymą bei kitų teisės aktuose nustatytų reikalavimų įgyvendinimą.</a:t>
            </a:r>
          </a:p>
          <a:p>
            <a:pPr marL="242900" indent="-242900" algn="l">
              <a:lnSpc>
                <a:spcPts val="3140"/>
              </a:lnSpc>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Neišspręsti darniųjų pirkimų klausimai</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CPO nėra pasirengusios darniųjų pirkimų strategijų, o darniųjų pirkimų reikalavimai centralizuotai neįgyvendinami.</a:t>
            </a:r>
          </a:p>
        </p:txBody>
      </p:sp>
      <p:sp>
        <p:nvSpPr>
          <p:cNvPr id="4" name="Object 3"/>
          <p:cNvSpPr/>
          <p:nvPr/>
        </p:nvSpPr>
        <p:spPr>
          <a:xfrm>
            <a:off x="6284928" y="1761486"/>
            <a:ext cx="5446938" cy="4326443"/>
          </a:xfrm>
          <a:prstGeom prst="rect">
            <a:avLst/>
          </a:prstGeom>
          <a:noFill/>
        </p:spPr>
        <p:txBody>
          <a:bodyPr wrap="square" lIns="0" tIns="0" rIns="0" bIns="0" rtlCol="0" anchor="t"/>
          <a:lstStyle/>
          <a:p>
            <a:pPr marL="242900" indent="-242900" algn="l">
              <a:lnSpc>
                <a:spcPts val="3140"/>
              </a:lnSpc>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Nepakankamas rinkos konsultacijų vykdymas</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CPO neteikia reikšmingos pagalbos pirkimo vykdytojams pasirengimo pirkimui etape.</a:t>
            </a:r>
            <a:endParaRPr lang="lt-LT" sz="1600" kern="0" spc="46" dirty="0">
              <a:solidFill>
                <a:schemeClr val="bg1"/>
              </a:solidFill>
              <a:latin typeface="Lato" panose="020F0502020204030203" pitchFamily="34" charset="0"/>
              <a:ea typeface="Lato" panose="020F0502020204030203" pitchFamily="34" charset="0"/>
              <a:cs typeface="Lato" panose="020F0502020204030203" pitchFamily="34" charset="0"/>
            </a:endParaRPr>
          </a:p>
          <a:p>
            <a:pPr marL="242900" indent="-242900" algn="l">
              <a:lnSpc>
                <a:spcPts val="3140"/>
              </a:lnSpc>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Neoptimizuotas pirkimų valdymas</a:t>
            </a: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Kai kurios CPO naudoja kelias pirkimų valdymo sistemas arba apskritai nenaudoja jokių skaitmeninių priemonių, o tai riboja procesų efektyvumą. </a:t>
            </a:r>
            <a:endParaRPr lang="lt-LT" sz="2300" kern="0" spc="46" dirty="0">
              <a:solidFill>
                <a:schemeClr val="bg1"/>
              </a:solidFill>
              <a:latin typeface="Lato" panose="020F0502020204030203" pitchFamily="34" charset="0"/>
              <a:ea typeface="Lato" panose="020F0502020204030203" pitchFamily="34" charset="0"/>
              <a:cs typeface="Lato" panose="020F0502020204030203" pitchFamily="34" charset="0"/>
            </a:endParaRPr>
          </a:p>
          <a:p>
            <a:pPr marL="242900" indent="-242900" algn="l">
              <a:lnSpc>
                <a:spcPts val="3140"/>
              </a:lnSpc>
              <a:buSzPct val="100000"/>
              <a:buChar char="•"/>
            </a:pPr>
            <a:r>
              <a:rPr lang="lt-LT" sz="2300" dirty="0">
                <a:solidFill>
                  <a:schemeClr val="bg1"/>
                </a:solidFill>
                <a:latin typeface="Lato" panose="020F0502020204030203" pitchFamily="34" charset="0"/>
                <a:ea typeface="Lato" panose="020F0502020204030203" pitchFamily="34" charset="0"/>
                <a:cs typeface="Lato" panose="020F0502020204030203" pitchFamily="34" charset="0"/>
              </a:rPr>
              <a:t>Trūksta grįžtamojo ryšio Pirkimų vykdytojams</a:t>
            </a:r>
            <a:endParaRPr lang="lt-LT" sz="2300" kern="0" spc="46" dirty="0">
              <a:solidFill>
                <a:schemeClr val="bg1"/>
              </a:solidFill>
              <a:latin typeface="Lato" panose="020F0502020204030203" pitchFamily="34" charset="0"/>
              <a:ea typeface="Lato" panose="020F0502020204030203" pitchFamily="34" charset="0"/>
              <a:cs typeface="Lato" panose="020F0502020204030203" pitchFamily="34" charset="0"/>
            </a:endParaRPr>
          </a:p>
          <a:p>
            <a:pPr lvl="1">
              <a:buSzPct val="100000"/>
            </a:pPr>
            <a:r>
              <a:rPr lang="lt-LT" sz="1600" dirty="0">
                <a:solidFill>
                  <a:schemeClr val="bg1"/>
                </a:solidFill>
                <a:latin typeface="Lato" panose="020F0502020204030203" pitchFamily="34" charset="0"/>
                <a:ea typeface="Lato" panose="020F0502020204030203" pitchFamily="34" charset="0"/>
                <a:cs typeface="Lato" panose="020F0502020204030203" pitchFamily="34" charset="0"/>
              </a:rPr>
              <a:t>Dauguma CPO nevertina Pirkimų vykdytojų pateiktų poreikių ir / ar nesuteikia jokio grįžtamojo ryšio dėl jų vertinimo.</a:t>
            </a:r>
            <a:endParaRPr lang="en-US" sz="1600" kern="0" spc="46"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Object 1"/>
          <p:cNvSpPr/>
          <p:nvPr/>
        </p:nvSpPr>
        <p:spPr>
          <a:xfrm>
            <a:off x="476131" y="414234"/>
            <a:ext cx="12188952" cy="405604"/>
          </a:xfrm>
          <a:prstGeom prst="rect">
            <a:avLst/>
          </a:prstGeom>
          <a:noFill/>
        </p:spPr>
        <p:txBody>
          <a:bodyPr wrap="square" lIns="0" tIns="0" rIns="0" bIns="0" rtlCol="0" anchor="t"/>
          <a:lstStyle/>
          <a:p>
            <a:pPr marL="0" marR="0" lvl="0" indent="0" algn="l" defTabSz="914400" rtl="0" eaLnBrk="1" fontAlgn="auto" latinLnBrk="0" hangingPunct="1">
              <a:lnSpc>
                <a:spcPts val="3195"/>
              </a:lnSpc>
              <a:spcBef>
                <a:spcPts val="0"/>
              </a:spcBef>
              <a:spcAft>
                <a:spcPts val="0"/>
              </a:spcAft>
              <a:buClrTx/>
              <a:buSzTx/>
              <a:buFontTx/>
              <a:buNone/>
              <a:tabLst/>
              <a:defRPr/>
            </a:pPr>
            <a:r>
              <a:rPr kumimoji="0" lang="lt-LT" sz="3000" b="1" i="0" u="none" strike="noStrike" kern="1200" cap="none" spc="0" normalizeH="0" baseline="0" noProof="0" dirty="0">
                <a:ln>
                  <a:noFill/>
                </a:ln>
                <a:solidFill>
                  <a:srgbClr val="F1B434"/>
                </a:solidFill>
                <a:effectLst/>
                <a:uLnTx/>
                <a:uFillTx/>
                <a:latin typeface="Roboto" pitchFamily="34" charset="0"/>
                <a:ea typeface="Roboto" pitchFamily="34" charset="-122"/>
                <a:cs typeface="Roboto" pitchFamily="34" charset="-120"/>
              </a:rPr>
              <a:t>Pagrindiniai nustatyti trūkumai atskiruose proceso etapuose</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3" name="Object 2"/>
          <p:cNvSpPr/>
          <p:nvPr/>
        </p:nvSpPr>
        <p:spPr>
          <a:xfrm>
            <a:off x="952262" y="1761486"/>
            <a:ext cx="5446938" cy="4326443"/>
          </a:xfrm>
          <a:prstGeom prst="rect">
            <a:avLst/>
          </a:prstGeom>
          <a:noFill/>
        </p:spPr>
        <p:txBody>
          <a:bodyPr wrap="square" lIns="0" tIns="0" rIns="0" bIns="0" rtlCol="0" anchor="t"/>
          <a:lstStyle/>
          <a:p>
            <a:pPr marL="242900" marR="0" lvl="0" indent="-242900" algn="l" defTabSz="914400" rtl="0" eaLnBrk="1" fontAlgn="auto" latinLnBrk="0" hangingPunct="1">
              <a:lnSpc>
                <a:spcPts val="3140"/>
              </a:lnSpc>
              <a:spcBef>
                <a:spcPts val="0"/>
              </a:spcBef>
              <a:spcAft>
                <a:spcPts val="0"/>
              </a:spcAft>
              <a:buClrTx/>
              <a:buSzPct val="100000"/>
              <a:buFontTx/>
              <a:buChar char="•"/>
              <a:tabLst/>
              <a:defRPr/>
            </a:pPr>
            <a:r>
              <a:rPr kumimoji="0" lang="lt-LT"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rPr>
              <a:t>Poreikių surinkimas</a:t>
            </a:r>
            <a:endParaRPr kumimoji="0" lang="en-US"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endParaRP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Centralizuotų pirkimų poreikiai surenkami vėluojant / nesilaikant nustatytų terminų.</a:t>
            </a: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Dauguma CPO nevertina Pirkimų vykdytojų pateiktų pirkimų poreikių  ir galimybių juos konsoliduoti.</a:t>
            </a:r>
          </a:p>
          <a:p>
            <a:pPr marL="457200" marR="0" lvl="1" indent="0" algn="l" defTabSz="914400" rtl="0" eaLnBrk="1" fontAlgn="auto" latinLnBrk="0" hangingPunct="1">
              <a:lnSpc>
                <a:spcPts val="2111"/>
              </a:lnSpc>
              <a:spcBef>
                <a:spcPts val="240"/>
              </a:spcBef>
              <a:spcAft>
                <a:spcPts val="0"/>
              </a:spcAft>
              <a:buClrTx/>
              <a:buSzTx/>
              <a:buFontTx/>
              <a:buNone/>
              <a:tabLst/>
              <a:defRPr/>
            </a:pPr>
            <a:endParaRPr kumimoji="0" lang="en-US" sz="1600" b="0" i="0" u="none" strike="noStrike" kern="0" cap="none" spc="29" normalizeH="0" baseline="0" noProof="0" dirty="0">
              <a:ln>
                <a:noFill/>
              </a:ln>
              <a:solidFill>
                <a:prstClr val="white"/>
              </a:solidFill>
              <a:effectLst/>
              <a:highlight>
                <a:srgbClr val="C0C0C0"/>
              </a:highlight>
              <a:uLnTx/>
              <a:uFillTx/>
              <a:latin typeface="Lato" panose="020F0502020204030203" pitchFamily="34" charset="0"/>
              <a:ea typeface="Lato" panose="020F0502020204030203" pitchFamily="34" charset="0"/>
              <a:cs typeface="Lato" panose="020F0502020204030203" pitchFamily="34" charset="0"/>
            </a:endParaRPr>
          </a:p>
          <a:p>
            <a:pPr marL="242900" marR="0" lvl="0" indent="-242900" algn="l" defTabSz="914400" rtl="0" eaLnBrk="1" fontAlgn="auto" latinLnBrk="0" hangingPunct="1">
              <a:lnSpc>
                <a:spcPts val="3140"/>
              </a:lnSpc>
              <a:spcBef>
                <a:spcPts val="2413"/>
              </a:spcBef>
              <a:spcAft>
                <a:spcPts val="0"/>
              </a:spcAft>
              <a:buClrTx/>
              <a:buSzPct val="100000"/>
              <a:buFontTx/>
              <a:buChar char="•"/>
              <a:tabLst/>
              <a:defRPr/>
            </a:pPr>
            <a:r>
              <a:rPr kumimoji="0" lang="lt-LT"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rPr>
              <a:t>Planavimas</a:t>
            </a:r>
            <a:endParaRPr kumimoji="0" lang="en-US"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endParaRP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Tik labai maža dalis CPO rengia centralizuotų pirkimų planus.</a:t>
            </a: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0" cap="none" spc="29"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Tik kelios CPO taiko išankstines procedūras (dinamines pirkimų sistemas, preliminariąsias sutartis ir pan.) pirkimų vykdytojų poreikių tenkinimui</a:t>
            </a: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t>
            </a:r>
            <a:endParaRPr kumimoji="0" lang="en-US" sz="1600" b="0" i="0" u="none" strike="noStrike" kern="0" cap="none" spc="29"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Object 3"/>
          <p:cNvSpPr/>
          <p:nvPr/>
        </p:nvSpPr>
        <p:spPr>
          <a:xfrm>
            <a:off x="6284928" y="1761486"/>
            <a:ext cx="5446938" cy="3901895"/>
          </a:xfrm>
          <a:prstGeom prst="rect">
            <a:avLst/>
          </a:prstGeom>
          <a:noFill/>
        </p:spPr>
        <p:txBody>
          <a:bodyPr wrap="square" lIns="0" tIns="0" rIns="0" bIns="0" rtlCol="0" anchor="t"/>
          <a:lstStyle/>
          <a:p>
            <a:pPr marL="242900" marR="0" lvl="0" indent="-242900" algn="l" defTabSz="914400" rtl="0" eaLnBrk="1" fontAlgn="auto" latinLnBrk="0" hangingPunct="1">
              <a:lnSpc>
                <a:spcPts val="3140"/>
              </a:lnSpc>
              <a:spcBef>
                <a:spcPts val="0"/>
              </a:spcBef>
              <a:spcAft>
                <a:spcPts val="0"/>
              </a:spcAft>
              <a:buClrTx/>
              <a:buSzPct val="100000"/>
              <a:buFontTx/>
              <a:buChar char="•"/>
              <a:tabLst/>
              <a:defRPr/>
            </a:pPr>
            <a:r>
              <a:rPr kumimoji="0" lang="lt-LT"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rPr>
              <a:t>Inicijavimas</a:t>
            </a:r>
            <a:endParaRPr kumimoji="0" lang="en-US"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endParaRP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0" cap="none" spc="29"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 </a:t>
            </a:r>
            <a:r>
              <a:rPr lang="lt-LT" sz="1600" kern="0" spc="29" dirty="0">
                <a:solidFill>
                  <a:srgbClr val="FFFFFF">
                    <a:alpha val="90000"/>
                  </a:srgbClr>
                </a:solidFill>
                <a:latin typeface="Lato" pitchFamily="34" charset="0"/>
                <a:ea typeface="Lato" pitchFamily="34" charset="-122"/>
                <a:cs typeface="Lato" pitchFamily="34" charset="-120"/>
              </a:rPr>
              <a:t>CPO nesiima jokių veiksmų (išskyrus formalius priminimus) dėl savalaikio pirkimų inicijavimo</a:t>
            </a: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t>
            </a: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0" cap="none" spc="29"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a:t>
            </a: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Pirkimų iniciatoriams pavesta per daug atsakomybių, įskaitant specifinių viešųjų pirkimų reikalavimų / sutarties sąlygų / vertinimo kriterijų nustatymas.</a:t>
            </a:r>
            <a:endParaRPr kumimoji="0" lang="en-US" sz="1600" b="0" i="0" u="none" strike="noStrike" kern="0" cap="none" spc="29"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a:p>
            <a:pPr marL="242900" marR="0" lvl="0" indent="-242900" algn="l" defTabSz="914400" rtl="0" eaLnBrk="1" fontAlgn="auto" latinLnBrk="0" hangingPunct="1">
              <a:lnSpc>
                <a:spcPts val="3140"/>
              </a:lnSpc>
              <a:spcBef>
                <a:spcPts val="2413"/>
              </a:spcBef>
              <a:spcAft>
                <a:spcPts val="0"/>
              </a:spcAft>
              <a:buClrTx/>
              <a:buSzPct val="100000"/>
              <a:buFontTx/>
              <a:buChar char="•"/>
              <a:tabLst/>
              <a:defRPr/>
            </a:pPr>
            <a:r>
              <a:rPr kumimoji="0" lang="lt-LT"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rPr>
              <a:t>Procedūrų vykdymas</a:t>
            </a:r>
            <a:endParaRPr kumimoji="0" lang="en-US" sz="2295" b="0" i="0" u="none" strike="noStrike" kern="0" cap="none" spc="46" normalizeH="0" baseline="0" noProof="0" dirty="0">
              <a:ln>
                <a:noFill/>
              </a:ln>
              <a:solidFill>
                <a:srgbClr val="FFFFFF"/>
              </a:solidFill>
              <a:effectLst/>
              <a:uLnTx/>
              <a:uFillTx/>
              <a:latin typeface="Lato" pitchFamily="34" charset="0"/>
              <a:ea typeface="Lato" pitchFamily="34" charset="-122"/>
              <a:cs typeface="Lato" pitchFamily="34" charset="-120"/>
            </a:endParaRP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Veikiama formaliai, nesiekiama efektyvumo, centralizavimo galimybių išnaudojimo.</a:t>
            </a:r>
          </a:p>
          <a:p>
            <a:pPr marL="457200" marR="0" lvl="1" indent="0" algn="l" defTabSz="914400" rtl="0" eaLnBrk="1" fontAlgn="auto" latinLnBrk="0" hangingPunct="1">
              <a:lnSpc>
                <a:spcPts val="2111"/>
              </a:lnSpc>
              <a:spcBef>
                <a:spcPts val="240"/>
              </a:spcBef>
              <a:spcAft>
                <a:spcPts val="0"/>
              </a:spcAft>
              <a:buClrTx/>
              <a:buSzTx/>
              <a:buFontTx/>
              <a:buNone/>
              <a:tabLst/>
              <a:defRPr/>
            </a:pPr>
            <a:r>
              <a:rPr kumimoji="0" lang="lt-LT"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Neretai netgi formalių procedūrų vykdymui pasitelkiami pačių pirkimų vykdytojų žmogiškieji resursai.</a:t>
            </a:r>
            <a:endParaRPr kumimoji="0" lang="en-US" sz="16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Object 1"/>
          <p:cNvSpPr/>
          <p:nvPr/>
        </p:nvSpPr>
        <p:spPr>
          <a:xfrm>
            <a:off x="476131" y="414234"/>
            <a:ext cx="12188952" cy="405604"/>
          </a:xfrm>
          <a:prstGeom prst="rect">
            <a:avLst/>
          </a:prstGeom>
          <a:noFill/>
        </p:spPr>
        <p:txBody>
          <a:bodyPr wrap="square" lIns="0" tIns="0" rIns="0" bIns="0" rtlCol="0" anchor="t"/>
          <a:lstStyle/>
          <a:p>
            <a:pPr marL="0" marR="0" lvl="0" indent="0" algn="l" defTabSz="914400" rtl="0" eaLnBrk="1" fontAlgn="auto" latinLnBrk="0" hangingPunct="1">
              <a:lnSpc>
                <a:spcPts val="3195"/>
              </a:lnSpc>
              <a:spcBef>
                <a:spcPts val="0"/>
              </a:spcBef>
              <a:spcAft>
                <a:spcPts val="0"/>
              </a:spcAft>
              <a:buClrTx/>
              <a:buSzTx/>
              <a:buFontTx/>
              <a:buNone/>
              <a:tabLst/>
              <a:defRPr/>
            </a:pPr>
            <a:r>
              <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rPr>
              <a:t>Pagrindinės CPO teiktos rekomendacijos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4" name="Object 3"/>
          <p:cNvSpPr/>
          <p:nvPr/>
        </p:nvSpPr>
        <p:spPr>
          <a:xfrm>
            <a:off x="377096" y="3251875"/>
            <a:ext cx="2650145"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Vidaus teisės aktų patobulinimai</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Object 4"/>
          <p:cNvSpPr/>
          <p:nvPr/>
        </p:nvSpPr>
        <p:spPr>
          <a:xfrm>
            <a:off x="377096" y="3852990"/>
            <a:ext cx="2650145" cy="1165529"/>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Aiškiai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apibrėžti asmenis, atsakingus už poreikių surinkimą, konsolidavimą, planavimą ir pirkimų inicijavimą.</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Prisiimti daugiau atsakomybių, kurios šiuo metu perduotos pirkimų iniciatoriams.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6" name="Object 5"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195165" y="2048702"/>
            <a:ext cx="876081" cy="837990"/>
          </a:xfrm>
          <a:prstGeom prst="rect">
            <a:avLst/>
          </a:prstGeom>
        </p:spPr>
      </p:pic>
      <p:sp>
        <p:nvSpPr>
          <p:cNvPr id="7" name="Object 6"/>
          <p:cNvSpPr/>
          <p:nvPr/>
        </p:nvSpPr>
        <p:spPr>
          <a:xfrm>
            <a:off x="3289589" y="3251875"/>
            <a:ext cx="2681569"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Centralizuotų pirkimų planavimas ir konsolidavimas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8" name="Object 7"/>
          <p:cNvSpPr/>
          <p:nvPr/>
        </p:nvSpPr>
        <p:spPr>
          <a:xfrm>
            <a:off x="3289589" y="3852990"/>
            <a:ext cx="2681569" cy="932423"/>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 Rengti centralizuotų pirkimų planus</a:t>
            </a:r>
            <a:r>
              <a:rPr kumimoji="0" lang="en-US"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a:t>
            </a:r>
            <a:endPar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endParaRP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ii) Konsoliduoti pirkimus neatsižvelgiant į suplanuotas pirkimo vertes.</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800" b="0" i="0" u="none" strike="noStrike" kern="1200" cap="none" spc="0" normalizeH="0" baseline="0" noProof="0" dirty="0">
                <a:ln>
                  <a:noFill/>
                </a:ln>
                <a:solidFill>
                  <a:prstClr val="black"/>
                </a:solidFill>
                <a:effectLst/>
                <a:uLnTx/>
                <a:uFillTx/>
                <a:latin typeface="Arial"/>
                <a:ea typeface="+mn-ea"/>
                <a:cs typeface="+mn-cs"/>
              </a:rPr>
              <a:t>ii) </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0" name="Object 9"/>
          <p:cNvSpPr/>
          <p:nvPr/>
        </p:nvSpPr>
        <p:spPr>
          <a:xfrm>
            <a:off x="6348730" y="3251875"/>
            <a:ext cx="2419697"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Komisijų ir atsakomybių optimizavimas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Object 10"/>
          <p:cNvSpPr/>
          <p:nvPr/>
        </p:nvSpPr>
        <p:spPr>
          <a:xfrm>
            <a:off x="6348729" y="3829494"/>
            <a:ext cx="2419697" cy="2068182"/>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Sumažinti pirkimo komisijų narių skaičių iki 4-5. </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Pirkimų vykdytojų atstovus pasitelkti kaip ekspertus, bet ne kaip pirkimų komisijos narius</a:t>
            </a:r>
            <a:r>
              <a:rPr kumimoji="0" lang="en-US" sz="1275"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a:t>
            </a:r>
            <a:endParaRPr kumimoji="0" lang="lt-LT" sz="1275"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endParaRPr>
          </a:p>
          <a:p>
            <a:pPr marL="0" marR="0" lvl="0" indent="0" algn="l" defTabSz="914400" rtl="0" eaLnBrk="1" fontAlgn="auto" latinLnBrk="0" hangingPunct="1">
              <a:lnSpc>
                <a:spcPts val="1836"/>
              </a:lnSpc>
              <a:spcBef>
                <a:spcPts val="539"/>
              </a:spcBef>
              <a:spcAft>
                <a:spcPts val="0"/>
              </a:spcAft>
              <a:buClrTx/>
              <a:buSzTx/>
              <a:buFontTx/>
              <a:buNone/>
              <a:tabLst/>
              <a:defRPr/>
            </a:pPr>
            <a:r>
              <a:rPr lang="lt-LT" sz="1300" kern="0" spc="26" dirty="0">
                <a:solidFill>
                  <a:srgbClr val="FFFFFF">
                    <a:alpha val="90000"/>
                  </a:srgbClr>
                </a:solidFill>
                <a:latin typeface="Lato" pitchFamily="34" charset="0"/>
                <a:ea typeface="Lato" pitchFamily="34" charset="-122"/>
                <a:cs typeface="Lato" pitchFamily="34" charset="-120"/>
              </a:rPr>
              <a:t>iii) Persvarstyti poreikį savivaldybėje turėti daugiau kaip vieną CPO</a:t>
            </a:r>
            <a:r>
              <a:rPr lang="lt-LT" sz="1275" kern="0" spc="26" dirty="0">
                <a:solidFill>
                  <a:srgbClr val="FFFFFF">
                    <a:alpha val="90000"/>
                  </a:srgbClr>
                </a:solidFill>
                <a:latin typeface="Lato" pitchFamily="34" charset="0"/>
                <a:ea typeface="Lato" pitchFamily="34" charset="-122"/>
                <a:cs typeface="Lato" pitchFamily="34" charset="-120"/>
              </a:rPr>
              <a:t>.</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3" name="Object 12"/>
          <p:cNvSpPr/>
          <p:nvPr/>
        </p:nvSpPr>
        <p:spPr>
          <a:xfrm>
            <a:off x="9161711" y="3251875"/>
            <a:ext cx="2650145"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Darniųjų pirkimų strategijos kūrimas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4" name="Object 13"/>
          <p:cNvSpPr/>
          <p:nvPr/>
        </p:nvSpPr>
        <p:spPr>
          <a:xfrm>
            <a:off x="9161711" y="3852990"/>
            <a:ext cx="2650145" cy="1398635"/>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Pasirengti darniųjų pirkimų strategiją, nusimatant atsakingus asmenis ir kontrolės mechanizmus.</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Kelti specialistų kvalifikaciją darniųjų pirkimų srityje.</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5" name="Object 14"/>
          <p:cNvSpPr/>
          <p:nvPr/>
        </p:nvSpPr>
        <p:spPr>
          <a:xfrm>
            <a:off x="0" y="5913546"/>
            <a:ext cx="12188952" cy="942739"/>
          </a:xfrm>
          <a:prstGeom prst="rect">
            <a:avLst/>
          </a:pr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a:ln>
                <a:noFill/>
              </a:ln>
              <a:solidFill>
                <a:prstClr val="black"/>
              </a:solidFill>
              <a:effectLst/>
              <a:uLnTx/>
              <a:uFillTx/>
              <a:latin typeface="Arial"/>
              <a:ea typeface="+mn-ea"/>
              <a:cs typeface="+mn-cs"/>
            </a:endParaRPr>
          </a:p>
        </p:txBody>
      </p:sp>
      <p:sp>
        <p:nvSpPr>
          <p:cNvPr id="16" name="Object 15"/>
          <p:cNvSpPr/>
          <p:nvPr/>
        </p:nvSpPr>
        <p:spPr>
          <a:xfrm>
            <a:off x="-95226" y="6210930"/>
            <a:ext cx="12379404" cy="332101"/>
          </a:xfrm>
          <a:prstGeom prst="rect">
            <a:avLst/>
          </a:prstGeom>
          <a:noFill/>
        </p:spPr>
        <p:txBody>
          <a:bodyPr wrap="square" lIns="0" tIns="0" rIns="0" bIns="0" rtlCol="0" anchor="t"/>
          <a:lstStyle/>
          <a:p>
            <a:pPr marL="0" marR="0" lvl="0" indent="0" algn="ctr" defTabSz="914400" rtl="0" eaLnBrk="1" fontAlgn="auto" latinLnBrk="0" hangingPunct="1">
              <a:lnSpc>
                <a:spcPts val="2616"/>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17" name="Object 8" descr="preencoded.png">
            <a:extLst>
              <a:ext uri="{FF2B5EF4-FFF2-40B4-BE49-F238E27FC236}">
                <a16:creationId xmlns:a16="http://schemas.microsoft.com/office/drawing/2014/main" id="{343A6306-B1AA-A674-632A-BA6B3215463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7703" y="2193180"/>
            <a:ext cx="895126" cy="676106"/>
          </a:xfrm>
          <a:prstGeom prst="rect">
            <a:avLst/>
          </a:prstGeom>
        </p:spPr>
      </p:pic>
      <p:pic>
        <p:nvPicPr>
          <p:cNvPr id="18" name="Object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154392" y="2078908"/>
            <a:ext cx="847513" cy="904649"/>
          </a:xfrm>
          <a:prstGeom prst="rect">
            <a:avLst/>
          </a:prstGeom>
        </p:spPr>
      </p:pic>
      <p:pic>
        <p:nvPicPr>
          <p:cNvPr id="19" name="Object 5"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67800" y="2006743"/>
            <a:ext cx="1037965" cy="91417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Object 1"/>
          <p:cNvSpPr/>
          <p:nvPr/>
        </p:nvSpPr>
        <p:spPr>
          <a:xfrm>
            <a:off x="476131" y="414234"/>
            <a:ext cx="12188952" cy="405604"/>
          </a:xfrm>
          <a:prstGeom prst="rect">
            <a:avLst/>
          </a:prstGeom>
          <a:noFill/>
        </p:spPr>
        <p:txBody>
          <a:bodyPr wrap="square" lIns="0" tIns="0" rIns="0" bIns="0" rtlCol="0" anchor="t"/>
          <a:lstStyle/>
          <a:p>
            <a:pPr marL="0" marR="0" lvl="0" indent="0" algn="l" defTabSz="914400" rtl="0" eaLnBrk="1" fontAlgn="auto" latinLnBrk="0" hangingPunct="1">
              <a:lnSpc>
                <a:spcPts val="3195"/>
              </a:lnSpc>
              <a:spcBef>
                <a:spcPts val="0"/>
              </a:spcBef>
              <a:spcAft>
                <a:spcPts val="0"/>
              </a:spcAft>
              <a:buClrTx/>
              <a:buSzTx/>
              <a:buFontTx/>
              <a:buNone/>
              <a:tabLst/>
              <a:defRPr/>
            </a:pPr>
            <a:r>
              <a:rPr kumimoji="0" lang="lt-LT" sz="3000" b="1" i="0" u="none" strike="noStrike" kern="1200" cap="none" spc="0" normalizeH="0" baseline="0" noProof="0" dirty="0">
                <a:ln>
                  <a:noFill/>
                </a:ln>
                <a:solidFill>
                  <a:srgbClr val="FFFFFF"/>
                </a:solidFill>
                <a:effectLst/>
                <a:uLnTx/>
                <a:uFillTx/>
                <a:latin typeface="Roboto" pitchFamily="34" charset="0"/>
                <a:ea typeface="Roboto" pitchFamily="34" charset="-122"/>
                <a:cs typeface="Roboto" pitchFamily="34" charset="-120"/>
              </a:rPr>
              <a:t>Pagrindinės CPO teiktos rekomendacijos (II)</a:t>
            </a:r>
            <a:endParaRPr kumimoji="0" lang="en-US" sz="3200" b="0" i="0" u="none" strike="noStrike" kern="1200" cap="none" spc="0" normalizeH="0" baseline="0" noProof="0" dirty="0">
              <a:ln>
                <a:noFill/>
              </a:ln>
              <a:solidFill>
                <a:prstClr val="black"/>
              </a:solidFill>
              <a:effectLst/>
              <a:uLnTx/>
              <a:uFillTx/>
              <a:latin typeface="Arial"/>
              <a:ea typeface="+mn-ea"/>
              <a:cs typeface="+mn-cs"/>
            </a:endParaRPr>
          </a:p>
        </p:txBody>
      </p:sp>
      <p:sp>
        <p:nvSpPr>
          <p:cNvPr id="4" name="Object 3"/>
          <p:cNvSpPr/>
          <p:nvPr/>
        </p:nvSpPr>
        <p:spPr>
          <a:xfrm>
            <a:off x="377094" y="2710573"/>
            <a:ext cx="2650145"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Mokymai ir kvalifikacija</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Object 4"/>
          <p:cNvSpPr/>
          <p:nvPr/>
        </p:nvSpPr>
        <p:spPr>
          <a:xfrm>
            <a:off x="377093" y="3218542"/>
            <a:ext cx="2650145" cy="1165529"/>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 Organizuoti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mokymus pirkimų iniciatoriams ir CPO specialistams.</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ii) </a:t>
            </a:r>
            <a:r>
              <a:rPr kumimoji="0" lang="lt-LT"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Įtraukti Pirkimų vykdytojus į CPO naudojamus el. pirkimų valdymo įrankius ir įgalinti veikimą bendroje sistemoje</a:t>
            </a:r>
            <a:r>
              <a:rPr kumimoji="0" lang="en-US" sz="1300" b="0" i="0" u="none" strike="noStrike" kern="0" cap="none" spc="26"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a:t>
            </a:r>
            <a:endParaRPr kumimoji="0" lang="en-US" sz="13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 name="Object 6"/>
          <p:cNvSpPr/>
          <p:nvPr/>
        </p:nvSpPr>
        <p:spPr>
          <a:xfrm>
            <a:off x="3161704" y="2698346"/>
            <a:ext cx="2681569"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Poreikių surinkimo proceso tobulinimas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8" name="Object 7"/>
          <p:cNvSpPr/>
          <p:nvPr/>
        </p:nvSpPr>
        <p:spPr>
          <a:xfrm>
            <a:off x="3253551" y="3241856"/>
            <a:ext cx="2681569" cy="932423"/>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 Ankstinti ateinančių metų pirkimų poreikių surinkimą. </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ii) Vertinti poreikius (galimybes juos konsoliduoti) dar iki pirkimų planų patvirtinimo.</a:t>
            </a:r>
            <a:endParaRPr kumimoji="0" lang="en-US" sz="1300" b="0" i="0" u="none" strike="noStrike" kern="1200" cap="none" spc="0" normalizeH="0" baseline="0" noProof="0" dirty="0">
              <a:ln>
                <a:noFill/>
              </a:ln>
              <a:solidFill>
                <a:prstClr val="black"/>
              </a:solidFill>
              <a:effectLst/>
              <a:uLnTx/>
              <a:uFillTx/>
              <a:latin typeface="Arial"/>
              <a:ea typeface="+mn-ea"/>
              <a:cs typeface="+mn-cs"/>
            </a:endParaRPr>
          </a:p>
        </p:txBody>
      </p:sp>
      <p:sp>
        <p:nvSpPr>
          <p:cNvPr id="10" name="Object 9"/>
          <p:cNvSpPr/>
          <p:nvPr/>
        </p:nvSpPr>
        <p:spPr>
          <a:xfrm>
            <a:off x="6348730" y="2702994"/>
            <a:ext cx="2419697"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Pasirengimas centralizuotam pirkimui</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Object 10"/>
          <p:cNvSpPr/>
          <p:nvPr/>
        </p:nvSpPr>
        <p:spPr>
          <a:xfrm>
            <a:off x="6348730" y="3241856"/>
            <a:ext cx="2419697" cy="1165529"/>
          </a:xfrm>
          <a:prstGeom prst="rect">
            <a:avLst/>
          </a:prstGeom>
          <a:noFill/>
        </p:spPr>
        <p:txBody>
          <a:bodyPr wrap="square" lIns="0" tIns="0" rIns="0" bIns="0" rtlCol="0" anchor="t"/>
          <a:lstStyle/>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 Įtvirtinti aiškias taisykles dėl atsakomybių tarp CPO ir pirkimų iniciatorių pasidalinimo pirkimo iniciavimo etape.</a:t>
            </a:r>
          </a:p>
          <a:p>
            <a:pPr marL="0" marR="0" lvl="0" indent="0" algn="l"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ii) CPO atstovams labiau įsitraukti į rinkos tyrimų / rinkos konsultacijų procesus.</a:t>
            </a:r>
            <a:endParaRPr kumimoji="0" lang="en-US" sz="1300" b="0" i="0" u="none" strike="noStrike" kern="1200" cap="none" spc="0" normalizeH="0" baseline="0" noProof="0" dirty="0">
              <a:ln>
                <a:noFill/>
              </a:ln>
              <a:solidFill>
                <a:prstClr val="black"/>
              </a:solidFill>
              <a:effectLst/>
              <a:uLnTx/>
              <a:uFillTx/>
              <a:latin typeface="Arial"/>
              <a:ea typeface="+mn-ea"/>
              <a:cs typeface="+mn-cs"/>
            </a:endParaRPr>
          </a:p>
        </p:txBody>
      </p:sp>
      <p:sp>
        <p:nvSpPr>
          <p:cNvPr id="13" name="Object 12"/>
          <p:cNvSpPr/>
          <p:nvPr/>
        </p:nvSpPr>
        <p:spPr>
          <a:xfrm>
            <a:off x="9161710" y="2700205"/>
            <a:ext cx="2650145" cy="531283"/>
          </a:xfrm>
          <a:prstGeom prst="rect">
            <a:avLst/>
          </a:prstGeom>
          <a:noFill/>
        </p:spPr>
        <p:txBody>
          <a:bodyPr wrap="square" lIns="0" tIns="0" rIns="0" bIns="0" rtlCol="0" anchor="t"/>
          <a:lstStyle/>
          <a:p>
            <a:pPr marL="0" marR="0" lvl="0" indent="0" algn="ctr" defTabSz="914400" rtl="0" eaLnBrk="1" fontAlgn="auto" latinLnBrk="0" hangingPunct="1">
              <a:lnSpc>
                <a:spcPts val="2093"/>
              </a:lnSpc>
              <a:spcBef>
                <a:spcPts val="0"/>
              </a:spcBef>
              <a:spcAft>
                <a:spcPts val="0"/>
              </a:spcAft>
              <a:buClrTx/>
              <a:buSzTx/>
              <a:buFontTx/>
              <a:buNone/>
              <a:tabLst/>
              <a:defRPr/>
            </a:pPr>
            <a:r>
              <a:rPr kumimoji="0" lang="lt-LT" sz="1530" b="0" i="0" u="none" strike="noStrike" kern="0" cap="none" spc="31" normalizeH="0" baseline="0" noProof="0" dirty="0" err="1">
                <a:ln>
                  <a:noFill/>
                </a:ln>
                <a:solidFill>
                  <a:srgbClr val="FFFFFF"/>
                </a:solidFill>
                <a:effectLst/>
                <a:uLnTx/>
                <a:uFillTx/>
                <a:latin typeface="Lato" pitchFamily="34" charset="0"/>
                <a:ea typeface="Lato" pitchFamily="34" charset="-122"/>
                <a:cs typeface="Lato" pitchFamily="34" charset="-120"/>
              </a:rPr>
              <a:t>Skaitmenizacija</a:t>
            </a:r>
            <a:r>
              <a:rPr kumimoji="0" lang="lt-LT" sz="1530" b="0" i="0" u="none" strike="noStrike" kern="0" cap="none" spc="31" normalizeH="0" baseline="0" noProof="0" dirty="0">
                <a:ln>
                  <a:noFill/>
                </a:ln>
                <a:solidFill>
                  <a:srgbClr val="FFFFFF"/>
                </a:solidFill>
                <a:effectLst/>
                <a:uLnTx/>
                <a:uFillTx/>
                <a:latin typeface="Lato" pitchFamily="34" charset="0"/>
                <a:ea typeface="Lato" pitchFamily="34" charset="-122"/>
                <a:cs typeface="Lato" pitchFamily="34" charset="-120"/>
              </a:rPr>
              <a:t> ir duomenų analizė</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14" name="Object 13"/>
          <p:cNvSpPr/>
          <p:nvPr/>
        </p:nvSpPr>
        <p:spPr>
          <a:xfrm>
            <a:off x="9161709" y="3218414"/>
            <a:ext cx="2650145" cy="1398635"/>
          </a:xfrm>
          <a:prstGeom prst="rect">
            <a:avLst/>
          </a:prstGeom>
          <a:noFill/>
        </p:spPr>
        <p:txBody>
          <a:bodyPr wrap="square" lIns="0" tIns="0" rIns="0" bIns="0" rtlCol="0" anchor="t"/>
          <a:lstStyle/>
          <a:p>
            <a:pPr marL="0" marR="0" lvl="0" indent="0"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 Išnaudoti eksploatuojamus pirkimų el. įrankius pilna apimtimi.</a:t>
            </a:r>
          </a:p>
          <a:p>
            <a:pPr marL="0" marR="0" lvl="0" indent="0" defTabSz="914400" rtl="0" eaLnBrk="1" fontAlgn="auto" latinLnBrk="0" hangingPunct="1">
              <a:lnSpc>
                <a:spcPts val="1836"/>
              </a:lnSpc>
              <a:spcBef>
                <a:spcPts val="539"/>
              </a:spcBef>
              <a:spcAft>
                <a:spcPts val="0"/>
              </a:spcAft>
              <a:buClrTx/>
              <a:buSzTx/>
              <a:buFontTx/>
              <a:buNone/>
              <a:tabLst/>
              <a:defRPr/>
            </a:pPr>
            <a:r>
              <a:rPr kumimoji="0" lang="lt-LT" sz="1300" b="0" i="0" u="none" strike="noStrike" kern="0" cap="none" spc="26" normalizeH="0" baseline="0" noProof="0" dirty="0">
                <a:ln>
                  <a:noFill/>
                </a:ln>
                <a:solidFill>
                  <a:srgbClr val="FFFFFF">
                    <a:alpha val="90000"/>
                  </a:srgbClr>
                </a:solidFill>
                <a:effectLst/>
                <a:uLnTx/>
                <a:uFillTx/>
                <a:latin typeface="Lato" pitchFamily="34" charset="0"/>
                <a:ea typeface="Lato" pitchFamily="34" charset="-122"/>
                <a:cs typeface="Lato" pitchFamily="34" charset="-120"/>
              </a:rPr>
              <a:t>ii) Susikurti aiškus registrus informacijos atsekamumui, rodiklių stebėsenai ir pan. </a:t>
            </a:r>
          </a:p>
          <a:p>
            <a:pPr>
              <a:lnSpc>
                <a:spcPts val="1836"/>
              </a:lnSpc>
              <a:spcBef>
                <a:spcPts val="539"/>
              </a:spcBef>
            </a:pPr>
            <a:r>
              <a:rPr lang="lt-LT" sz="1300" kern="0" spc="26" dirty="0">
                <a:solidFill>
                  <a:schemeClr val="bg1"/>
                </a:solidFill>
                <a:latin typeface="Lato" panose="020F0502020204030203" pitchFamily="34" charset="0"/>
                <a:ea typeface="Lato" panose="020F0502020204030203" pitchFamily="34" charset="0"/>
                <a:cs typeface="Lato" panose="020F0502020204030203" pitchFamily="34" charset="0"/>
              </a:rPr>
              <a:t>iii) </a:t>
            </a:r>
            <a:r>
              <a:rPr lang="lt-LT" sz="1300" dirty="0">
                <a:solidFill>
                  <a:schemeClr val="bg1"/>
                </a:solidFill>
                <a:latin typeface="Lato" panose="020F0502020204030203" pitchFamily="34" charset="0"/>
                <a:ea typeface="Lato" panose="020F0502020204030203" pitchFamily="34" charset="0"/>
                <a:cs typeface="Lato" panose="020F0502020204030203" pitchFamily="34" charset="0"/>
              </a:rPr>
              <a:t>Atlikti centralizuotų pirkimų planavimo, vykdymo ir sutarčių analizę, remiantis rodiklių duomenimis, ir nusimatyti tobulinimo priemones.</a:t>
            </a:r>
            <a:endParaRPr lang="en-US" sz="1300" dirty="0">
              <a:solidFill>
                <a:schemeClr val="bg1"/>
              </a:solidFill>
              <a:latin typeface="Lato" panose="020F0502020204030203" pitchFamily="34" charset="0"/>
              <a:ea typeface="Lato" panose="020F0502020204030203" pitchFamily="34" charset="0"/>
              <a:cs typeface="Lato" panose="020F0502020204030203" pitchFamily="34" charset="0"/>
            </a:endParaRPr>
          </a:p>
          <a:p>
            <a:pPr marL="0" marR="0" lvl="0" indent="0" defTabSz="914400" rtl="0" eaLnBrk="1" fontAlgn="auto" latinLnBrk="0" hangingPunct="1">
              <a:lnSpc>
                <a:spcPts val="1836"/>
              </a:lnSpc>
              <a:spcBef>
                <a:spcPts val="539"/>
              </a:spcBef>
              <a:spcAft>
                <a:spcPts val="0"/>
              </a:spcAft>
              <a:buClrTx/>
              <a:buSzTx/>
              <a:buFontTx/>
              <a:buNone/>
              <a:tabLst/>
              <a:defRPr/>
            </a:pPr>
            <a:endParaRPr kumimoji="0" lang="en-US" sz="1300" b="0" i="0" u="none" strike="noStrike" kern="1200" cap="none" spc="0" normalizeH="0" baseline="0" noProof="0" dirty="0">
              <a:ln>
                <a:noFill/>
              </a:ln>
              <a:solidFill>
                <a:prstClr val="black"/>
              </a:solidFill>
              <a:effectLst/>
              <a:uLnTx/>
              <a:uFillTx/>
              <a:latin typeface="Arial"/>
              <a:ea typeface="+mn-ea"/>
              <a:cs typeface="+mn-cs"/>
            </a:endParaRPr>
          </a:p>
        </p:txBody>
      </p:sp>
      <p:sp>
        <p:nvSpPr>
          <p:cNvPr id="15" name="Object 14"/>
          <p:cNvSpPr/>
          <p:nvPr/>
        </p:nvSpPr>
        <p:spPr>
          <a:xfrm>
            <a:off x="0" y="5913546"/>
            <a:ext cx="12188952" cy="942739"/>
          </a:xfrm>
          <a:prstGeom prst="rect">
            <a:avLst/>
          </a:prstGeom>
          <a:solidFill>
            <a:srgbClr val="FFFFFF"/>
          </a:solid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lt-LT" sz="1800" b="0" i="0" u="none" strike="noStrike" kern="1200" cap="none" spc="0" normalizeH="0" baseline="0" noProof="0">
              <a:ln>
                <a:noFill/>
              </a:ln>
              <a:solidFill>
                <a:prstClr val="black"/>
              </a:solidFill>
              <a:effectLst/>
              <a:uLnTx/>
              <a:uFillTx/>
              <a:latin typeface="Arial"/>
              <a:ea typeface="+mn-ea"/>
              <a:cs typeface="+mn-cs"/>
            </a:endParaRPr>
          </a:p>
        </p:txBody>
      </p:sp>
      <p:sp>
        <p:nvSpPr>
          <p:cNvPr id="16" name="Object 15"/>
          <p:cNvSpPr/>
          <p:nvPr/>
        </p:nvSpPr>
        <p:spPr>
          <a:xfrm>
            <a:off x="-95226" y="6210930"/>
            <a:ext cx="12379404" cy="332101"/>
          </a:xfrm>
          <a:prstGeom prst="rect">
            <a:avLst/>
          </a:prstGeom>
          <a:noFill/>
        </p:spPr>
        <p:txBody>
          <a:bodyPr wrap="square" lIns="0" tIns="0" rIns="0" bIns="0" rtlCol="0" anchor="t"/>
          <a:lstStyle/>
          <a:p>
            <a:pPr marL="0" marR="0" lvl="0" indent="0" algn="ctr" defTabSz="914400" rtl="0" eaLnBrk="1" fontAlgn="auto" latinLnBrk="0" hangingPunct="1">
              <a:lnSpc>
                <a:spcPts val="2616"/>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pic>
        <p:nvPicPr>
          <p:cNvPr id="17" name="Object 2" descr="preencoded.png"/>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258613" y="1481759"/>
            <a:ext cx="599925" cy="914171"/>
          </a:xfrm>
          <a:prstGeom prst="rect">
            <a:avLst/>
          </a:prstGeom>
        </p:spPr>
      </p:pic>
      <p:pic>
        <p:nvPicPr>
          <p:cNvPr id="18" name="Object 8" descr="preencoded.png"/>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306979" y="1576588"/>
            <a:ext cx="790377" cy="837990"/>
          </a:xfrm>
          <a:prstGeom prst="rect">
            <a:avLst/>
          </a:prstGeom>
        </p:spPr>
      </p:pic>
      <p:pic>
        <p:nvPicPr>
          <p:cNvPr id="3" name="Object 2" descr="preencoded.png"/>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178048" y="1582017"/>
            <a:ext cx="904649" cy="818945"/>
          </a:xfrm>
          <a:prstGeom prst="rect">
            <a:avLst/>
          </a:prstGeom>
        </p:spPr>
      </p:pic>
      <p:pic>
        <p:nvPicPr>
          <p:cNvPr id="9" name="Object 5" descr="preencoded.png"/>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094644" y="1627673"/>
            <a:ext cx="790377" cy="790377"/>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C8596B-2EFF-983B-273A-AA2A7AD4CAEF}"/>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D41AE4FB-A085-AF7A-D9A4-A0B16815D95A}"/>
              </a:ext>
            </a:extLst>
          </p:cNvPr>
          <p:cNvSpPr/>
          <p:nvPr/>
        </p:nvSpPr>
        <p:spPr>
          <a:xfrm>
            <a:off x="476131" y="414234"/>
            <a:ext cx="11003386" cy="405604"/>
          </a:xfrm>
          <a:prstGeom prst="rect">
            <a:avLst/>
          </a:prstGeom>
          <a:noFill/>
        </p:spPr>
        <p:txBody>
          <a:bodyPr wrap="square" lIns="0" tIns="0" rIns="0" bIns="0" rtlCol="0" anchor="t"/>
          <a:lstStyle/>
          <a:p>
            <a:pPr marL="0" marR="0" lvl="0" indent="0" algn="ctr" defTabSz="914400" rtl="0" eaLnBrk="1" fontAlgn="auto" latinLnBrk="0" hangingPunct="1">
              <a:lnSpc>
                <a:spcPts val="3195"/>
              </a:lnSpc>
              <a:spcBef>
                <a:spcPts val="0"/>
              </a:spcBef>
              <a:spcAft>
                <a:spcPts val="0"/>
              </a:spcAft>
              <a:buClrTx/>
              <a:buSzTx/>
              <a:buFontTx/>
              <a:buNone/>
              <a:tabLst/>
              <a:defRPr/>
            </a:pPr>
            <a:r>
              <a:rPr kumimoji="0" lang="lt-LT" sz="3000" b="1" i="0" u="none" strike="noStrike" kern="1200" cap="none" spc="0" normalizeH="0" baseline="0" noProof="0" dirty="0">
                <a:ln>
                  <a:noFill/>
                </a:ln>
                <a:solidFill>
                  <a:srgbClr val="F1B434"/>
                </a:solidFill>
                <a:effectLst/>
                <a:uLnTx/>
                <a:uFillTx/>
                <a:latin typeface="Roboto" pitchFamily="34" charset="0"/>
                <a:ea typeface="Roboto" pitchFamily="34" charset="-122"/>
                <a:cs typeface="Roboto" pitchFamily="34" charset="-120"/>
              </a:rPr>
              <a:t>Esminės išvados</a:t>
            </a: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3" name="Object 2">
            <a:extLst>
              <a:ext uri="{FF2B5EF4-FFF2-40B4-BE49-F238E27FC236}">
                <a16:creationId xmlns:a16="http://schemas.microsoft.com/office/drawing/2014/main" id="{E26D2766-5B8A-5D9D-8E96-266EEF0873CD}"/>
              </a:ext>
            </a:extLst>
          </p:cNvPr>
          <p:cNvSpPr/>
          <p:nvPr/>
        </p:nvSpPr>
        <p:spPr>
          <a:xfrm>
            <a:off x="476131" y="883622"/>
            <a:ext cx="12188952" cy="291333"/>
          </a:xfrm>
          <a:prstGeom prst="rect">
            <a:avLst/>
          </a:prstGeom>
          <a:noFill/>
        </p:spPr>
        <p:txBody>
          <a:bodyPr wrap="square" lIns="0" tIns="0" rIns="0" bIns="0" rtlCol="0" anchor="t"/>
          <a:lstStyle/>
          <a:p>
            <a:pPr marL="0" marR="0" lvl="0" indent="0" algn="l" defTabSz="914400" rtl="0" eaLnBrk="1" fontAlgn="auto" latinLnBrk="0" hangingPunct="1">
              <a:lnSpc>
                <a:spcPts val="2295"/>
              </a:lnSpc>
              <a:spcBef>
                <a:spcPts val="1046"/>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a:ea typeface="+mn-ea"/>
              <a:cs typeface="+mn-cs"/>
            </a:endParaRPr>
          </a:p>
        </p:txBody>
      </p:sp>
      <p:sp>
        <p:nvSpPr>
          <p:cNvPr id="5" name="Object 4">
            <a:extLst>
              <a:ext uri="{FF2B5EF4-FFF2-40B4-BE49-F238E27FC236}">
                <a16:creationId xmlns:a16="http://schemas.microsoft.com/office/drawing/2014/main" id="{11527521-FF93-D24D-68A3-B4F6F4CCE1E8}"/>
              </a:ext>
            </a:extLst>
          </p:cNvPr>
          <p:cNvSpPr/>
          <p:nvPr/>
        </p:nvSpPr>
        <p:spPr>
          <a:xfrm>
            <a:off x="2018794" y="1174954"/>
            <a:ext cx="9697075" cy="909485"/>
          </a:xfrm>
          <a:prstGeom prst="rect">
            <a:avLst/>
          </a:prstGeom>
          <a:noFill/>
        </p:spPr>
        <p:txBody>
          <a:bodyPr wrap="square" lIns="0" tIns="0" rIns="0" bIns="0" rtlCol="0" anchor="t"/>
          <a:lstStyle/>
          <a:p>
            <a:pPr marL="0" marR="0" lvl="0" indent="0" algn="l" defTabSz="914400" rtl="0" eaLnBrk="1" fontAlgn="auto" latinLnBrk="0" hangingPunct="1">
              <a:spcBef>
                <a:spcPts val="0"/>
              </a:spcBef>
              <a:spcAft>
                <a:spcPts val="0"/>
              </a:spcAft>
              <a:buClrTx/>
              <a:buSzTx/>
              <a:buFontTx/>
              <a:buNone/>
              <a:tabLst/>
              <a:defRPr/>
            </a:pPr>
            <a:r>
              <a:rPr kumimoji="0" lang="lt-LT" b="1"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Centralizuotų pirkimų planų nerengimas </a:t>
            </a:r>
            <a:r>
              <a:rPr kumimoji="0" lang="lt-LT" b="0"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turi visą eilę neigiamų pasekmių vėlesniems CPO pirkimų proceso valdysenos etapams: nuo centralizuotų pirkimų </a:t>
            </a:r>
            <a:r>
              <a:rPr kumimoji="0" lang="lt-LT" b="0" i="0" u="none" strike="noStrike" kern="0" cap="none" spc="31" normalizeH="0" baseline="0" noProof="0" dirty="0" err="1">
                <a:ln>
                  <a:noFill/>
                </a:ln>
                <a:solidFill>
                  <a:srgbClr val="0F3332"/>
                </a:solidFill>
                <a:effectLst/>
                <a:uLnTx/>
                <a:uFillTx/>
                <a:latin typeface="Lato" pitchFamily="34" charset="0"/>
                <a:ea typeface="Lato" pitchFamily="34" charset="-122"/>
                <a:cs typeface="Lato" pitchFamily="34" charset="-120"/>
              </a:rPr>
              <a:t>nesavalaikiškumo</a:t>
            </a:r>
            <a:r>
              <a:rPr kumimoji="0" lang="lt-LT" b="0"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 / vėlavimo iki masto efekto </a:t>
            </a:r>
            <a:r>
              <a:rPr kumimoji="0" lang="lt-LT" b="0" i="0" u="none" strike="noStrike" kern="0" cap="none" spc="31" normalizeH="0" baseline="0" noProof="0" dirty="0" err="1">
                <a:ln>
                  <a:noFill/>
                </a:ln>
                <a:solidFill>
                  <a:srgbClr val="0F3332"/>
                </a:solidFill>
                <a:effectLst/>
                <a:uLnTx/>
                <a:uFillTx/>
                <a:latin typeface="Lato" pitchFamily="34" charset="0"/>
                <a:ea typeface="Lato" pitchFamily="34" charset="-122"/>
                <a:cs typeface="Lato" pitchFamily="34" charset="-120"/>
              </a:rPr>
              <a:t>nepasiekimo</a:t>
            </a:r>
            <a:r>
              <a:rPr kumimoji="0" lang="lt-LT" b="0"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 dėl pirkimų nekonsolidavimo. </a:t>
            </a:r>
            <a:endParaRPr kumimoji="0" lang="en-US" b="0" i="0" u="none" strike="noStrike" kern="1200" cap="none" spc="0" normalizeH="0" baseline="0" noProof="0" dirty="0">
              <a:ln>
                <a:noFill/>
              </a:ln>
              <a:solidFill>
                <a:prstClr val="black"/>
              </a:solidFill>
              <a:effectLst/>
              <a:uLnTx/>
              <a:uFillTx/>
              <a:latin typeface="Arial"/>
              <a:ea typeface="+mn-ea"/>
              <a:cs typeface="+mn-cs"/>
            </a:endParaRPr>
          </a:p>
        </p:txBody>
      </p:sp>
      <p:sp>
        <p:nvSpPr>
          <p:cNvPr id="14" name="Object 13">
            <a:extLst>
              <a:ext uri="{FF2B5EF4-FFF2-40B4-BE49-F238E27FC236}">
                <a16:creationId xmlns:a16="http://schemas.microsoft.com/office/drawing/2014/main" id="{7633803A-3862-700B-8731-7D5B95D07994}"/>
              </a:ext>
            </a:extLst>
          </p:cNvPr>
          <p:cNvSpPr/>
          <p:nvPr/>
        </p:nvSpPr>
        <p:spPr>
          <a:xfrm>
            <a:off x="2018793" y="2160933"/>
            <a:ext cx="9697075" cy="909486"/>
          </a:xfrm>
          <a:prstGeom prst="rect">
            <a:avLst/>
          </a:prstGeom>
          <a:noFill/>
        </p:spPr>
        <p:txBody>
          <a:bodyPr wrap="square" lIns="0" tIns="0" rIns="0" bIns="0" rtlCol="0" anchor="t"/>
          <a:lstStyle/>
          <a:p>
            <a:pPr marL="0" marR="0" lvl="0" indent="0" algn="l" defTabSz="914400" rtl="0" eaLnBrk="1" fontAlgn="auto" latinLnBrk="0" hangingPunct="1">
              <a:spcBef>
                <a:spcPts val="0"/>
              </a:spcBef>
              <a:spcAft>
                <a:spcPts val="0"/>
              </a:spcAft>
              <a:buClrTx/>
              <a:buSzTx/>
              <a:buFontTx/>
              <a:buNone/>
              <a:tabLst/>
              <a:defRPr/>
            </a:pPr>
            <a:r>
              <a:rPr kumimoji="0" lang="lt-LT" b="1"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CPO ambicijų tapti viešųjų pirkimų kompetencijų centrais nebuvimas</a:t>
            </a:r>
            <a:r>
              <a:rPr kumimoji="0" lang="lt-LT" b="0"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 lemia, kad savivaldos pirkimų centralizavimas nepasiekia keliamų tikslų, - CPO aktyvumas pasireiškia siekiu išlaikyti </a:t>
            </a:r>
            <a:r>
              <a:rPr kumimoji="0" lang="lt-LT" b="0" i="1"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status quo</a:t>
            </a:r>
            <a:r>
              <a:rPr kumimoji="0" lang="lt-LT" b="0"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 o ne efektyvinti vykdomų pirkimų rezultatyvumą.</a:t>
            </a:r>
            <a:endParaRPr kumimoji="0" lang="en-US" b="0" i="0" u="none" strike="noStrike" kern="1200" cap="none" spc="0" normalizeH="0" baseline="0" noProof="0" dirty="0">
              <a:ln>
                <a:noFill/>
              </a:ln>
              <a:solidFill>
                <a:prstClr val="black"/>
              </a:solidFill>
              <a:effectLst/>
              <a:uLnTx/>
              <a:uFillTx/>
              <a:latin typeface="Arial"/>
              <a:ea typeface="+mn-ea"/>
              <a:cs typeface="+mn-cs"/>
            </a:endParaRPr>
          </a:p>
        </p:txBody>
      </p:sp>
      <p:pic>
        <p:nvPicPr>
          <p:cNvPr id="23" name="Object 8" descr="preencoded.png">
            <a:extLst>
              <a:ext uri="{FF2B5EF4-FFF2-40B4-BE49-F238E27FC236}">
                <a16:creationId xmlns:a16="http://schemas.microsoft.com/office/drawing/2014/main" id="{AC7E9EA7-E190-6C2D-1709-BB6CBFC8EF3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4500" y="2160933"/>
            <a:ext cx="618970" cy="618970"/>
          </a:xfrm>
          <a:prstGeom prst="rect">
            <a:avLst/>
          </a:prstGeom>
        </p:spPr>
      </p:pic>
      <p:pic>
        <p:nvPicPr>
          <p:cNvPr id="4" name="Object 8" descr="preencoded.png">
            <a:extLst>
              <a:ext uri="{FF2B5EF4-FFF2-40B4-BE49-F238E27FC236}">
                <a16:creationId xmlns:a16="http://schemas.microsoft.com/office/drawing/2014/main" id="{73EE87C8-554E-4936-9FB7-2F1BF8A2817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4500" y="1174954"/>
            <a:ext cx="618970" cy="618970"/>
          </a:xfrm>
          <a:prstGeom prst="rect">
            <a:avLst/>
          </a:prstGeom>
        </p:spPr>
      </p:pic>
      <p:pic>
        <p:nvPicPr>
          <p:cNvPr id="8" name="Object 8" descr="preencoded.png">
            <a:extLst>
              <a:ext uri="{FF2B5EF4-FFF2-40B4-BE49-F238E27FC236}">
                <a16:creationId xmlns:a16="http://schemas.microsoft.com/office/drawing/2014/main" id="{5F204B75-683C-5A2D-D0B1-84236107A5C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64500" y="3146912"/>
            <a:ext cx="618970" cy="618970"/>
          </a:xfrm>
          <a:prstGeom prst="rect">
            <a:avLst/>
          </a:prstGeom>
        </p:spPr>
      </p:pic>
      <p:sp>
        <p:nvSpPr>
          <p:cNvPr id="10" name="Object 13">
            <a:extLst>
              <a:ext uri="{FF2B5EF4-FFF2-40B4-BE49-F238E27FC236}">
                <a16:creationId xmlns:a16="http://schemas.microsoft.com/office/drawing/2014/main" id="{37CF57DF-9881-1B6B-1D0E-2B7E23B6F718}"/>
              </a:ext>
            </a:extLst>
          </p:cNvPr>
          <p:cNvSpPr/>
          <p:nvPr/>
        </p:nvSpPr>
        <p:spPr>
          <a:xfrm>
            <a:off x="2018793" y="3146912"/>
            <a:ext cx="9697075" cy="3175229"/>
          </a:xfrm>
          <a:prstGeom prst="rect">
            <a:avLst/>
          </a:prstGeom>
          <a:noFill/>
        </p:spPr>
        <p:txBody>
          <a:bodyPr wrap="square" lIns="0" tIns="0" rIns="0" bIns="0" rtlCol="0" anchor="t"/>
          <a:lstStyle/>
          <a:p>
            <a:pPr marL="0" marR="0" lvl="0" indent="0" algn="l" defTabSz="914400" rtl="0" eaLnBrk="1" fontAlgn="auto" latinLnBrk="0" hangingPunct="1">
              <a:spcBef>
                <a:spcPts val="0"/>
              </a:spcBef>
              <a:spcAft>
                <a:spcPts val="0"/>
              </a:spcAft>
              <a:buClrTx/>
              <a:buSzTx/>
              <a:buFontTx/>
              <a:buNone/>
              <a:tabLst/>
              <a:defRPr/>
            </a:pPr>
            <a:r>
              <a:rPr lang="lt-LT" b="1" kern="0" spc="31" dirty="0">
                <a:solidFill>
                  <a:srgbClr val="0F3332"/>
                </a:solidFill>
                <a:latin typeface="Lato" pitchFamily="34" charset="0"/>
                <a:ea typeface="Lato" pitchFamily="34" charset="-122"/>
                <a:cs typeface="Lato" pitchFamily="34" charset="-120"/>
              </a:rPr>
              <a:t>Egzistuoja potencialios teisėkūros spragų išnaudojimo galimybės:</a:t>
            </a:r>
          </a:p>
          <a:p>
            <a:pPr marL="0" marR="0" lvl="0" indent="0" algn="l" defTabSz="914400" rtl="0" eaLnBrk="1" fontAlgn="auto" latinLnBrk="0" hangingPunct="1">
              <a:spcBef>
                <a:spcPts val="0"/>
              </a:spcBef>
              <a:spcAft>
                <a:spcPts val="0"/>
              </a:spcAft>
              <a:buClrTx/>
              <a:buSzTx/>
              <a:buFontTx/>
              <a:buNone/>
              <a:tabLst/>
              <a:defRPr/>
            </a:pPr>
            <a:r>
              <a:rPr lang="lt-LT" b="1" kern="0" spc="31" dirty="0">
                <a:solidFill>
                  <a:srgbClr val="0F3332"/>
                </a:solidFill>
                <a:latin typeface="Lato" pitchFamily="34" charset="0"/>
                <a:ea typeface="Lato" pitchFamily="34" charset="-122"/>
                <a:cs typeface="Lato" pitchFamily="34" charset="-120"/>
              </a:rPr>
              <a:t>	</a:t>
            </a:r>
            <a:r>
              <a:rPr lang="lt-LT" kern="0" spc="31" dirty="0">
                <a:solidFill>
                  <a:srgbClr val="0F3332"/>
                </a:solidFill>
                <a:latin typeface="Lato" pitchFamily="34" charset="0"/>
                <a:ea typeface="Lato" pitchFamily="34" charset="-122"/>
                <a:cs typeface="Lato" pitchFamily="34" charset="-120"/>
              </a:rPr>
              <a:t>-  Pirkimo vykdytojui suteikiamas CPO statusas, tačiau jo pavaldume nėra (nustatoma) kitų pirkimų vykdytojų, tokių būdu atitinkamas pirkimo vykdytojas išvengia Viešųjų pirkimų įstatyme numatytos pareigos pirkimus vykdyti per kitą CPO. </a:t>
            </a:r>
          </a:p>
          <a:p>
            <a:pPr marL="0" marR="0" lvl="0" indent="0" algn="l" defTabSz="914400" rtl="0" eaLnBrk="1" fontAlgn="auto" latinLnBrk="0" hangingPunct="1">
              <a:spcBef>
                <a:spcPts val="0"/>
              </a:spcBef>
              <a:spcAft>
                <a:spcPts val="0"/>
              </a:spcAft>
              <a:buClrTx/>
              <a:buSzTx/>
              <a:buFontTx/>
              <a:buNone/>
              <a:tabLst/>
              <a:defRPr/>
            </a:pPr>
            <a:r>
              <a:rPr kumimoji="0" lang="lt-LT" i="0" u="none" strike="noStrike" kern="0" cap="none" spc="31" normalizeH="0" baseline="0" noProof="0" dirty="0">
                <a:ln>
                  <a:noFill/>
                </a:ln>
                <a:solidFill>
                  <a:srgbClr val="0F3332"/>
                </a:solidFill>
                <a:effectLst/>
                <a:uLnTx/>
                <a:uFillTx/>
                <a:latin typeface="Lato" pitchFamily="34" charset="0"/>
                <a:ea typeface="Lato" pitchFamily="34" charset="-122"/>
                <a:cs typeface="Lato" pitchFamily="34" charset="-120"/>
              </a:rPr>
              <a:t>	- </a:t>
            </a:r>
            <a:r>
              <a:rPr lang="lt-LT" kern="0" spc="31" dirty="0">
                <a:solidFill>
                  <a:srgbClr val="0F3332"/>
                </a:solidFill>
                <a:latin typeface="Lato" pitchFamily="34" charset="0"/>
                <a:ea typeface="Lato" pitchFamily="34" charset="-122"/>
                <a:cs typeface="Lato" pitchFamily="34" charset="-120"/>
              </a:rPr>
              <a:t>Pirkimo vykdytojui suteikiamas CPO statusas, nustatant, kad savo teikiamomis pirkimų centralizavimo paslaugomis jis gali laisvai prekiauti rinkoje. </a:t>
            </a:r>
            <a:r>
              <a:rPr lang="lt-LT" i="1" kern="0" spc="31" dirty="0">
                <a:solidFill>
                  <a:srgbClr val="0F3332"/>
                </a:solidFill>
                <a:latin typeface="Lato" pitchFamily="34" charset="0"/>
                <a:ea typeface="Lato" pitchFamily="34" charset="-122"/>
                <a:cs typeface="Lato" pitchFamily="34" charset="-120"/>
              </a:rPr>
              <a:t>De facto</a:t>
            </a:r>
            <a:r>
              <a:rPr lang="lt-LT" kern="0" spc="31" dirty="0">
                <a:solidFill>
                  <a:srgbClr val="0F3332"/>
                </a:solidFill>
                <a:latin typeface="Lato" pitchFamily="34" charset="0"/>
                <a:ea typeface="Lato" pitchFamily="34" charset="-122"/>
                <a:cs typeface="Lato" pitchFamily="34" charset="-120"/>
              </a:rPr>
              <a:t>, toks pirkimų vykdytojas rinkoje teikia ne pirkimų centralizavimo paslaugas, bet pagalbines viešųjų pirkimų paslaugas, tokiu būdu įgaudamas pranašumą prieš kitus atitinkamų paslaugų teikėjus, nes suteiktas CPO statusas leidžia tokias paslaugas parduoti ne viešojo pirkimo būdu (pirkimų centralizavimo paslaugas (kitaip nei pagalbines viešųjų pirkimų paslaugas) pirkimų vykdytojai gali įsigyti nevykdant tokių paslaugų viešojo pirkimo procedūrų).</a:t>
            </a:r>
            <a:endParaRPr kumimoji="0" lang="en-US" i="0" u="none" strike="noStrike" kern="1200" cap="none" spc="0" normalizeH="0" baseline="0" noProof="0" dirty="0">
              <a:ln>
                <a:noFill/>
              </a:ln>
              <a:solidFill>
                <a:prstClr val="black"/>
              </a:solidFill>
              <a:effectLst/>
              <a:uLnTx/>
              <a:uFillTx/>
              <a:latin typeface="Arial"/>
              <a:ea typeface="+mn-ea"/>
              <a:cs typeface="+mn-cs"/>
            </a:endParaRPr>
          </a:p>
        </p:txBody>
      </p:sp>
    </p:spTree>
    <p:extLst>
      <p:ext uri="{BB962C8B-B14F-4D97-AF65-F5344CB8AC3E}">
        <p14:creationId xmlns:p14="http://schemas.microsoft.com/office/powerpoint/2010/main" val="1067912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9EAE82-6C72-2064-BCB0-6D34048ACACC}"/>
            </a:ext>
          </a:extLst>
        </p:cNvPr>
        <p:cNvGrpSpPr/>
        <p:nvPr/>
      </p:nvGrpSpPr>
      <p:grpSpPr>
        <a:xfrm>
          <a:off x="0" y="0"/>
          <a:ext cx="0" cy="0"/>
          <a:chOff x="0" y="0"/>
          <a:chExt cx="0" cy="0"/>
        </a:xfrm>
      </p:grpSpPr>
      <p:sp>
        <p:nvSpPr>
          <p:cNvPr id="2" name="Object 1">
            <a:extLst>
              <a:ext uri="{FF2B5EF4-FFF2-40B4-BE49-F238E27FC236}">
                <a16:creationId xmlns:a16="http://schemas.microsoft.com/office/drawing/2014/main" id="{2160CDB1-B958-F1F5-153C-D232A4BF797A}"/>
              </a:ext>
            </a:extLst>
          </p:cNvPr>
          <p:cNvSpPr/>
          <p:nvPr/>
        </p:nvSpPr>
        <p:spPr>
          <a:xfrm>
            <a:off x="2601103" y="4975124"/>
            <a:ext cx="6986745" cy="976316"/>
          </a:xfrm>
          <a:prstGeom prst="rect">
            <a:avLst/>
          </a:prstGeom>
          <a:noFill/>
        </p:spPr>
        <p:txBody>
          <a:bodyPr wrap="square" lIns="0" tIns="0" rIns="0" bIns="0" rtlCol="0" anchor="t"/>
          <a:lstStyle/>
          <a:p>
            <a:pPr algn="ctr">
              <a:buNone/>
            </a:pPr>
            <a:r>
              <a:rPr lang="lt-LT" sz="2600" b="1" dirty="0">
                <a:solidFill>
                  <a:srgbClr val="F1B434"/>
                </a:solidFill>
                <a:latin typeface="Roboto" pitchFamily="34" charset="0"/>
                <a:ea typeface="Roboto" pitchFamily="34" charset="-122"/>
                <a:cs typeface="Roboto" pitchFamily="34" charset="-120"/>
              </a:rPr>
              <a:t>Savivaldybių centrinių perkančiųjų organizacijų pirkimų valdysenos patikrinimas</a:t>
            </a:r>
            <a:endParaRPr lang="en-US" sz="2600" dirty="0"/>
          </a:p>
        </p:txBody>
      </p:sp>
      <p:sp>
        <p:nvSpPr>
          <p:cNvPr id="3" name="Object 2">
            <a:extLst>
              <a:ext uri="{FF2B5EF4-FFF2-40B4-BE49-F238E27FC236}">
                <a16:creationId xmlns:a16="http://schemas.microsoft.com/office/drawing/2014/main" id="{FAAC9D09-60CC-7961-868F-DE50EB94B2F9}"/>
              </a:ext>
            </a:extLst>
          </p:cNvPr>
          <p:cNvSpPr/>
          <p:nvPr/>
        </p:nvSpPr>
        <p:spPr>
          <a:xfrm>
            <a:off x="2601103" y="6021568"/>
            <a:ext cx="6986745" cy="332101"/>
          </a:xfrm>
          <a:prstGeom prst="rect">
            <a:avLst/>
          </a:prstGeom>
          <a:noFill/>
        </p:spPr>
        <p:txBody>
          <a:bodyPr wrap="square" lIns="0" tIns="0" rIns="0" bIns="0" rtlCol="0" anchor="t"/>
          <a:lstStyle/>
          <a:p>
            <a:pPr algn="ctr">
              <a:lnSpc>
                <a:spcPts val="2616"/>
              </a:lnSpc>
              <a:spcBef>
                <a:spcPts val="542"/>
              </a:spcBef>
              <a:buNone/>
            </a:pPr>
            <a:r>
              <a:rPr lang="lt-LT" sz="1913" kern="0" spc="38" dirty="0">
                <a:solidFill>
                  <a:srgbClr val="0F3332"/>
                </a:solidFill>
                <a:latin typeface="Lato" pitchFamily="34" charset="0"/>
                <a:ea typeface="Lato" pitchFamily="34" charset="-122"/>
                <a:cs typeface="Lato" pitchFamily="34" charset="-120"/>
              </a:rPr>
              <a:t>Darius </a:t>
            </a:r>
            <a:r>
              <a:rPr lang="lt-LT" sz="1913" kern="0" spc="38" dirty="0" err="1">
                <a:solidFill>
                  <a:srgbClr val="0F3332"/>
                </a:solidFill>
                <a:latin typeface="Lato" pitchFamily="34" charset="0"/>
                <a:ea typeface="Lato" pitchFamily="34" charset="-122"/>
                <a:cs typeface="Lato" pitchFamily="34" charset="-120"/>
              </a:rPr>
              <a:t>Vedrickas</a:t>
            </a:r>
            <a:r>
              <a:rPr lang="lt-LT" sz="1913" kern="0" spc="38" dirty="0">
                <a:solidFill>
                  <a:srgbClr val="0F3332"/>
                </a:solidFill>
                <a:latin typeface="Lato" pitchFamily="34" charset="0"/>
                <a:ea typeface="Lato" pitchFamily="34" charset="-122"/>
                <a:cs typeface="Lato" pitchFamily="34" charset="-120"/>
              </a:rPr>
              <a:t>,</a:t>
            </a:r>
            <a:r>
              <a:rPr lang="en-US" sz="1913" kern="0" spc="38" dirty="0">
                <a:solidFill>
                  <a:srgbClr val="0F3332"/>
                </a:solidFill>
                <a:latin typeface="Lato" pitchFamily="34" charset="0"/>
                <a:ea typeface="Lato" pitchFamily="34" charset="-122"/>
                <a:cs typeface="Lato" pitchFamily="34" charset="-120"/>
              </a:rPr>
              <a:t> 202</a:t>
            </a:r>
            <a:r>
              <a:rPr lang="lt-LT" sz="1913" kern="0" spc="38" dirty="0">
                <a:solidFill>
                  <a:srgbClr val="0F3332"/>
                </a:solidFill>
                <a:latin typeface="Lato" pitchFamily="34" charset="0"/>
                <a:ea typeface="Lato" pitchFamily="34" charset="-122"/>
                <a:cs typeface="Lato" pitchFamily="34" charset="-120"/>
              </a:rPr>
              <a:t>5</a:t>
            </a:r>
            <a:r>
              <a:rPr lang="en-US" sz="1913" kern="0" spc="38" dirty="0">
                <a:solidFill>
                  <a:srgbClr val="0F3332"/>
                </a:solidFill>
                <a:latin typeface="Lato" pitchFamily="34" charset="0"/>
                <a:ea typeface="Lato" pitchFamily="34" charset="-122"/>
                <a:cs typeface="Lato" pitchFamily="34" charset="-120"/>
              </a:rPr>
              <a:t> </a:t>
            </a:r>
            <a:endParaRPr lang="en-US" dirty="0"/>
          </a:p>
        </p:txBody>
      </p:sp>
      <p:pic>
        <p:nvPicPr>
          <p:cNvPr id="4" name="Object 3" descr="preencoded.png">
            <a:extLst>
              <a:ext uri="{FF2B5EF4-FFF2-40B4-BE49-F238E27FC236}">
                <a16:creationId xmlns:a16="http://schemas.microsoft.com/office/drawing/2014/main" id="{C04A2AA9-AA2A-4B5E-810E-6838A3896996}"/>
              </a:ext>
            </a:extLst>
          </p:cNvPr>
          <p:cNvPicPr>
            <a:picLocks noChangeAspect="1"/>
          </p:cNvPicPr>
          <p:nvPr/>
        </p:nvPicPr>
        <p:blipFill>
          <a:blip r:embed="rId3"/>
          <a:srcRect t="23958" b="23958"/>
          <a:stretch/>
        </p:blipFill>
        <p:spPr>
          <a:xfrm>
            <a:off x="0" y="0"/>
            <a:ext cx="12188952" cy="4761309"/>
          </a:xfrm>
          <a:prstGeom prst="rect">
            <a:avLst/>
          </a:prstGeom>
        </p:spPr>
      </p:pic>
      <p:pic>
        <p:nvPicPr>
          <p:cNvPr id="5" name="Object 4" descr="preencoded.png">
            <a:extLst>
              <a:ext uri="{FF2B5EF4-FFF2-40B4-BE49-F238E27FC236}">
                <a16:creationId xmlns:a16="http://schemas.microsoft.com/office/drawing/2014/main" id="{75B897DE-A1DB-BFCD-4E47-B51E050C2C92}"/>
              </a:ext>
            </a:extLst>
          </p:cNvPr>
          <p:cNvPicPr>
            <a:picLocks noChangeAspect="1"/>
          </p:cNvPicPr>
          <p:nvPr/>
        </p:nvPicPr>
        <p:blipFill>
          <a:blip r:embed="rId4"/>
          <a:srcRect/>
          <a:stretch/>
        </p:blipFill>
        <p:spPr>
          <a:xfrm>
            <a:off x="10030816" y="4901878"/>
            <a:ext cx="1748709" cy="1592165"/>
          </a:xfrm>
          <a:prstGeom prst="rect">
            <a:avLst/>
          </a:prstGeom>
        </p:spPr>
      </p:pic>
    </p:spTree>
    <p:extLst>
      <p:ext uri="{BB962C8B-B14F-4D97-AF65-F5344CB8AC3E}">
        <p14:creationId xmlns:p14="http://schemas.microsoft.com/office/powerpoint/2010/main" val="23499243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ListFieldsContentType" ma:contentTypeID="0x01010030D9DBA0AD9F4678BDDB4D5C3B1BB0E200DC267EE0039D4D42B212B402AF75EC0F" ma:contentTypeVersion="3" ma:contentTypeDescription="" ma:contentTypeScope="" ma:versionID="783ad7be3006ba5145f3c1e7a4ab34fc">
  <xsd:schema xmlns:xsd="http://www.w3.org/2001/XMLSchema" xmlns:xs="http://www.w3.org/2001/XMLSchema" xmlns:p="http://schemas.microsoft.com/office/2006/metadata/properties" xmlns:ns1="http://schemas.microsoft.com/sharepoint/v3" xmlns:ns2="120aa1fc-dcaf-4f2f-b844-518cd627cfe7" xmlns:ns3="http://schemas.microsoft.com/sharepoint/v4" targetNamespace="http://schemas.microsoft.com/office/2006/metadata/properties" ma:root="true" ma:fieldsID="d86abc54b540674b1550c20d12241bab" ns1:_="" ns2:_="" ns3:_="">
    <xsd:import namespace="http://schemas.microsoft.com/sharepoint/v3"/>
    <xsd:import namespace="120aa1fc-dcaf-4f2f-b844-518cd627cfe7"/>
    <xsd:import namespace="http://schemas.microsoft.com/sharepoint/v4"/>
    <xsd:element name="properties">
      <xsd:complexType>
        <xsd:sequence>
          <xsd:element name="documentManagement">
            <xsd:complexType>
              <xsd:all>
                <xsd:element ref="ns2:Viesas" minOccurs="0"/>
                <xsd:element ref="ns2:Pagrindinis" minOccurs="0"/>
                <xsd:element ref="ns2:Antrinis" minOccurs="0"/>
                <xsd:element ref="ns3:IconOverlay" minOccurs="0"/>
                <xsd:element ref="ns1:xd_ProgID" minOccurs="0"/>
                <xsd:element ref="ns1:TemplateUrl" minOccurs="0"/>
                <xsd:element ref="ns1:xd_Signature" minOccurs="0"/>
                <xsd:element ref="ns2:rusiavima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xd_ProgID" ma:index="7" nillable="true" ma:displayName="HTML failo saitas" ma:hidden="true" ma:internalName="xd_ProgID">
      <xsd:simpleType>
        <xsd:restriction base="dms:Text"/>
      </xsd:simpleType>
    </xsd:element>
    <xsd:element name="TemplateUrl" ma:index="8" nillable="true" ma:displayName="Šablono saitas" ma:hidden="true" ma:internalName="TemplateUrl">
      <xsd:simpleType>
        <xsd:restriction base="dms:Text"/>
      </xsd:simpleType>
    </xsd:element>
    <xsd:element name="xd_Signature" ma:index="9" nillable="true" ma:displayName="Pasirašyta" ma:hidden="true" ma:internalName="xd_Signature"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120aa1fc-dcaf-4f2f-b844-518cd627cfe7" elementFormDefault="qualified">
    <xsd:import namespace="http://schemas.microsoft.com/office/2006/documentManagement/types"/>
    <xsd:import namespace="http://schemas.microsoft.com/office/infopath/2007/PartnerControls"/>
    <xsd:element name="Viesas" ma:index="1" nillable="true" ma:displayName="Viešas" ma:default="0" ma:internalName="Viesas">
      <xsd:simpleType>
        <xsd:restriction base="dms:Boolean"/>
      </xsd:simpleType>
    </xsd:element>
    <xsd:element name="Pagrindinis" ma:index="2" nillable="true" ma:displayName="Priemonė" ma:default="0" ma:internalName="Pagrindinis">
      <xsd:simpleType>
        <xsd:restriction base="dms:Boolean"/>
      </xsd:simpleType>
    </xsd:element>
    <xsd:element name="Antrinis" ma:index="3" nillable="true" ma:displayName="Vykdymas" ma:default="0" ma:internalName="Antrinis">
      <xsd:simpleType>
        <xsd:restriction base="dms:Boolean"/>
      </xsd:simpleType>
    </xsd:element>
    <xsd:element name="rusiavimas" ma:index="10" nillable="true" ma:displayName="Rūšiavimas" ma:internalName="rusiavimas" ma:percentage="FALS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4" elementFormDefault="qualified">
    <xsd:import namespace="http://schemas.microsoft.com/office/2006/documentManagement/types"/>
    <xsd:import namespace="http://schemas.microsoft.com/office/infopath/2007/PartnerControls"/>
    <xsd:element name="IconOverlay" ma:index="6" nillable="true" ma:displayName="IconOverlay" ma:hidden="true" ma:internalName="IconOverlay">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xsd:element ref="dc:title" minOccurs="0" maxOccurs="1" ma:index="0" ma:displayName="Antraštė"/>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mplateUrl xmlns="http://schemas.microsoft.com/sharepoint/v3" xsi:nil="true"/>
    <Pagrindinis xmlns="120aa1fc-dcaf-4f2f-b844-518cd627cfe7">true</Pagrindinis>
    <IconOverlay xmlns="http://schemas.microsoft.com/sharepoint/v4" xsi:nil="true"/>
    <rusiavimas xmlns="120aa1fc-dcaf-4f2f-b844-518cd627cfe7">10</rusiavimas>
    <Viesas xmlns="120aa1fc-dcaf-4f2f-b844-518cd627cfe7">true</Viesas>
    <xd_ProgID xmlns="http://schemas.microsoft.com/sharepoint/v3" xsi:nil="true"/>
    <Antrinis xmlns="120aa1fc-dcaf-4f2f-b844-518cd627cfe7">false</Antrinis>
  </documentManagement>
</p:properties>
</file>

<file path=customXml/itemProps1.xml><?xml version="1.0" encoding="utf-8"?>
<ds:datastoreItem xmlns:ds="http://schemas.openxmlformats.org/officeDocument/2006/customXml" ds:itemID="{688FB588-3956-4AA8-9A16-5743311DE603}">
  <ds:schemaRefs>
    <ds:schemaRef ds:uri="http://schemas.microsoft.com/sharepoint/v3/contenttype/forms"/>
  </ds:schemaRefs>
</ds:datastoreItem>
</file>

<file path=customXml/itemProps2.xml><?xml version="1.0" encoding="utf-8"?>
<ds:datastoreItem xmlns:ds="http://schemas.openxmlformats.org/officeDocument/2006/customXml" ds:itemID="{68CC5F9B-9BA3-4F7B-A055-8D902BDBE71C}"/>
</file>

<file path=customXml/itemProps3.xml><?xml version="1.0" encoding="utf-8"?>
<ds:datastoreItem xmlns:ds="http://schemas.openxmlformats.org/officeDocument/2006/customXml" ds:itemID="{744CF3EB-5CC6-4501-895F-4CAD0306CB2A}"/>
</file>

<file path=docProps/app.xml><?xml version="1.0" encoding="utf-8"?>
<Properties xmlns="http://schemas.openxmlformats.org/officeDocument/2006/extended-properties" xmlns:vt="http://schemas.openxmlformats.org/officeDocument/2006/docPropsVTypes">
  <TotalTime>144</TotalTime>
  <Words>849</Words>
  <Application>Microsoft Office PowerPoint</Application>
  <PresentationFormat>Widescreen</PresentationFormat>
  <Paragraphs>78</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Lato</vt:lpstr>
      <vt:lpstr>Calibri</vt:lpstr>
      <vt:lpstr>Roboto</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Beautiful.ai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Modern Public Procurement</dc:title>
  <dc:subject>Modern Public Procurement</dc:subject>
  <dc:creator>evelina.butkute-lazdauskiene@vpt.lt</dc:creator>
  <cp:lastModifiedBy>Dangiras Jakimavičius</cp:lastModifiedBy>
  <cp:revision>3</cp:revision>
  <dcterms:created xsi:type="dcterms:W3CDTF">2024-09-12T11:40:00Z</dcterms:created>
  <dcterms:modified xsi:type="dcterms:W3CDTF">2025-02-27T14:51:54Z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0x01010030D9DBA0AD9F4678BDDB4D5C3B1BB0E200DC267EE0039D4D42B212B402AF75EC0F</vt:lpwstr>
  </property>
</Properties>
</file>