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1.xml" ContentType="application/vnd.ms-office.chartstyl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45" r:id="rId2"/>
    <p:sldId id="375" r:id="rId3"/>
    <p:sldId id="376" r:id="rId4"/>
    <p:sldId id="354" r:id="rId5"/>
    <p:sldId id="371" r:id="rId6"/>
    <p:sldId id="372" r:id="rId7"/>
    <p:sldId id="373" r:id="rId8"/>
    <p:sldId id="377" r:id="rId9"/>
    <p:sldId id="374" r:id="rId10"/>
    <p:sldId id="369" r:id="rId11"/>
  </p:sldIdLst>
  <p:sldSz cx="10688638" cy="7562850"/>
  <p:notesSz cx="6808788" cy="9940925"/>
  <p:defaultTextStyle>
    <a:defPPr>
      <a:defRPr lang="en-US"/>
    </a:defPPr>
    <a:lvl1pPr marL="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437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87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31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746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18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862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056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49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2F82"/>
    <a:srgbClr val="008787"/>
    <a:srgbClr val="EF4E23"/>
    <a:srgbClr val="1641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 snapToObjects="1">
      <p:cViewPr varScale="1">
        <p:scale>
          <a:sx n="62" d="100"/>
          <a:sy n="62" d="100"/>
        </p:scale>
        <p:origin x="1124" y="56"/>
      </p:cViewPr>
      <p:guideLst>
        <p:guide orient="horz" pos="2382"/>
        <p:guide pos="33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cat>
            <c:strRef>
              <c:f>Sheet1!$A$2:$A$3</c:f>
              <c:strCache>
                <c:ptCount val="2"/>
                <c:pt idx="0">
                  <c:v>EIMin</c:v>
                </c:pt>
                <c:pt idx="1">
                  <c:v>EnMin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67</c:v>
                </c:pt>
                <c:pt idx="1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07D-4445-AB64-222979347D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49"/>
        <c:holeSize val="64"/>
      </c:doughnutChart>
    </c:plotArea>
    <c:plotVisOnly val="1"/>
    <c:dispBlanksAs val="gap"/>
    <c:showDLblsOverMax val="0"/>
  </c:chart>
  <c:spPr>
    <a:ln>
      <a:solidFill>
        <a:schemeClr val="bg1"/>
      </a:solidFill>
    </a:ln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dirty="0" smtClean="0"/>
              <a:t>Projektai pagal regionus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Projektų skaičius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100000"/>
                    <a:shade val="100000"/>
                    <a:satMod val="130000"/>
                  </a:schemeClr>
                </a:gs>
                <a:gs pos="100000">
                  <a:schemeClr val="accent1">
                    <a:tint val="50000"/>
                    <a:shade val="100000"/>
                    <a:satMod val="3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Lapas1!$A$2:$A$11</c:f>
              <c:strCache>
                <c:ptCount val="10"/>
                <c:pt idx="0">
                  <c:v>Alytaus</c:v>
                </c:pt>
                <c:pt idx="1">
                  <c:v>Kauno</c:v>
                </c:pt>
                <c:pt idx="2">
                  <c:v>Klaipėdos</c:v>
                </c:pt>
                <c:pt idx="3">
                  <c:v>Marijampolės</c:v>
                </c:pt>
                <c:pt idx="4">
                  <c:v>Panevėžio</c:v>
                </c:pt>
                <c:pt idx="5">
                  <c:v>Šiaulių</c:v>
                </c:pt>
                <c:pt idx="6">
                  <c:v>Tauragės</c:v>
                </c:pt>
                <c:pt idx="7">
                  <c:v>Telšių</c:v>
                </c:pt>
                <c:pt idx="8">
                  <c:v>Utenos</c:v>
                </c:pt>
                <c:pt idx="9">
                  <c:v>Vilniaus</c:v>
                </c:pt>
              </c:strCache>
            </c:strRef>
          </c:cat>
          <c:val>
            <c:numRef>
              <c:f>Lapas1!$B$2:$B$11</c:f>
              <c:numCache>
                <c:formatCode>General</c:formatCode>
                <c:ptCount val="10"/>
                <c:pt idx="0">
                  <c:v>3</c:v>
                </c:pt>
                <c:pt idx="1">
                  <c:v>5</c:v>
                </c:pt>
                <c:pt idx="2">
                  <c:v>11</c:v>
                </c:pt>
                <c:pt idx="3">
                  <c:v>4</c:v>
                </c:pt>
                <c:pt idx="4">
                  <c:v>2</c:v>
                </c:pt>
                <c:pt idx="5">
                  <c:v>4</c:v>
                </c:pt>
                <c:pt idx="6">
                  <c:v>2</c:v>
                </c:pt>
                <c:pt idx="7">
                  <c:v>4</c:v>
                </c:pt>
                <c:pt idx="8">
                  <c:v>3</c:v>
                </c:pt>
                <c:pt idx="9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32-4188-B176-37AEE15040BA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Savivaldybės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100000"/>
                    <a:shade val="100000"/>
                    <a:satMod val="130000"/>
                  </a:schemeClr>
                </a:gs>
                <a:gs pos="100000">
                  <a:schemeClr val="accent3">
                    <a:tint val="50000"/>
                    <a:shade val="100000"/>
                    <a:satMod val="3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Lapas1!$A$2:$A$11</c:f>
              <c:strCache>
                <c:ptCount val="10"/>
                <c:pt idx="0">
                  <c:v>Alytaus</c:v>
                </c:pt>
                <c:pt idx="1">
                  <c:v>Kauno</c:v>
                </c:pt>
                <c:pt idx="2">
                  <c:v>Klaipėdos</c:v>
                </c:pt>
                <c:pt idx="3">
                  <c:v>Marijampolės</c:v>
                </c:pt>
                <c:pt idx="4">
                  <c:v>Panevėžio</c:v>
                </c:pt>
                <c:pt idx="5">
                  <c:v>Šiaulių</c:v>
                </c:pt>
                <c:pt idx="6">
                  <c:v>Tauragės</c:v>
                </c:pt>
                <c:pt idx="7">
                  <c:v>Telšių</c:v>
                </c:pt>
                <c:pt idx="8">
                  <c:v>Utenos</c:v>
                </c:pt>
                <c:pt idx="9">
                  <c:v>Vilniaus</c:v>
                </c:pt>
              </c:strCache>
            </c:strRef>
          </c:cat>
          <c:val>
            <c:numRef>
              <c:f>Lapas1!$C$2:$C$11</c:f>
              <c:numCache>
                <c:formatCode>General</c:formatCode>
                <c:ptCount val="10"/>
                <c:pt idx="0">
                  <c:v>2</c:v>
                </c:pt>
                <c:pt idx="1">
                  <c:v>5</c:v>
                </c:pt>
                <c:pt idx="2">
                  <c:v>7</c:v>
                </c:pt>
                <c:pt idx="3">
                  <c:v>3</c:v>
                </c:pt>
                <c:pt idx="4">
                  <c:v>2</c:v>
                </c:pt>
                <c:pt idx="5">
                  <c:v>4</c:v>
                </c:pt>
                <c:pt idx="6">
                  <c:v>1</c:v>
                </c:pt>
                <c:pt idx="7">
                  <c:v>2</c:v>
                </c:pt>
                <c:pt idx="8">
                  <c:v>3</c:v>
                </c:pt>
                <c:pt idx="9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032-4188-B176-37AEE15040BA}"/>
            </c:ext>
          </c:extLst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Skirtas finansavimas mln. Eur.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100000"/>
                    <a:shade val="100000"/>
                    <a:satMod val="130000"/>
                  </a:schemeClr>
                </a:gs>
                <a:gs pos="100000">
                  <a:schemeClr val="accent5">
                    <a:tint val="50000"/>
                    <a:shade val="100000"/>
                    <a:satMod val="3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Lapas1!$A$2:$A$11</c:f>
              <c:strCache>
                <c:ptCount val="10"/>
                <c:pt idx="0">
                  <c:v>Alytaus</c:v>
                </c:pt>
                <c:pt idx="1">
                  <c:v>Kauno</c:v>
                </c:pt>
                <c:pt idx="2">
                  <c:v>Klaipėdos</c:v>
                </c:pt>
                <c:pt idx="3">
                  <c:v>Marijampolės</c:v>
                </c:pt>
                <c:pt idx="4">
                  <c:v>Panevėžio</c:v>
                </c:pt>
                <c:pt idx="5">
                  <c:v>Šiaulių</c:v>
                </c:pt>
                <c:pt idx="6">
                  <c:v>Tauragės</c:v>
                </c:pt>
                <c:pt idx="7">
                  <c:v>Telšių</c:v>
                </c:pt>
                <c:pt idx="8">
                  <c:v>Utenos</c:v>
                </c:pt>
                <c:pt idx="9">
                  <c:v>Vilniaus</c:v>
                </c:pt>
              </c:strCache>
            </c:strRef>
          </c:cat>
          <c:val>
            <c:numRef>
              <c:f>Lapas1!$D$2:$D$11</c:f>
              <c:numCache>
                <c:formatCode>General</c:formatCode>
                <c:ptCount val="10"/>
                <c:pt idx="0">
                  <c:v>2</c:v>
                </c:pt>
                <c:pt idx="1">
                  <c:v>2.9</c:v>
                </c:pt>
                <c:pt idx="2">
                  <c:v>4.5</c:v>
                </c:pt>
                <c:pt idx="3">
                  <c:v>1.1000000000000001</c:v>
                </c:pt>
                <c:pt idx="4">
                  <c:v>2.2000000000000002</c:v>
                </c:pt>
                <c:pt idx="5">
                  <c:v>3.6</c:v>
                </c:pt>
                <c:pt idx="6">
                  <c:v>0.6</c:v>
                </c:pt>
                <c:pt idx="7">
                  <c:v>0.9</c:v>
                </c:pt>
                <c:pt idx="8">
                  <c:v>1.9</c:v>
                </c:pt>
                <c:pt idx="9">
                  <c:v>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032-4188-B176-37AEE15040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442346856"/>
        <c:axId val="442342920"/>
      </c:barChart>
      <c:catAx>
        <c:axId val="442346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42342920"/>
        <c:crosses val="autoZero"/>
        <c:auto val="1"/>
        <c:lblAlgn val="ctr"/>
        <c:lblOffset val="100"/>
        <c:noMultiLvlLbl val="0"/>
      </c:catAx>
      <c:valAx>
        <c:axId val="442342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42346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6D055C-A456-49C4-AAC9-69C4E6381E0E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lt-LT"/>
        </a:p>
      </dgm:t>
    </dgm:pt>
    <dgm:pt modelId="{372C8ACB-9815-4EE9-AAE6-2A89E727D43E}">
      <dgm:prSet phldrT="[Tekstas]" custT="1"/>
      <dgm:spPr/>
      <dgm:t>
        <a:bodyPr/>
        <a:lstStyle/>
        <a:p>
          <a:r>
            <a:rPr lang="lt-LT" sz="2400" dirty="0" smtClean="0"/>
            <a:t>35 savivaldybės</a:t>
          </a:r>
          <a:endParaRPr lang="lt-LT" sz="2400" dirty="0"/>
        </a:p>
      </dgm:t>
    </dgm:pt>
    <dgm:pt modelId="{3E1BC636-263B-4566-9264-597769F5A032}" type="parTrans" cxnId="{F6341F7F-1B93-4D5E-8525-CA6E81E687DA}">
      <dgm:prSet/>
      <dgm:spPr/>
      <dgm:t>
        <a:bodyPr/>
        <a:lstStyle/>
        <a:p>
          <a:endParaRPr lang="lt-LT"/>
        </a:p>
      </dgm:t>
    </dgm:pt>
    <dgm:pt modelId="{A078DE25-BD79-425B-9C38-5DAC23533D4D}" type="sibTrans" cxnId="{F6341F7F-1B93-4D5E-8525-CA6E81E687DA}">
      <dgm:prSet custT="1"/>
      <dgm:spPr/>
      <dgm:t>
        <a:bodyPr/>
        <a:lstStyle/>
        <a:p>
          <a:r>
            <a:rPr lang="lt-LT" sz="2800" dirty="0" smtClean="0"/>
            <a:t>48 projektai</a:t>
          </a:r>
          <a:endParaRPr lang="lt-LT" sz="2800" dirty="0"/>
        </a:p>
      </dgm:t>
    </dgm:pt>
    <dgm:pt modelId="{9EB74772-EDCE-47B5-98D6-FA78F381163C}">
      <dgm:prSet phldrT="[Tekstas]"/>
      <dgm:spPr/>
      <dgm:t>
        <a:bodyPr/>
        <a:lstStyle/>
        <a:p>
          <a:r>
            <a:rPr lang="lt-LT" dirty="0" smtClean="0"/>
            <a:t>Tinkamos finansuoti išlaidos 57 mln. </a:t>
          </a:r>
          <a:r>
            <a:rPr lang="lt-LT" dirty="0" err="1" smtClean="0"/>
            <a:t>Eur</a:t>
          </a:r>
          <a:endParaRPr lang="lt-LT" dirty="0"/>
        </a:p>
      </dgm:t>
    </dgm:pt>
    <dgm:pt modelId="{BD4265CF-689E-4367-835E-A17E60A1A852}" type="parTrans" cxnId="{B1C5DB61-172A-424F-989E-91D6969EDE44}">
      <dgm:prSet/>
      <dgm:spPr/>
      <dgm:t>
        <a:bodyPr/>
        <a:lstStyle/>
        <a:p>
          <a:endParaRPr lang="lt-LT"/>
        </a:p>
      </dgm:t>
    </dgm:pt>
    <dgm:pt modelId="{5A9C4A61-8B93-48D5-84A6-CCC6C4AAF8CF}" type="sibTrans" cxnId="{B1C5DB61-172A-424F-989E-91D6969EDE44}">
      <dgm:prSet custT="1"/>
      <dgm:spPr/>
      <dgm:t>
        <a:bodyPr/>
        <a:lstStyle/>
        <a:p>
          <a:r>
            <a:rPr lang="lt-LT" sz="2500" dirty="0" smtClean="0"/>
            <a:t>Skirtas finansavimas 27,5 mln. </a:t>
          </a:r>
          <a:r>
            <a:rPr lang="lt-LT" sz="2500" dirty="0" err="1" smtClean="0"/>
            <a:t>Eur</a:t>
          </a:r>
          <a:r>
            <a:rPr lang="lt-LT" sz="2500" dirty="0" smtClean="0"/>
            <a:t>.</a:t>
          </a:r>
          <a:endParaRPr lang="lt-LT" sz="2500" dirty="0"/>
        </a:p>
      </dgm:t>
    </dgm:pt>
    <dgm:pt modelId="{B5E60937-CF73-43E1-832F-CB94244E6F1D}" type="pres">
      <dgm:prSet presAssocID="{1A6D055C-A456-49C4-AAC9-69C4E6381E0E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lt-LT"/>
        </a:p>
      </dgm:t>
    </dgm:pt>
    <dgm:pt modelId="{82520273-9FCB-489D-9356-4C691CA7A68F}" type="pres">
      <dgm:prSet presAssocID="{372C8ACB-9815-4EE9-AAE6-2A89E727D43E}" presName="composite" presStyleCnt="0"/>
      <dgm:spPr/>
    </dgm:pt>
    <dgm:pt modelId="{4F245910-80B5-41AA-8B04-D7DC921AD8EC}" type="pres">
      <dgm:prSet presAssocID="{372C8ACB-9815-4EE9-AAE6-2A89E727D43E}" presName="Parent1" presStyleLbl="node1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BA120E95-4730-4E9A-9531-D4D78F7BCDFD}" type="pres">
      <dgm:prSet presAssocID="{372C8ACB-9815-4EE9-AAE6-2A89E727D43E}" presName="Child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CB6941B7-B49C-456F-B9AB-746F6BD663F6}" type="pres">
      <dgm:prSet presAssocID="{372C8ACB-9815-4EE9-AAE6-2A89E727D43E}" presName="BalanceSpacing" presStyleCnt="0"/>
      <dgm:spPr/>
    </dgm:pt>
    <dgm:pt modelId="{F2BF3EE4-5DFA-49B0-AABE-01513249AB03}" type="pres">
      <dgm:prSet presAssocID="{372C8ACB-9815-4EE9-AAE6-2A89E727D43E}" presName="BalanceSpacing1" presStyleCnt="0"/>
      <dgm:spPr/>
    </dgm:pt>
    <dgm:pt modelId="{E7DCACB6-B30F-4F50-A335-47DE935D5013}" type="pres">
      <dgm:prSet presAssocID="{A078DE25-BD79-425B-9C38-5DAC23533D4D}" presName="Accent1Text" presStyleLbl="node1" presStyleIdx="1" presStyleCnt="4"/>
      <dgm:spPr/>
      <dgm:t>
        <a:bodyPr/>
        <a:lstStyle/>
        <a:p>
          <a:endParaRPr lang="lt-LT"/>
        </a:p>
      </dgm:t>
    </dgm:pt>
    <dgm:pt modelId="{C1105ECD-FD46-4F16-9EC0-789A10EC69EF}" type="pres">
      <dgm:prSet presAssocID="{A078DE25-BD79-425B-9C38-5DAC23533D4D}" presName="spaceBetweenRectangles" presStyleCnt="0"/>
      <dgm:spPr/>
    </dgm:pt>
    <dgm:pt modelId="{E3CD1083-6B9F-42B3-9330-41ABDDDFB516}" type="pres">
      <dgm:prSet presAssocID="{9EB74772-EDCE-47B5-98D6-FA78F381163C}" presName="composite" presStyleCnt="0"/>
      <dgm:spPr/>
    </dgm:pt>
    <dgm:pt modelId="{070ACDEA-E4F8-4A73-A378-2A7DF51E7231}" type="pres">
      <dgm:prSet presAssocID="{9EB74772-EDCE-47B5-98D6-FA78F381163C}" presName="Parent1" presStyleLbl="node1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7011F92B-77B4-40DF-B10C-FEE9DD18CE4B}" type="pres">
      <dgm:prSet presAssocID="{9EB74772-EDCE-47B5-98D6-FA78F381163C}" presName="Childtext1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68C11CF1-ABB5-4D28-869F-C7CDF419D620}" type="pres">
      <dgm:prSet presAssocID="{9EB74772-EDCE-47B5-98D6-FA78F381163C}" presName="BalanceSpacing" presStyleCnt="0"/>
      <dgm:spPr/>
    </dgm:pt>
    <dgm:pt modelId="{2C28B833-1D9F-4E85-B320-D2A7C6D949D6}" type="pres">
      <dgm:prSet presAssocID="{9EB74772-EDCE-47B5-98D6-FA78F381163C}" presName="BalanceSpacing1" presStyleCnt="0"/>
      <dgm:spPr/>
    </dgm:pt>
    <dgm:pt modelId="{F2E402C9-082D-4CF1-AC7D-2529B1810262}" type="pres">
      <dgm:prSet presAssocID="{5A9C4A61-8B93-48D5-84A6-CCC6C4AAF8CF}" presName="Accent1Text" presStyleLbl="node1" presStyleIdx="3" presStyleCnt="4"/>
      <dgm:spPr/>
      <dgm:t>
        <a:bodyPr/>
        <a:lstStyle/>
        <a:p>
          <a:endParaRPr lang="lt-LT"/>
        </a:p>
      </dgm:t>
    </dgm:pt>
  </dgm:ptLst>
  <dgm:cxnLst>
    <dgm:cxn modelId="{0620089F-8070-40A0-B10A-4DA7466A0897}" type="presOf" srcId="{1A6D055C-A456-49C4-AAC9-69C4E6381E0E}" destId="{B5E60937-CF73-43E1-832F-CB94244E6F1D}" srcOrd="0" destOrd="0" presId="urn:microsoft.com/office/officeart/2008/layout/AlternatingHexagons"/>
    <dgm:cxn modelId="{B1C5DB61-172A-424F-989E-91D6969EDE44}" srcId="{1A6D055C-A456-49C4-AAC9-69C4E6381E0E}" destId="{9EB74772-EDCE-47B5-98D6-FA78F381163C}" srcOrd="1" destOrd="0" parTransId="{BD4265CF-689E-4367-835E-A17E60A1A852}" sibTransId="{5A9C4A61-8B93-48D5-84A6-CCC6C4AAF8CF}"/>
    <dgm:cxn modelId="{14767DDA-F232-4380-B858-D9BBD6FA6833}" type="presOf" srcId="{372C8ACB-9815-4EE9-AAE6-2A89E727D43E}" destId="{4F245910-80B5-41AA-8B04-D7DC921AD8EC}" srcOrd="0" destOrd="0" presId="urn:microsoft.com/office/officeart/2008/layout/AlternatingHexagons"/>
    <dgm:cxn modelId="{F6341F7F-1B93-4D5E-8525-CA6E81E687DA}" srcId="{1A6D055C-A456-49C4-AAC9-69C4E6381E0E}" destId="{372C8ACB-9815-4EE9-AAE6-2A89E727D43E}" srcOrd="0" destOrd="0" parTransId="{3E1BC636-263B-4566-9264-597769F5A032}" sibTransId="{A078DE25-BD79-425B-9C38-5DAC23533D4D}"/>
    <dgm:cxn modelId="{3D88A932-68C3-4FA0-916A-5E6464FDA292}" type="presOf" srcId="{9EB74772-EDCE-47B5-98D6-FA78F381163C}" destId="{070ACDEA-E4F8-4A73-A378-2A7DF51E7231}" srcOrd="0" destOrd="0" presId="urn:microsoft.com/office/officeart/2008/layout/AlternatingHexagons"/>
    <dgm:cxn modelId="{9768769D-5EAC-448A-81C9-9F37CED7980F}" type="presOf" srcId="{5A9C4A61-8B93-48D5-84A6-CCC6C4AAF8CF}" destId="{F2E402C9-082D-4CF1-AC7D-2529B1810262}" srcOrd="0" destOrd="0" presId="urn:microsoft.com/office/officeart/2008/layout/AlternatingHexagons"/>
    <dgm:cxn modelId="{C946FB93-22FB-49A3-929C-6E638B04C8FC}" type="presOf" srcId="{A078DE25-BD79-425B-9C38-5DAC23533D4D}" destId="{E7DCACB6-B30F-4F50-A335-47DE935D5013}" srcOrd="0" destOrd="0" presId="urn:microsoft.com/office/officeart/2008/layout/AlternatingHexagons"/>
    <dgm:cxn modelId="{1053B71C-0724-4361-931E-7C2F03E7B650}" type="presParOf" srcId="{B5E60937-CF73-43E1-832F-CB94244E6F1D}" destId="{82520273-9FCB-489D-9356-4C691CA7A68F}" srcOrd="0" destOrd="0" presId="urn:microsoft.com/office/officeart/2008/layout/AlternatingHexagons"/>
    <dgm:cxn modelId="{F18B4480-E623-4DB1-8CB8-0DA31934D327}" type="presParOf" srcId="{82520273-9FCB-489D-9356-4C691CA7A68F}" destId="{4F245910-80B5-41AA-8B04-D7DC921AD8EC}" srcOrd="0" destOrd="0" presId="urn:microsoft.com/office/officeart/2008/layout/AlternatingHexagons"/>
    <dgm:cxn modelId="{A9937A9A-0D89-4EDC-957B-B5EA5CD13B2C}" type="presParOf" srcId="{82520273-9FCB-489D-9356-4C691CA7A68F}" destId="{BA120E95-4730-4E9A-9531-D4D78F7BCDFD}" srcOrd="1" destOrd="0" presId="urn:microsoft.com/office/officeart/2008/layout/AlternatingHexagons"/>
    <dgm:cxn modelId="{FE33D877-64A9-4E66-9B97-C8991FCFDBCD}" type="presParOf" srcId="{82520273-9FCB-489D-9356-4C691CA7A68F}" destId="{CB6941B7-B49C-456F-B9AB-746F6BD663F6}" srcOrd="2" destOrd="0" presId="urn:microsoft.com/office/officeart/2008/layout/AlternatingHexagons"/>
    <dgm:cxn modelId="{B66650CF-D24D-4B26-8737-35FCC56DD302}" type="presParOf" srcId="{82520273-9FCB-489D-9356-4C691CA7A68F}" destId="{F2BF3EE4-5DFA-49B0-AABE-01513249AB03}" srcOrd="3" destOrd="0" presId="urn:microsoft.com/office/officeart/2008/layout/AlternatingHexagons"/>
    <dgm:cxn modelId="{14C73A48-33CA-4196-AE95-1F0FCA2414DD}" type="presParOf" srcId="{82520273-9FCB-489D-9356-4C691CA7A68F}" destId="{E7DCACB6-B30F-4F50-A335-47DE935D5013}" srcOrd="4" destOrd="0" presId="urn:microsoft.com/office/officeart/2008/layout/AlternatingHexagons"/>
    <dgm:cxn modelId="{B1D52A74-55B6-4626-BEC9-775F49FB8986}" type="presParOf" srcId="{B5E60937-CF73-43E1-832F-CB94244E6F1D}" destId="{C1105ECD-FD46-4F16-9EC0-789A10EC69EF}" srcOrd="1" destOrd="0" presId="urn:microsoft.com/office/officeart/2008/layout/AlternatingHexagons"/>
    <dgm:cxn modelId="{56374D35-010E-4B3B-81A7-9B1E177A9D2B}" type="presParOf" srcId="{B5E60937-CF73-43E1-832F-CB94244E6F1D}" destId="{E3CD1083-6B9F-42B3-9330-41ABDDDFB516}" srcOrd="2" destOrd="0" presId="urn:microsoft.com/office/officeart/2008/layout/AlternatingHexagons"/>
    <dgm:cxn modelId="{21954963-F930-4987-B17F-5ABD6188FACE}" type="presParOf" srcId="{E3CD1083-6B9F-42B3-9330-41ABDDDFB516}" destId="{070ACDEA-E4F8-4A73-A378-2A7DF51E7231}" srcOrd="0" destOrd="0" presId="urn:microsoft.com/office/officeart/2008/layout/AlternatingHexagons"/>
    <dgm:cxn modelId="{D2DBCCE8-2C8B-4030-A36E-2DF0124B32AF}" type="presParOf" srcId="{E3CD1083-6B9F-42B3-9330-41ABDDDFB516}" destId="{7011F92B-77B4-40DF-B10C-FEE9DD18CE4B}" srcOrd="1" destOrd="0" presId="urn:microsoft.com/office/officeart/2008/layout/AlternatingHexagons"/>
    <dgm:cxn modelId="{BEFE860D-F4B0-42CC-A388-8E99748E0DF8}" type="presParOf" srcId="{E3CD1083-6B9F-42B3-9330-41ABDDDFB516}" destId="{68C11CF1-ABB5-4D28-869F-C7CDF419D620}" srcOrd="2" destOrd="0" presId="urn:microsoft.com/office/officeart/2008/layout/AlternatingHexagons"/>
    <dgm:cxn modelId="{692A0EEC-7CEB-4EE8-87A0-119D4B36A8BE}" type="presParOf" srcId="{E3CD1083-6B9F-42B3-9330-41ABDDDFB516}" destId="{2C28B833-1D9F-4E85-B320-D2A7C6D949D6}" srcOrd="3" destOrd="0" presId="urn:microsoft.com/office/officeart/2008/layout/AlternatingHexagons"/>
    <dgm:cxn modelId="{3B99D962-2AC3-431A-BAA1-FF9C20E828AB}" type="presParOf" srcId="{E3CD1083-6B9F-42B3-9330-41ABDDDFB516}" destId="{F2E402C9-082D-4CF1-AC7D-2529B1810262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AC01E1-7FF5-417C-BE56-279445D25E5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151B8206-F9D3-4A82-953E-483AFA5249A7}">
      <dgm:prSet phldrT="[Tekstas]"/>
      <dgm:spPr/>
      <dgm:t>
        <a:bodyPr/>
        <a:lstStyle/>
        <a:p>
          <a:r>
            <a:rPr lang="lt-LT" dirty="0" smtClean="0"/>
            <a:t>  Sunkiai vykdomi viešieji pirkimai, dėl to vėluoja dalies projektų veiklos</a:t>
          </a:r>
          <a:endParaRPr lang="lt-LT" dirty="0"/>
        </a:p>
      </dgm:t>
    </dgm:pt>
    <dgm:pt modelId="{8955468D-D2F4-43C2-A291-0D0330322751}" type="parTrans" cxnId="{C9148C3D-DBA6-4C7B-8821-A1B539424915}">
      <dgm:prSet/>
      <dgm:spPr/>
      <dgm:t>
        <a:bodyPr/>
        <a:lstStyle/>
        <a:p>
          <a:endParaRPr lang="lt-LT"/>
        </a:p>
      </dgm:t>
    </dgm:pt>
    <dgm:pt modelId="{41F90F0B-89C7-492C-B12F-0869CE899AC0}" type="sibTrans" cxnId="{C9148C3D-DBA6-4C7B-8821-A1B539424915}">
      <dgm:prSet/>
      <dgm:spPr/>
      <dgm:t>
        <a:bodyPr/>
        <a:lstStyle/>
        <a:p>
          <a:endParaRPr lang="lt-LT"/>
        </a:p>
      </dgm:t>
    </dgm:pt>
    <dgm:pt modelId="{2A3A7FB8-97E0-4093-88FC-F2F704107908}">
      <dgm:prSet phldrT="[Tekstas]"/>
      <dgm:spPr/>
      <dgm:t>
        <a:bodyPr/>
        <a:lstStyle/>
        <a:p>
          <a:r>
            <a:rPr lang="lt-LT" dirty="0" smtClean="0"/>
            <a:t>Ne</a:t>
          </a:r>
          <a:r>
            <a:rPr lang="lt-LT" baseline="0" dirty="0" smtClean="0"/>
            <a:t> visada pateikiama korektiška informacija, ne visi projektų vykdytojai linkę bendradarbiauti</a:t>
          </a:r>
          <a:endParaRPr lang="lt-LT" dirty="0"/>
        </a:p>
      </dgm:t>
    </dgm:pt>
    <dgm:pt modelId="{56523C90-12EF-43E4-AB4B-3B286BF6D987}" type="parTrans" cxnId="{AA1941BE-C992-473B-B0F9-869C3B749E41}">
      <dgm:prSet/>
      <dgm:spPr/>
      <dgm:t>
        <a:bodyPr/>
        <a:lstStyle/>
        <a:p>
          <a:endParaRPr lang="lt-LT"/>
        </a:p>
      </dgm:t>
    </dgm:pt>
    <dgm:pt modelId="{0FB6B715-A9D1-4222-919B-7358B89DBDEB}" type="sibTrans" cxnId="{AA1941BE-C992-473B-B0F9-869C3B749E41}">
      <dgm:prSet/>
      <dgm:spPr/>
      <dgm:t>
        <a:bodyPr/>
        <a:lstStyle/>
        <a:p>
          <a:endParaRPr lang="lt-LT"/>
        </a:p>
      </dgm:t>
    </dgm:pt>
    <dgm:pt modelId="{44E00690-C2B0-41A5-87E8-38502116192C}">
      <dgm:prSet phldrT="[Tekstas]"/>
      <dgm:spPr/>
      <dgm:t>
        <a:bodyPr/>
        <a:lstStyle/>
        <a:p>
          <a:r>
            <a:rPr lang="lt-LT" dirty="0" smtClean="0"/>
            <a:t>Į</a:t>
          </a:r>
          <a:r>
            <a:rPr lang="en-US" dirty="0" err="1" smtClean="0"/>
            <a:t>vykdžius</a:t>
          </a:r>
          <a:r>
            <a:rPr lang="en-US" dirty="0" smtClean="0"/>
            <a:t> </a:t>
          </a:r>
          <a:r>
            <a:rPr lang="en-US" dirty="0" err="1" smtClean="0"/>
            <a:t>pirkimus</a:t>
          </a:r>
          <a:r>
            <a:rPr lang="en-US" dirty="0" smtClean="0"/>
            <a:t>, </a:t>
          </a:r>
          <a:r>
            <a:rPr lang="en-US" dirty="0" err="1" smtClean="0"/>
            <a:t>prekės</a:t>
          </a:r>
          <a:r>
            <a:rPr lang="en-US" dirty="0" smtClean="0"/>
            <a:t>/</a:t>
          </a:r>
          <a:r>
            <a:rPr lang="en-US" dirty="0" err="1" smtClean="0"/>
            <a:t>darbai</a:t>
          </a:r>
          <a:r>
            <a:rPr lang="en-US" dirty="0" smtClean="0"/>
            <a:t> </a:t>
          </a:r>
          <a:r>
            <a:rPr lang="en-US" dirty="0" err="1" smtClean="0"/>
            <a:t>įsigijami</a:t>
          </a:r>
          <a:r>
            <a:rPr lang="en-US" dirty="0" smtClean="0"/>
            <a:t> </a:t>
          </a:r>
          <a:r>
            <a:rPr lang="en-US" dirty="0" err="1" smtClean="0"/>
            <a:t>didesne</a:t>
          </a:r>
          <a:r>
            <a:rPr lang="en-US" dirty="0" smtClean="0"/>
            <a:t> </a:t>
          </a:r>
          <a:r>
            <a:rPr lang="en-US" dirty="0" err="1" smtClean="0"/>
            <a:t>kaina</a:t>
          </a:r>
          <a:r>
            <a:rPr lang="en-US" dirty="0" smtClean="0"/>
            <a:t>, </a:t>
          </a:r>
          <a:r>
            <a:rPr lang="en-US" dirty="0" err="1" smtClean="0"/>
            <a:t>nei</a:t>
          </a:r>
          <a:r>
            <a:rPr lang="en-US" dirty="0" smtClean="0"/>
            <a:t> </a:t>
          </a:r>
          <a:r>
            <a:rPr lang="en-US" dirty="0" err="1" smtClean="0"/>
            <a:t>buvo</a:t>
          </a:r>
          <a:r>
            <a:rPr lang="en-US" dirty="0" smtClean="0"/>
            <a:t> </a:t>
          </a:r>
          <a:r>
            <a:rPr lang="en-US" dirty="0" err="1" smtClean="0"/>
            <a:t>planuota</a:t>
          </a:r>
          <a:endParaRPr lang="lt-LT" dirty="0"/>
        </a:p>
      </dgm:t>
    </dgm:pt>
    <dgm:pt modelId="{4D6DDB80-65E9-4BB9-B3AE-0CF02699F4B4}" type="parTrans" cxnId="{064A6544-50C2-45E5-8F77-D5E7E0EB0689}">
      <dgm:prSet/>
      <dgm:spPr/>
      <dgm:t>
        <a:bodyPr/>
        <a:lstStyle/>
        <a:p>
          <a:endParaRPr lang="lt-LT"/>
        </a:p>
      </dgm:t>
    </dgm:pt>
    <dgm:pt modelId="{BF6F49E2-8134-408B-BE38-605B0A7A4515}" type="sibTrans" cxnId="{064A6544-50C2-45E5-8F77-D5E7E0EB0689}">
      <dgm:prSet/>
      <dgm:spPr/>
      <dgm:t>
        <a:bodyPr/>
        <a:lstStyle/>
        <a:p>
          <a:endParaRPr lang="lt-LT"/>
        </a:p>
      </dgm:t>
    </dgm:pt>
    <dgm:pt modelId="{E4F2A2C2-AD71-4CAD-9B8E-EA5086DA5BF5}" type="pres">
      <dgm:prSet presAssocID="{21AC01E1-7FF5-417C-BE56-279445D25E5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lt-LT"/>
        </a:p>
      </dgm:t>
    </dgm:pt>
    <dgm:pt modelId="{70C1FEFC-752F-4F38-8A06-98F5513F574B}" type="pres">
      <dgm:prSet presAssocID="{21AC01E1-7FF5-417C-BE56-279445D25E5C}" presName="Name1" presStyleCnt="0"/>
      <dgm:spPr/>
    </dgm:pt>
    <dgm:pt modelId="{654E01D2-62CA-407F-9F55-936223E759D9}" type="pres">
      <dgm:prSet presAssocID="{21AC01E1-7FF5-417C-BE56-279445D25E5C}" presName="cycle" presStyleCnt="0"/>
      <dgm:spPr/>
    </dgm:pt>
    <dgm:pt modelId="{AF8591AB-4040-4816-9B92-776BF2A6E974}" type="pres">
      <dgm:prSet presAssocID="{21AC01E1-7FF5-417C-BE56-279445D25E5C}" presName="srcNode" presStyleLbl="node1" presStyleIdx="0" presStyleCnt="3"/>
      <dgm:spPr/>
    </dgm:pt>
    <dgm:pt modelId="{109DF1E2-74FC-43C1-A721-1F9568447C35}" type="pres">
      <dgm:prSet presAssocID="{21AC01E1-7FF5-417C-BE56-279445D25E5C}" presName="conn" presStyleLbl="parChTrans1D2" presStyleIdx="0" presStyleCnt="1"/>
      <dgm:spPr/>
      <dgm:t>
        <a:bodyPr/>
        <a:lstStyle/>
        <a:p>
          <a:endParaRPr lang="lt-LT"/>
        </a:p>
      </dgm:t>
    </dgm:pt>
    <dgm:pt modelId="{526541A8-6881-4975-BF3F-A5E3290B8261}" type="pres">
      <dgm:prSet presAssocID="{21AC01E1-7FF5-417C-BE56-279445D25E5C}" presName="extraNode" presStyleLbl="node1" presStyleIdx="0" presStyleCnt="3"/>
      <dgm:spPr/>
    </dgm:pt>
    <dgm:pt modelId="{F98E0C1B-81D2-40B5-80F0-26A923011060}" type="pres">
      <dgm:prSet presAssocID="{21AC01E1-7FF5-417C-BE56-279445D25E5C}" presName="dstNode" presStyleLbl="node1" presStyleIdx="0" presStyleCnt="3"/>
      <dgm:spPr/>
    </dgm:pt>
    <dgm:pt modelId="{9547CF80-ABA8-4D62-92B2-893A29646950}" type="pres">
      <dgm:prSet presAssocID="{151B8206-F9D3-4A82-953E-483AFA5249A7}" presName="text_1" presStyleLbl="node1" presStyleIdx="0" presStyleCnt="3" custLinFactNeighborX="-2519" custLinFactNeighborY="-255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CE39E116-980F-4080-95F0-DA761B8C1EA0}" type="pres">
      <dgm:prSet presAssocID="{151B8206-F9D3-4A82-953E-483AFA5249A7}" presName="accent_1" presStyleCnt="0"/>
      <dgm:spPr/>
    </dgm:pt>
    <dgm:pt modelId="{67D680AB-6CCB-4737-B5A2-83A2798FBD7A}" type="pres">
      <dgm:prSet presAssocID="{151B8206-F9D3-4A82-953E-483AFA5249A7}" presName="accentRepeatNode" presStyleLbl="solidFgAcc1" presStyleIdx="0" presStyleCnt="3"/>
      <dgm:spPr/>
    </dgm:pt>
    <dgm:pt modelId="{25F680D2-F1A9-4EDD-A186-CEBA008B284E}" type="pres">
      <dgm:prSet presAssocID="{2A3A7FB8-97E0-4093-88FC-F2F704107908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C74593A-E118-4595-9015-8C8C5C28D33F}" type="pres">
      <dgm:prSet presAssocID="{2A3A7FB8-97E0-4093-88FC-F2F704107908}" presName="accent_2" presStyleCnt="0"/>
      <dgm:spPr/>
    </dgm:pt>
    <dgm:pt modelId="{A66EFC46-D969-4975-940A-C7A5FE7A493E}" type="pres">
      <dgm:prSet presAssocID="{2A3A7FB8-97E0-4093-88FC-F2F704107908}" presName="accentRepeatNode" presStyleLbl="solidFgAcc1" presStyleIdx="1" presStyleCnt="3"/>
      <dgm:spPr/>
    </dgm:pt>
    <dgm:pt modelId="{CA06955A-3789-4158-93DC-70C12CC617EA}" type="pres">
      <dgm:prSet presAssocID="{44E00690-C2B0-41A5-87E8-38502116192C}" presName="text_3" presStyleLbl="node1" presStyleIdx="2" presStyleCnt="3" custLinFactNeighborX="-123" custLinFactNeighborY="-558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5F5239C-04F7-4FB6-9989-E36E59987852}" type="pres">
      <dgm:prSet presAssocID="{44E00690-C2B0-41A5-87E8-38502116192C}" presName="accent_3" presStyleCnt="0"/>
      <dgm:spPr/>
    </dgm:pt>
    <dgm:pt modelId="{F906CB06-2A51-4CA7-B2F4-CB717AA0F90E}" type="pres">
      <dgm:prSet presAssocID="{44E00690-C2B0-41A5-87E8-38502116192C}" presName="accentRepeatNode" presStyleLbl="solidFgAcc1" presStyleIdx="2" presStyleCnt="3"/>
      <dgm:spPr/>
    </dgm:pt>
  </dgm:ptLst>
  <dgm:cxnLst>
    <dgm:cxn modelId="{3201C842-8CEC-4705-8841-D51EA153C3E3}" type="presOf" srcId="{41F90F0B-89C7-492C-B12F-0869CE899AC0}" destId="{109DF1E2-74FC-43C1-A721-1F9568447C35}" srcOrd="0" destOrd="0" presId="urn:microsoft.com/office/officeart/2008/layout/VerticalCurvedList"/>
    <dgm:cxn modelId="{AA1941BE-C992-473B-B0F9-869C3B749E41}" srcId="{21AC01E1-7FF5-417C-BE56-279445D25E5C}" destId="{2A3A7FB8-97E0-4093-88FC-F2F704107908}" srcOrd="1" destOrd="0" parTransId="{56523C90-12EF-43E4-AB4B-3B286BF6D987}" sibTransId="{0FB6B715-A9D1-4222-919B-7358B89DBDEB}"/>
    <dgm:cxn modelId="{C5B7D1ED-F75C-48EC-ACF0-66E003CC01B7}" type="presOf" srcId="{2A3A7FB8-97E0-4093-88FC-F2F704107908}" destId="{25F680D2-F1A9-4EDD-A186-CEBA008B284E}" srcOrd="0" destOrd="0" presId="urn:microsoft.com/office/officeart/2008/layout/VerticalCurvedList"/>
    <dgm:cxn modelId="{C9148C3D-DBA6-4C7B-8821-A1B539424915}" srcId="{21AC01E1-7FF5-417C-BE56-279445D25E5C}" destId="{151B8206-F9D3-4A82-953E-483AFA5249A7}" srcOrd="0" destOrd="0" parTransId="{8955468D-D2F4-43C2-A291-0D0330322751}" sibTransId="{41F90F0B-89C7-492C-B12F-0869CE899AC0}"/>
    <dgm:cxn modelId="{C8C157D4-9C16-4DF8-A76B-7495CAD978D4}" type="presOf" srcId="{44E00690-C2B0-41A5-87E8-38502116192C}" destId="{CA06955A-3789-4158-93DC-70C12CC617EA}" srcOrd="0" destOrd="0" presId="urn:microsoft.com/office/officeart/2008/layout/VerticalCurvedList"/>
    <dgm:cxn modelId="{064A6544-50C2-45E5-8F77-D5E7E0EB0689}" srcId="{21AC01E1-7FF5-417C-BE56-279445D25E5C}" destId="{44E00690-C2B0-41A5-87E8-38502116192C}" srcOrd="2" destOrd="0" parTransId="{4D6DDB80-65E9-4BB9-B3AE-0CF02699F4B4}" sibTransId="{BF6F49E2-8134-408B-BE38-605B0A7A4515}"/>
    <dgm:cxn modelId="{5B873519-4996-4116-B41A-18A0751C90DF}" type="presOf" srcId="{151B8206-F9D3-4A82-953E-483AFA5249A7}" destId="{9547CF80-ABA8-4D62-92B2-893A29646950}" srcOrd="0" destOrd="0" presId="urn:microsoft.com/office/officeart/2008/layout/VerticalCurvedList"/>
    <dgm:cxn modelId="{F6D7B702-461D-4497-AC83-C75082DD40E1}" type="presOf" srcId="{21AC01E1-7FF5-417C-BE56-279445D25E5C}" destId="{E4F2A2C2-AD71-4CAD-9B8E-EA5086DA5BF5}" srcOrd="0" destOrd="0" presId="urn:microsoft.com/office/officeart/2008/layout/VerticalCurvedList"/>
    <dgm:cxn modelId="{997ED2D3-DED5-4E4D-9820-59B3B199337B}" type="presParOf" srcId="{E4F2A2C2-AD71-4CAD-9B8E-EA5086DA5BF5}" destId="{70C1FEFC-752F-4F38-8A06-98F5513F574B}" srcOrd="0" destOrd="0" presId="urn:microsoft.com/office/officeart/2008/layout/VerticalCurvedList"/>
    <dgm:cxn modelId="{402CDBCA-BA7B-4874-8D0D-2430D6F514A2}" type="presParOf" srcId="{70C1FEFC-752F-4F38-8A06-98F5513F574B}" destId="{654E01D2-62CA-407F-9F55-936223E759D9}" srcOrd="0" destOrd="0" presId="urn:microsoft.com/office/officeart/2008/layout/VerticalCurvedList"/>
    <dgm:cxn modelId="{7BBE5DBA-425A-4EE0-B705-85BC8610DC62}" type="presParOf" srcId="{654E01D2-62CA-407F-9F55-936223E759D9}" destId="{AF8591AB-4040-4816-9B92-776BF2A6E974}" srcOrd="0" destOrd="0" presId="urn:microsoft.com/office/officeart/2008/layout/VerticalCurvedList"/>
    <dgm:cxn modelId="{F4F2E3F8-E19B-44C4-A8E7-0B24AA301D20}" type="presParOf" srcId="{654E01D2-62CA-407F-9F55-936223E759D9}" destId="{109DF1E2-74FC-43C1-A721-1F9568447C35}" srcOrd="1" destOrd="0" presId="urn:microsoft.com/office/officeart/2008/layout/VerticalCurvedList"/>
    <dgm:cxn modelId="{A5B5B696-E83F-44B3-A49F-6F63F74FD7D5}" type="presParOf" srcId="{654E01D2-62CA-407F-9F55-936223E759D9}" destId="{526541A8-6881-4975-BF3F-A5E3290B8261}" srcOrd="2" destOrd="0" presId="urn:microsoft.com/office/officeart/2008/layout/VerticalCurvedList"/>
    <dgm:cxn modelId="{130CBFFC-DD38-45FE-A15F-519D40B328CE}" type="presParOf" srcId="{654E01D2-62CA-407F-9F55-936223E759D9}" destId="{F98E0C1B-81D2-40B5-80F0-26A923011060}" srcOrd="3" destOrd="0" presId="urn:microsoft.com/office/officeart/2008/layout/VerticalCurvedList"/>
    <dgm:cxn modelId="{6D051571-0097-4EC6-9725-457915C82B3F}" type="presParOf" srcId="{70C1FEFC-752F-4F38-8A06-98F5513F574B}" destId="{9547CF80-ABA8-4D62-92B2-893A29646950}" srcOrd="1" destOrd="0" presId="urn:microsoft.com/office/officeart/2008/layout/VerticalCurvedList"/>
    <dgm:cxn modelId="{EE46320A-86B6-420D-A76E-494B7BA85675}" type="presParOf" srcId="{70C1FEFC-752F-4F38-8A06-98F5513F574B}" destId="{CE39E116-980F-4080-95F0-DA761B8C1EA0}" srcOrd="2" destOrd="0" presId="urn:microsoft.com/office/officeart/2008/layout/VerticalCurvedList"/>
    <dgm:cxn modelId="{BC28EC49-C386-4EF4-969C-F6C72A3565AC}" type="presParOf" srcId="{CE39E116-980F-4080-95F0-DA761B8C1EA0}" destId="{67D680AB-6CCB-4737-B5A2-83A2798FBD7A}" srcOrd="0" destOrd="0" presId="urn:microsoft.com/office/officeart/2008/layout/VerticalCurvedList"/>
    <dgm:cxn modelId="{E9B66F56-6BB4-4E69-AC1A-4F6D9763E98A}" type="presParOf" srcId="{70C1FEFC-752F-4F38-8A06-98F5513F574B}" destId="{25F680D2-F1A9-4EDD-A186-CEBA008B284E}" srcOrd="3" destOrd="0" presId="urn:microsoft.com/office/officeart/2008/layout/VerticalCurvedList"/>
    <dgm:cxn modelId="{FABE0E55-ED6D-4B38-AEE4-E6D69B7309DE}" type="presParOf" srcId="{70C1FEFC-752F-4F38-8A06-98F5513F574B}" destId="{4C74593A-E118-4595-9015-8C8C5C28D33F}" srcOrd="4" destOrd="0" presId="urn:microsoft.com/office/officeart/2008/layout/VerticalCurvedList"/>
    <dgm:cxn modelId="{9D2DDEF6-75ED-4E6A-918B-CEE59A834DC6}" type="presParOf" srcId="{4C74593A-E118-4595-9015-8C8C5C28D33F}" destId="{A66EFC46-D969-4975-940A-C7A5FE7A493E}" srcOrd="0" destOrd="0" presId="urn:microsoft.com/office/officeart/2008/layout/VerticalCurvedList"/>
    <dgm:cxn modelId="{CE3AC0A6-AD73-4AAB-A501-3D213EABD9DD}" type="presParOf" srcId="{70C1FEFC-752F-4F38-8A06-98F5513F574B}" destId="{CA06955A-3789-4158-93DC-70C12CC617EA}" srcOrd="5" destOrd="0" presId="urn:microsoft.com/office/officeart/2008/layout/VerticalCurvedList"/>
    <dgm:cxn modelId="{5B68CA09-4EF2-4D93-BF71-0A61F08436F8}" type="presParOf" srcId="{70C1FEFC-752F-4F38-8A06-98F5513F574B}" destId="{25F5239C-04F7-4FB6-9989-E36E59987852}" srcOrd="6" destOrd="0" presId="urn:microsoft.com/office/officeart/2008/layout/VerticalCurvedList"/>
    <dgm:cxn modelId="{C42C8EE1-2C36-4D00-95CD-EE16BAA55D1A}" type="presParOf" srcId="{25F5239C-04F7-4FB6-9989-E36E59987852}" destId="{F906CB06-2A51-4CA7-B2F4-CB717AA0F90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245910-80B5-41AA-8B04-D7DC921AD8EC}">
      <dsp:nvSpPr>
        <dsp:cNvPr id="0" name=""/>
        <dsp:cNvSpPr/>
      </dsp:nvSpPr>
      <dsp:spPr>
        <a:xfrm rot="5400000">
          <a:off x="4484941" y="522878"/>
          <a:ext cx="2945580" cy="2562655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 smtClean="0"/>
            <a:t>35 savivaldybės</a:t>
          </a:r>
          <a:endParaRPr lang="lt-LT" sz="2400" kern="1200" dirty="0"/>
        </a:p>
      </dsp:txBody>
      <dsp:txXfrm rot="-5400000">
        <a:off x="5075750" y="790436"/>
        <a:ext cx="1763961" cy="2027540"/>
      </dsp:txXfrm>
    </dsp:sp>
    <dsp:sp modelId="{BA120E95-4730-4E9A-9531-D4D78F7BCDFD}">
      <dsp:nvSpPr>
        <dsp:cNvPr id="0" name=""/>
        <dsp:cNvSpPr/>
      </dsp:nvSpPr>
      <dsp:spPr>
        <a:xfrm>
          <a:off x="7316822" y="920531"/>
          <a:ext cx="3287268" cy="1767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DCACB6-B30F-4F50-A335-47DE935D5013}">
      <dsp:nvSpPr>
        <dsp:cNvPr id="0" name=""/>
        <dsp:cNvSpPr/>
      </dsp:nvSpPr>
      <dsp:spPr>
        <a:xfrm rot="5400000">
          <a:off x="1717273" y="522878"/>
          <a:ext cx="2945580" cy="256265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800" kern="1200" dirty="0" smtClean="0"/>
            <a:t>48 projektai</a:t>
          </a:r>
          <a:endParaRPr lang="lt-LT" sz="2800" kern="1200" dirty="0"/>
        </a:p>
      </dsp:txBody>
      <dsp:txXfrm rot="-5400000">
        <a:off x="2308082" y="790436"/>
        <a:ext cx="1763961" cy="2027540"/>
      </dsp:txXfrm>
    </dsp:sp>
    <dsp:sp modelId="{070ACDEA-E4F8-4A73-A378-2A7DF51E7231}">
      <dsp:nvSpPr>
        <dsp:cNvPr id="0" name=""/>
        <dsp:cNvSpPr/>
      </dsp:nvSpPr>
      <dsp:spPr>
        <a:xfrm rot="5400000">
          <a:off x="3095805" y="3023087"/>
          <a:ext cx="2945580" cy="2562655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800" kern="1200" dirty="0" smtClean="0"/>
            <a:t>Tinkamos finansuoti išlaidos 57 mln. </a:t>
          </a:r>
          <a:r>
            <a:rPr lang="lt-LT" sz="2800" kern="1200" dirty="0" err="1" smtClean="0"/>
            <a:t>Eur</a:t>
          </a:r>
          <a:endParaRPr lang="lt-LT" sz="2800" kern="1200" dirty="0"/>
        </a:p>
      </dsp:txBody>
      <dsp:txXfrm rot="-5400000">
        <a:off x="3686614" y="3290645"/>
        <a:ext cx="1763961" cy="2027540"/>
      </dsp:txXfrm>
    </dsp:sp>
    <dsp:sp modelId="{7011F92B-77B4-40DF-B10C-FEE9DD18CE4B}">
      <dsp:nvSpPr>
        <dsp:cNvPr id="0" name=""/>
        <dsp:cNvSpPr/>
      </dsp:nvSpPr>
      <dsp:spPr>
        <a:xfrm>
          <a:off x="0" y="3420740"/>
          <a:ext cx="3181227" cy="1767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E402C9-082D-4CF1-AC7D-2529B1810262}">
      <dsp:nvSpPr>
        <dsp:cNvPr id="0" name=""/>
        <dsp:cNvSpPr/>
      </dsp:nvSpPr>
      <dsp:spPr>
        <a:xfrm rot="5400000">
          <a:off x="5863473" y="3023087"/>
          <a:ext cx="2945580" cy="2562655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 smtClean="0"/>
            <a:t>Skirtas finansavimas 27,5 mln. </a:t>
          </a:r>
          <a:r>
            <a:rPr lang="lt-LT" sz="2500" kern="1200" dirty="0" err="1" smtClean="0"/>
            <a:t>Eur</a:t>
          </a:r>
          <a:r>
            <a:rPr lang="lt-LT" sz="2500" kern="1200" dirty="0" smtClean="0"/>
            <a:t>.</a:t>
          </a:r>
          <a:endParaRPr lang="lt-LT" sz="2500" kern="1200" dirty="0"/>
        </a:p>
      </dsp:txBody>
      <dsp:txXfrm rot="-5400000">
        <a:off x="6454282" y="3290645"/>
        <a:ext cx="1763961" cy="20275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9DF1E2-74FC-43C1-A721-1F9568447C35}">
      <dsp:nvSpPr>
        <dsp:cNvPr id="0" name=""/>
        <dsp:cNvSpPr/>
      </dsp:nvSpPr>
      <dsp:spPr>
        <a:xfrm>
          <a:off x="-4818997" y="-738562"/>
          <a:ext cx="5739698" cy="5739698"/>
        </a:xfrm>
        <a:prstGeom prst="blockArc">
          <a:avLst>
            <a:gd name="adj1" fmla="val 18900000"/>
            <a:gd name="adj2" fmla="val 2700000"/>
            <a:gd name="adj3" fmla="val 376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47CF80-ABA8-4D62-92B2-893A29646950}">
      <dsp:nvSpPr>
        <dsp:cNvPr id="0" name=""/>
        <dsp:cNvSpPr/>
      </dsp:nvSpPr>
      <dsp:spPr>
        <a:xfrm>
          <a:off x="397698" y="424083"/>
          <a:ext cx="7719220" cy="8525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683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 smtClean="0"/>
            <a:t>  Sunkiai vykdomi viešieji pirkimai, dėl to vėluoja dalies projektų veiklos</a:t>
          </a:r>
          <a:endParaRPr lang="lt-LT" sz="2500" kern="1200" dirty="0"/>
        </a:p>
      </dsp:txBody>
      <dsp:txXfrm>
        <a:off x="397698" y="424083"/>
        <a:ext cx="7719220" cy="852514"/>
      </dsp:txXfrm>
    </dsp:sp>
    <dsp:sp modelId="{67D680AB-6CCB-4737-B5A2-83A2798FBD7A}">
      <dsp:nvSpPr>
        <dsp:cNvPr id="0" name=""/>
        <dsp:cNvSpPr/>
      </dsp:nvSpPr>
      <dsp:spPr>
        <a:xfrm>
          <a:off x="59324" y="319692"/>
          <a:ext cx="1065643" cy="10656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680D2-F1A9-4EDD-A186-CEBA008B284E}">
      <dsp:nvSpPr>
        <dsp:cNvPr id="0" name=""/>
        <dsp:cNvSpPr/>
      </dsp:nvSpPr>
      <dsp:spPr>
        <a:xfrm>
          <a:off x="902034" y="1705029"/>
          <a:ext cx="7409331" cy="8525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683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 smtClean="0"/>
            <a:t>Ne</a:t>
          </a:r>
          <a:r>
            <a:rPr lang="lt-LT" sz="2500" kern="1200" baseline="0" dirty="0" smtClean="0"/>
            <a:t> visada pateikiama korektiška informacija, ne visi projektų vykdytojai linkę bendradarbiauti</a:t>
          </a:r>
          <a:endParaRPr lang="lt-LT" sz="2500" kern="1200" dirty="0"/>
        </a:p>
      </dsp:txBody>
      <dsp:txXfrm>
        <a:off x="902034" y="1705029"/>
        <a:ext cx="7409331" cy="852514"/>
      </dsp:txXfrm>
    </dsp:sp>
    <dsp:sp modelId="{A66EFC46-D969-4975-940A-C7A5FE7A493E}">
      <dsp:nvSpPr>
        <dsp:cNvPr id="0" name=""/>
        <dsp:cNvSpPr/>
      </dsp:nvSpPr>
      <dsp:spPr>
        <a:xfrm>
          <a:off x="369213" y="1598464"/>
          <a:ext cx="1065643" cy="10656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06955A-3789-4158-93DC-70C12CC617EA}">
      <dsp:nvSpPr>
        <dsp:cNvPr id="0" name=""/>
        <dsp:cNvSpPr/>
      </dsp:nvSpPr>
      <dsp:spPr>
        <a:xfrm>
          <a:off x="582651" y="2936179"/>
          <a:ext cx="7719220" cy="8525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683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 smtClean="0"/>
            <a:t>Į</a:t>
          </a:r>
          <a:r>
            <a:rPr lang="en-US" sz="2500" kern="1200" dirty="0" err="1" smtClean="0"/>
            <a:t>vykdžius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pirkimus</a:t>
          </a:r>
          <a:r>
            <a:rPr lang="en-US" sz="2500" kern="1200" dirty="0" smtClean="0"/>
            <a:t>, </a:t>
          </a:r>
          <a:r>
            <a:rPr lang="en-US" sz="2500" kern="1200" dirty="0" err="1" smtClean="0"/>
            <a:t>prekės</a:t>
          </a:r>
          <a:r>
            <a:rPr lang="en-US" sz="2500" kern="1200" dirty="0" smtClean="0"/>
            <a:t>/</a:t>
          </a:r>
          <a:r>
            <a:rPr lang="en-US" sz="2500" kern="1200" dirty="0" err="1" smtClean="0"/>
            <a:t>darbai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įsigijami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didesne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kaina</a:t>
          </a:r>
          <a:r>
            <a:rPr lang="en-US" sz="2500" kern="1200" dirty="0" smtClean="0"/>
            <a:t>, </a:t>
          </a:r>
          <a:r>
            <a:rPr lang="en-US" sz="2500" kern="1200" dirty="0" err="1" smtClean="0"/>
            <a:t>nei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buvo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planuota</a:t>
          </a:r>
          <a:endParaRPr lang="lt-LT" sz="2500" kern="1200" dirty="0"/>
        </a:p>
      </dsp:txBody>
      <dsp:txXfrm>
        <a:off x="582651" y="2936179"/>
        <a:ext cx="7719220" cy="852514"/>
      </dsp:txXfrm>
    </dsp:sp>
    <dsp:sp modelId="{F906CB06-2A51-4CA7-B2F4-CB717AA0F90E}">
      <dsp:nvSpPr>
        <dsp:cNvPr id="0" name=""/>
        <dsp:cNvSpPr/>
      </dsp:nvSpPr>
      <dsp:spPr>
        <a:xfrm>
          <a:off x="59324" y="2877236"/>
          <a:ext cx="1065643" cy="10656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94151074-6F69-48FF-8F9E-7709EB6C0DAB}" type="datetimeFigureOut">
              <a:rPr lang="lt-LT" smtClean="0"/>
              <a:t>2021-10-26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56738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F7D88EDC-9FDD-4E00-B6B0-604D4C06EBD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58495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A295BF76-C3CE-4824-9940-21162034F7AB}" type="datetimeFigureOut">
              <a:rPr lang="lt-LT" smtClean="0"/>
              <a:t>2021-10-26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033463" y="1243013"/>
            <a:ext cx="47418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9" rIns="91577" bIns="45789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0880" y="4784069"/>
            <a:ext cx="5447030" cy="3914240"/>
          </a:xfrm>
          <a:prstGeom prst="rect">
            <a:avLst/>
          </a:prstGeom>
        </p:spPr>
        <p:txBody>
          <a:bodyPr vert="horz" lIns="91577" tIns="45789" rIns="91577" bIns="45789" rtlCol="0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56738" y="9442155"/>
            <a:ext cx="2950475" cy="498772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3EE9587D-72A0-40F1-B42D-7F21963CC6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72559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kaidrės vaizdo vietos rezervavimo ženkla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Pastabų vietos rezervavimo ženkl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7892" name="Skaidrės numerio vietos rezervavimo ženklas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22941F5-9614-4FC4-901D-61D61F65B281}" type="slidenum">
              <a:rPr lang="lt-LT" altLang="en-US" smtClean="0"/>
              <a:pPr/>
              <a:t>3</a:t>
            </a:fld>
            <a:endParaRPr lang="lt-LT" altLang="en-US"/>
          </a:p>
        </p:txBody>
      </p:sp>
    </p:spTree>
    <p:extLst>
      <p:ext uri="{BB962C8B-B14F-4D97-AF65-F5344CB8AC3E}">
        <p14:creationId xmlns:p14="http://schemas.microsoft.com/office/powerpoint/2010/main" val="56413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648" y="2349386"/>
            <a:ext cx="9085342" cy="1621111"/>
          </a:xfrm>
        </p:spPr>
        <p:txBody>
          <a:bodyPr/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3296" y="4285615"/>
            <a:ext cx="7482047" cy="1932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7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1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1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35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251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329" y="4859832"/>
            <a:ext cx="9085342" cy="1502066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329" y="3205459"/>
            <a:ext cx="9085342" cy="165437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43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8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7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1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0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14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19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5361" y="1946734"/>
            <a:ext cx="5531741" cy="550407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5245" y="1946734"/>
            <a:ext cx="5533597" cy="550407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223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432" y="302865"/>
            <a:ext cx="9619774" cy="1260475"/>
          </a:xfrm>
        </p:spPr>
        <p:txBody>
          <a:bodyPr/>
          <a:lstStyle>
            <a:lvl1pPr>
              <a:defRPr/>
            </a:lvl1pPr>
          </a:lstStyle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432" y="1692889"/>
            <a:ext cx="4722671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37" indent="0">
              <a:buNone/>
              <a:defRPr sz="2300" b="1"/>
            </a:lvl2pPr>
            <a:lvl3pPr marL="1042873" indent="0">
              <a:buNone/>
              <a:defRPr sz="2100" b="1"/>
            </a:lvl3pPr>
            <a:lvl4pPr marL="1564310" indent="0">
              <a:buNone/>
              <a:defRPr sz="1800" b="1"/>
            </a:lvl4pPr>
            <a:lvl5pPr marL="2085746" indent="0">
              <a:buNone/>
              <a:defRPr sz="1800" b="1"/>
            </a:lvl5pPr>
            <a:lvl6pPr marL="2607183" indent="0">
              <a:buNone/>
              <a:defRPr sz="1800" b="1"/>
            </a:lvl6pPr>
            <a:lvl7pPr marL="3128620" indent="0">
              <a:buNone/>
              <a:defRPr sz="1800" b="1"/>
            </a:lvl7pPr>
            <a:lvl8pPr marL="3650056" indent="0">
              <a:buNone/>
              <a:defRPr sz="1800" b="1"/>
            </a:lvl8pPr>
            <a:lvl9pPr marL="4171493" indent="0">
              <a:buNone/>
              <a:defRPr sz="1800" b="1"/>
            </a:lvl9pPr>
          </a:lstStyle>
          <a:p>
            <a:pPr lvl="0"/>
            <a:r>
              <a:rPr lang="lt-L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432" y="2398404"/>
            <a:ext cx="4722671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29680" y="1692889"/>
            <a:ext cx="4724526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37" indent="0">
              <a:buNone/>
              <a:defRPr sz="2300" b="1"/>
            </a:lvl2pPr>
            <a:lvl3pPr marL="1042873" indent="0">
              <a:buNone/>
              <a:defRPr sz="2100" b="1"/>
            </a:lvl3pPr>
            <a:lvl4pPr marL="1564310" indent="0">
              <a:buNone/>
              <a:defRPr sz="1800" b="1"/>
            </a:lvl4pPr>
            <a:lvl5pPr marL="2085746" indent="0">
              <a:buNone/>
              <a:defRPr sz="1800" b="1"/>
            </a:lvl5pPr>
            <a:lvl6pPr marL="2607183" indent="0">
              <a:buNone/>
              <a:defRPr sz="1800" b="1"/>
            </a:lvl6pPr>
            <a:lvl7pPr marL="3128620" indent="0">
              <a:buNone/>
              <a:defRPr sz="1800" b="1"/>
            </a:lvl7pPr>
            <a:lvl8pPr marL="3650056" indent="0">
              <a:buNone/>
              <a:defRPr sz="1800" b="1"/>
            </a:lvl8pPr>
            <a:lvl9pPr marL="4171493" indent="0">
              <a:buNone/>
              <a:defRPr sz="1800" b="1"/>
            </a:lvl9pPr>
          </a:lstStyle>
          <a:p>
            <a:pPr lvl="0"/>
            <a:r>
              <a:rPr lang="lt-L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29680" y="2398404"/>
            <a:ext cx="4724526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610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10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481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433" y="301113"/>
            <a:ext cx="3516488" cy="128148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8960" y="301114"/>
            <a:ext cx="5975246" cy="645468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433" y="1582597"/>
            <a:ext cx="3516488" cy="5173200"/>
          </a:xfrm>
        </p:spPr>
        <p:txBody>
          <a:bodyPr/>
          <a:lstStyle>
            <a:lvl1pPr marL="0" indent="0">
              <a:buNone/>
              <a:defRPr sz="1600"/>
            </a:lvl1pPr>
            <a:lvl2pPr marL="521437" indent="0">
              <a:buNone/>
              <a:defRPr sz="1400"/>
            </a:lvl2pPr>
            <a:lvl3pPr marL="1042873" indent="0">
              <a:buNone/>
              <a:defRPr sz="1100"/>
            </a:lvl3pPr>
            <a:lvl4pPr marL="1564310" indent="0">
              <a:buNone/>
              <a:defRPr sz="1000"/>
            </a:lvl4pPr>
            <a:lvl5pPr marL="2085746" indent="0">
              <a:buNone/>
              <a:defRPr sz="1000"/>
            </a:lvl5pPr>
            <a:lvl6pPr marL="2607183" indent="0">
              <a:buNone/>
              <a:defRPr sz="1000"/>
            </a:lvl6pPr>
            <a:lvl7pPr marL="3128620" indent="0">
              <a:buNone/>
              <a:defRPr sz="1000"/>
            </a:lvl7pPr>
            <a:lvl8pPr marL="3650056" indent="0">
              <a:buNone/>
              <a:defRPr sz="1000"/>
            </a:lvl8pPr>
            <a:lvl9pPr marL="4171493" indent="0">
              <a:buNone/>
              <a:defRPr sz="1000"/>
            </a:lvl9pPr>
          </a:lstStyle>
          <a:p>
            <a:pPr lvl="0"/>
            <a:r>
              <a:rPr lang="lt-L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31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048" y="5293995"/>
            <a:ext cx="6413183" cy="62498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048" y="675755"/>
            <a:ext cx="6413183" cy="4537710"/>
          </a:xfrm>
        </p:spPr>
        <p:txBody>
          <a:bodyPr/>
          <a:lstStyle>
            <a:lvl1pPr marL="0" indent="0">
              <a:buNone/>
              <a:defRPr sz="3600"/>
            </a:lvl1pPr>
            <a:lvl2pPr marL="521437" indent="0">
              <a:buNone/>
              <a:defRPr sz="3200"/>
            </a:lvl2pPr>
            <a:lvl3pPr marL="1042873" indent="0">
              <a:buNone/>
              <a:defRPr sz="2700"/>
            </a:lvl3pPr>
            <a:lvl4pPr marL="1564310" indent="0">
              <a:buNone/>
              <a:defRPr sz="2300"/>
            </a:lvl4pPr>
            <a:lvl5pPr marL="2085746" indent="0">
              <a:buNone/>
              <a:defRPr sz="2300"/>
            </a:lvl5pPr>
            <a:lvl6pPr marL="2607183" indent="0">
              <a:buNone/>
              <a:defRPr sz="2300"/>
            </a:lvl6pPr>
            <a:lvl7pPr marL="3128620" indent="0">
              <a:buNone/>
              <a:defRPr sz="2300"/>
            </a:lvl7pPr>
            <a:lvl8pPr marL="3650056" indent="0">
              <a:buNone/>
              <a:defRPr sz="2300"/>
            </a:lvl8pPr>
            <a:lvl9pPr marL="4171493" indent="0">
              <a:buNone/>
              <a:defRPr sz="2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048" y="5918981"/>
            <a:ext cx="6413183" cy="887584"/>
          </a:xfrm>
        </p:spPr>
        <p:txBody>
          <a:bodyPr/>
          <a:lstStyle>
            <a:lvl1pPr marL="0" indent="0">
              <a:buNone/>
              <a:defRPr sz="1600"/>
            </a:lvl1pPr>
            <a:lvl2pPr marL="521437" indent="0">
              <a:buNone/>
              <a:defRPr sz="1400"/>
            </a:lvl2pPr>
            <a:lvl3pPr marL="1042873" indent="0">
              <a:buNone/>
              <a:defRPr sz="1100"/>
            </a:lvl3pPr>
            <a:lvl4pPr marL="1564310" indent="0">
              <a:buNone/>
              <a:defRPr sz="1000"/>
            </a:lvl4pPr>
            <a:lvl5pPr marL="2085746" indent="0">
              <a:buNone/>
              <a:defRPr sz="1000"/>
            </a:lvl5pPr>
            <a:lvl6pPr marL="2607183" indent="0">
              <a:buNone/>
              <a:defRPr sz="1000"/>
            </a:lvl6pPr>
            <a:lvl7pPr marL="3128620" indent="0">
              <a:buNone/>
              <a:defRPr sz="1000"/>
            </a:lvl7pPr>
            <a:lvl8pPr marL="3650056" indent="0">
              <a:buNone/>
              <a:defRPr sz="1000"/>
            </a:lvl8pPr>
            <a:lvl9pPr marL="4171493" indent="0">
              <a:buNone/>
              <a:defRPr sz="1000"/>
            </a:lvl9pPr>
          </a:lstStyle>
          <a:p>
            <a:pPr lvl="0"/>
            <a:r>
              <a:rPr lang="lt-L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498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372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59363" y="334377"/>
            <a:ext cx="2809479" cy="7116431"/>
          </a:xfrm>
        </p:spPr>
        <p:txBody>
          <a:bodyPr vert="eaVert"/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5361" y="334377"/>
            <a:ext cx="8255859" cy="7116431"/>
          </a:xfrm>
        </p:spPr>
        <p:txBody>
          <a:bodyPr vert="eaVert"/>
          <a:lstStyle/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050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9315148" cy="5959532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5287059" cy="331324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3B47EE6-EDE6-4881-B456-B37D9C1ADE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75823" y="949430"/>
            <a:ext cx="3882454" cy="5665068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lt-LT" noProof="0" smtClean="0"/>
              <a:t>Spustelėkite piktogr. norėdami įtraukti pav.</a:t>
            </a:r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7894006" y="4327630"/>
            <a:ext cx="2794633" cy="186270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89549" y="2212265"/>
            <a:ext cx="4255092" cy="17823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77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 title="Subtitle">
            <a:extLst>
              <a:ext uri="{FF2B5EF4-FFF2-40B4-BE49-F238E27FC236}">
                <a16:creationId xmlns:a16="http://schemas.microsoft.com/office/drawing/2014/main" id="{06317687-D49E-41F7-A330-C78C728F0D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589104" y="4015212"/>
            <a:ext cx="4255764" cy="13868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104" b="0" i="0" spc="263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400827" indent="0" algn="ctr">
              <a:buNone/>
              <a:defRPr sz="1753"/>
            </a:lvl2pPr>
            <a:lvl3pPr marL="801654" indent="0" algn="ctr">
              <a:buNone/>
              <a:defRPr sz="1578"/>
            </a:lvl3pPr>
            <a:lvl4pPr marL="1202482" indent="0" algn="ctr">
              <a:buNone/>
              <a:defRPr sz="1403"/>
            </a:lvl4pPr>
            <a:lvl5pPr marL="1603309" indent="0" algn="ctr">
              <a:buNone/>
              <a:defRPr sz="1403"/>
            </a:lvl5pPr>
            <a:lvl6pPr marL="2004136" indent="0" algn="ctr">
              <a:buNone/>
              <a:defRPr sz="1403"/>
            </a:lvl6pPr>
            <a:lvl7pPr marL="2404963" indent="0" algn="ctr">
              <a:buNone/>
              <a:defRPr sz="1403"/>
            </a:lvl7pPr>
            <a:lvl8pPr marL="2805791" indent="0" algn="ctr">
              <a:buNone/>
              <a:defRPr sz="1403"/>
            </a:lvl8pPr>
            <a:lvl9pPr marL="3206618" indent="0" algn="ctr">
              <a:buNone/>
              <a:defRPr sz="1403"/>
            </a:lvl9pPr>
          </a:lstStyle>
          <a:p>
            <a:r>
              <a:rPr lang="en-US" noProof="0"/>
              <a:t>CLICK TO EDIT SUBTITLE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5637" y="5183073"/>
            <a:ext cx="1683065" cy="110394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35520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i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8106" y="4007459"/>
            <a:ext cx="1676779" cy="173465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6628961" y="0"/>
            <a:ext cx="4236039" cy="3904944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41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41" noProof="0" dirty="0"/>
            </a:p>
          </p:txBody>
        </p:sp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B2E19FBD-2379-4B3B-910D-F51E007CB63F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56492" y="2321224"/>
            <a:ext cx="4800147" cy="86147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55" b="1">
                <a:solidFill>
                  <a:schemeClr val="tx1"/>
                </a:solidFill>
              </a:defRPr>
            </a:lvl1pPr>
            <a:lvl2pPr marL="400827" indent="0">
              <a:buNone/>
              <a:defRPr sz="1753" b="1"/>
            </a:lvl2pPr>
            <a:lvl3pPr marL="801654" indent="0">
              <a:buNone/>
              <a:defRPr sz="1578" b="1"/>
            </a:lvl3pPr>
            <a:lvl4pPr marL="1202482" indent="0">
              <a:buNone/>
              <a:defRPr sz="1403" b="1"/>
            </a:lvl4pPr>
            <a:lvl5pPr marL="1603309" indent="0">
              <a:buNone/>
              <a:defRPr sz="1403" b="1"/>
            </a:lvl5pPr>
            <a:lvl6pPr marL="2004136" indent="0">
              <a:buNone/>
              <a:defRPr sz="1403" b="1"/>
            </a:lvl6pPr>
            <a:lvl7pPr marL="2404963" indent="0">
              <a:buNone/>
              <a:defRPr sz="1403" b="1"/>
            </a:lvl7pPr>
            <a:lvl8pPr marL="2805791" indent="0">
              <a:buNone/>
              <a:defRPr sz="1403" b="1"/>
            </a:lvl8pPr>
            <a:lvl9pPr marL="3206618" indent="0">
              <a:buNone/>
              <a:defRPr sz="1403" b="1"/>
            </a:lvl9pPr>
          </a:lstStyle>
          <a:p>
            <a:pPr lvl="0"/>
            <a:r>
              <a:rPr lang="lt-LT" noProof="0" smtClean="0"/>
              <a:t>Redaguoti šablono teksto stilius</a:t>
            </a:r>
          </a:p>
        </p:txBody>
      </p:sp>
      <p:sp>
        <p:nvSpPr>
          <p:cNvPr id="18" name="Content Placeholder 3" title="Bullet Points">
            <a:extLst>
              <a:ext uri="{FF2B5EF4-FFF2-40B4-BE49-F238E27FC236}">
                <a16:creationId xmlns:a16="http://schemas.microsoft.com/office/drawing/2014/main" id="{8715E757-6584-4841-8154-C92E70E0CD6B}"/>
              </a:ext>
            </a:extLst>
          </p:cNvPr>
          <p:cNvSpPr>
            <a:spLocks noGrp="1"/>
          </p:cNvSpPr>
          <p:nvPr userDrawn="1">
            <p:ph sz="half" idx="13"/>
          </p:nvPr>
        </p:nvSpPr>
        <p:spPr>
          <a:xfrm>
            <a:off x="456492" y="3182701"/>
            <a:ext cx="4800147" cy="356434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IN" dirty="0">
                <a:solidFill>
                  <a:schemeClr val="tx1"/>
                </a:solidFill>
              </a:defRPr>
            </a:lvl5pPr>
          </a:lstStyle>
          <a:p>
            <a:pPr lvl="0">
              <a:buClr>
                <a:schemeClr val="accent2"/>
              </a:buClr>
            </a:pPr>
            <a:r>
              <a:rPr lang="lt-LT" noProof="0" smtClean="0"/>
              <a:t>Redaguoti šablono teksto stilius</a:t>
            </a:r>
          </a:p>
          <a:p>
            <a:pPr lvl="1">
              <a:buClr>
                <a:schemeClr val="accent2"/>
              </a:buClr>
            </a:pPr>
            <a:r>
              <a:rPr lang="lt-LT" noProof="0" smtClean="0"/>
              <a:t>Antras lygis</a:t>
            </a:r>
          </a:p>
          <a:p>
            <a:pPr lvl="2">
              <a:buClr>
                <a:schemeClr val="accent2"/>
              </a:buClr>
            </a:pPr>
            <a:r>
              <a:rPr lang="lt-LT" noProof="0" smtClean="0"/>
              <a:t>Trečias lygis</a:t>
            </a:r>
          </a:p>
          <a:p>
            <a:pPr lvl="3">
              <a:buClr>
                <a:schemeClr val="accent2"/>
              </a:buClr>
            </a:pPr>
            <a:r>
              <a:rPr lang="lt-LT" noProof="0" smtClean="0"/>
              <a:t>Ketvirtas lygis</a:t>
            </a:r>
          </a:p>
          <a:p>
            <a:pPr lvl="4">
              <a:buClr>
                <a:schemeClr val="accent2"/>
              </a:buClr>
            </a:pPr>
            <a:r>
              <a:rPr lang="lt-LT" noProof="0" smtClean="0"/>
              <a:t>Penktas lygis</a:t>
            </a:r>
            <a:endParaRPr lang="en-US" noProof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47CDC5A2-8836-4ED3-8E78-18C24853D882}"/>
              </a:ext>
            </a:extLst>
          </p:cNvPr>
          <p:cNvSpPr>
            <a:spLocks noGrp="1"/>
          </p:cNvSpPr>
          <p:nvPr userDrawn="1">
            <p:ph type="body" sz="quarter" idx="14"/>
          </p:nvPr>
        </p:nvSpPr>
        <p:spPr>
          <a:xfrm>
            <a:off x="5423846" y="2321224"/>
            <a:ext cx="4800419" cy="86147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455" b="1">
                <a:solidFill>
                  <a:schemeClr val="tx1"/>
                </a:solidFill>
              </a:defRPr>
            </a:lvl1pPr>
            <a:lvl2pPr marL="400827" indent="0">
              <a:buNone/>
              <a:defRPr sz="1753" b="1"/>
            </a:lvl2pPr>
            <a:lvl3pPr marL="801654" indent="0">
              <a:buNone/>
              <a:defRPr sz="1578" b="1"/>
            </a:lvl3pPr>
            <a:lvl4pPr marL="1202482" indent="0">
              <a:buNone/>
              <a:defRPr sz="1403" b="1"/>
            </a:lvl4pPr>
            <a:lvl5pPr marL="1603309" indent="0">
              <a:buNone/>
              <a:defRPr sz="1403" b="1"/>
            </a:lvl5pPr>
            <a:lvl6pPr marL="2004136" indent="0">
              <a:buNone/>
              <a:defRPr sz="1403" b="1"/>
            </a:lvl6pPr>
            <a:lvl7pPr marL="2404963" indent="0">
              <a:buNone/>
              <a:defRPr sz="1403" b="1"/>
            </a:lvl7pPr>
            <a:lvl8pPr marL="2805791" indent="0">
              <a:buNone/>
              <a:defRPr sz="1403" b="1"/>
            </a:lvl8pPr>
            <a:lvl9pPr marL="3206618" indent="0">
              <a:buNone/>
              <a:defRPr sz="1403" b="1"/>
            </a:lvl9pPr>
          </a:lstStyle>
          <a:p>
            <a:pPr lvl="0"/>
            <a:r>
              <a:rPr lang="lt-LT" noProof="0" smtClean="0"/>
              <a:t>Redaguoti šablono teksto stilius</a:t>
            </a:r>
          </a:p>
        </p:txBody>
      </p:sp>
      <p:sp>
        <p:nvSpPr>
          <p:cNvPr id="20" name="Content Placeholder 5" title="Bullet Points">
            <a:extLst>
              <a:ext uri="{FF2B5EF4-FFF2-40B4-BE49-F238E27FC236}">
                <a16:creationId xmlns:a16="http://schemas.microsoft.com/office/drawing/2014/main" id="{D957FBD7-2C3C-4DD1-954F-DF1E007BE590}"/>
              </a:ext>
            </a:extLst>
          </p:cNvPr>
          <p:cNvSpPr>
            <a:spLocks noGrp="1"/>
          </p:cNvSpPr>
          <p:nvPr userDrawn="1">
            <p:ph sz="quarter" idx="15"/>
          </p:nvPr>
        </p:nvSpPr>
        <p:spPr>
          <a:xfrm>
            <a:off x="5423846" y="3182701"/>
            <a:ext cx="4800419" cy="356434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IN" dirty="0">
                <a:solidFill>
                  <a:schemeClr val="tx1"/>
                </a:solidFill>
              </a:defRPr>
            </a:lvl5pPr>
          </a:lstStyle>
          <a:p>
            <a:pPr lvl="0">
              <a:buClr>
                <a:schemeClr val="accent2"/>
              </a:buClr>
            </a:pPr>
            <a:r>
              <a:rPr lang="lt-LT" noProof="0" smtClean="0"/>
              <a:t>Redaguoti šablono teksto stilius</a:t>
            </a:r>
          </a:p>
          <a:p>
            <a:pPr lvl="1">
              <a:buClr>
                <a:schemeClr val="accent2"/>
              </a:buClr>
            </a:pPr>
            <a:r>
              <a:rPr lang="lt-LT" noProof="0" smtClean="0"/>
              <a:t>Antras lygis</a:t>
            </a:r>
          </a:p>
          <a:p>
            <a:pPr lvl="2">
              <a:buClr>
                <a:schemeClr val="accent2"/>
              </a:buClr>
            </a:pPr>
            <a:r>
              <a:rPr lang="lt-LT" noProof="0" smtClean="0"/>
              <a:t>Trečias lygis</a:t>
            </a:r>
          </a:p>
          <a:p>
            <a:pPr lvl="3">
              <a:buClr>
                <a:schemeClr val="accent2"/>
              </a:buClr>
            </a:pPr>
            <a:r>
              <a:rPr lang="lt-LT" noProof="0" smtClean="0"/>
              <a:t>Ketvirtas lygis</a:t>
            </a:r>
          </a:p>
          <a:p>
            <a:pPr lvl="4">
              <a:buClr>
                <a:schemeClr val="accent2"/>
              </a:buClr>
            </a:pPr>
            <a:r>
              <a:rPr lang="lt-LT" noProof="0" smtClean="0"/>
              <a:t>Penktas lygis</a:t>
            </a:r>
            <a:endParaRPr lang="en-US" noProof="0"/>
          </a:p>
        </p:txBody>
      </p:sp>
      <p:sp>
        <p:nvSpPr>
          <p:cNvPr id="24" name="Text Placeholder 4" title="Subtitle">
            <a:extLst>
              <a:ext uri="{FF2B5EF4-FFF2-40B4-BE49-F238E27FC236}">
                <a16:creationId xmlns:a16="http://schemas.microsoft.com/office/drawing/2014/main" id="{77DB65FF-A89E-4562-8251-2BB63EFDD28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456312" y="1518451"/>
            <a:ext cx="6459995" cy="6714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53" spc="263">
                <a:solidFill>
                  <a:schemeClr val="accent6"/>
                </a:solidFill>
              </a:defRPr>
            </a:lvl1pPr>
            <a:lvl2pPr marL="400827" indent="0">
              <a:buNone/>
              <a:defRPr/>
            </a:lvl2pPr>
          </a:lstStyle>
          <a:p>
            <a:pPr lvl="0"/>
            <a:r>
              <a:rPr lang="en-US" noProof="0"/>
              <a:t>CLICK TO SUBTITLE STYLE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9707074" y="259960"/>
            <a:ext cx="736099" cy="551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981" b="1" noProof="0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5856227" y="1"/>
            <a:ext cx="1269276" cy="704746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165" tIns="40082" rIns="80165" bIns="400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841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454721" y="230512"/>
            <a:ext cx="7305675" cy="1265955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3857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</p:spTree>
    <p:extLst>
      <p:ext uri="{BB962C8B-B14F-4D97-AF65-F5344CB8AC3E}">
        <p14:creationId xmlns:p14="http://schemas.microsoft.com/office/powerpoint/2010/main" val="24741821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Layou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23">
            <a:extLst>
              <a:ext uri="{FF2B5EF4-FFF2-40B4-BE49-F238E27FC236}">
                <a16:creationId xmlns:a16="http://schemas.microsoft.com/office/drawing/2014/main" id="{EDC88D26-8EF2-4DB4-975C-35493022E38A}"/>
              </a:ext>
            </a:extLst>
          </p:cNvPr>
          <p:cNvSpPr/>
          <p:nvPr userDrawn="1"/>
        </p:nvSpPr>
        <p:spPr>
          <a:xfrm flipH="1" flipV="1">
            <a:off x="1613039" y="0"/>
            <a:ext cx="9075600" cy="6218343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41" dirty="0"/>
          </a:p>
        </p:txBody>
      </p:sp>
      <p:sp>
        <p:nvSpPr>
          <p:cNvPr id="7" name="Parallelogram 24">
            <a:extLst>
              <a:ext uri="{FF2B5EF4-FFF2-40B4-BE49-F238E27FC236}">
                <a16:creationId xmlns:a16="http://schemas.microsoft.com/office/drawing/2014/main" id="{3F369560-67D4-470A-8DE7-8B7A030ACFFD}"/>
              </a:ext>
            </a:extLst>
          </p:cNvPr>
          <p:cNvSpPr/>
          <p:nvPr userDrawn="1"/>
        </p:nvSpPr>
        <p:spPr>
          <a:xfrm flipH="1">
            <a:off x="2610923" y="0"/>
            <a:ext cx="3612982" cy="1442544"/>
          </a:xfrm>
          <a:prstGeom prst="parallelogram">
            <a:avLst>
              <a:gd name="adj" fmla="val 18638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41" dirty="0"/>
          </a:p>
        </p:txBody>
      </p:sp>
      <p:cxnSp>
        <p:nvCxnSpPr>
          <p:cNvPr id="8" name="Straight Connector 33">
            <a:extLst>
              <a:ext uri="{FF2B5EF4-FFF2-40B4-BE49-F238E27FC236}">
                <a16:creationId xmlns:a16="http://schemas.microsoft.com/office/drawing/2014/main" id="{0949F3AF-3619-49EA-AC5E-F521C7F93BE3}"/>
              </a:ext>
            </a:extLst>
          </p:cNvPr>
          <p:cNvCxnSpPr>
            <a:cxnSpLocks/>
          </p:cNvCxnSpPr>
          <p:nvPr userDrawn="1"/>
        </p:nvCxnSpPr>
        <p:spPr>
          <a:xfrm flipV="1">
            <a:off x="5589267" y="5565348"/>
            <a:ext cx="1336080" cy="1988749"/>
          </a:xfrm>
          <a:prstGeom prst="line">
            <a:avLst/>
          </a:prstGeom>
          <a:ln>
            <a:solidFill>
              <a:srgbClr val="EAB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 title="Bullet Points"/>
          <p:cNvSpPr>
            <a:spLocks noGrp="1"/>
          </p:cNvSpPr>
          <p:nvPr>
            <p:ph idx="1"/>
          </p:nvPr>
        </p:nvSpPr>
        <p:spPr>
          <a:xfrm>
            <a:off x="465856" y="3525487"/>
            <a:ext cx="4333342" cy="326232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104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1753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578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403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403">
                <a:solidFill>
                  <a:schemeClr val="tx1"/>
                </a:solidFill>
              </a:defRPr>
            </a:lvl5pPr>
          </a:lstStyle>
          <a:p>
            <a:pPr lvl="0"/>
            <a:r>
              <a:rPr lang="lt-LT" noProof="0"/>
              <a:t>Redaguoti šablono teksto stilius</a:t>
            </a:r>
          </a:p>
          <a:p>
            <a:pPr lvl="1"/>
            <a:r>
              <a:rPr lang="lt-LT" noProof="0"/>
              <a:t>Antras lygis</a:t>
            </a:r>
          </a:p>
          <a:p>
            <a:pPr lvl="2"/>
            <a:r>
              <a:rPr lang="lt-LT" noProof="0"/>
              <a:t>Trečias lygis</a:t>
            </a:r>
          </a:p>
          <a:p>
            <a:pPr lvl="3"/>
            <a:r>
              <a:rPr lang="lt-LT" noProof="0"/>
              <a:t>Ketvirtas lygis</a:t>
            </a:r>
          </a:p>
          <a:p>
            <a:pPr lvl="4"/>
            <a:r>
              <a:rPr lang="lt-LT" noProof="0"/>
              <a:t>Penktas lygis</a:t>
            </a:r>
            <a:endParaRPr lang="en-US" noProof="0"/>
          </a:p>
        </p:txBody>
      </p:sp>
      <p:sp>
        <p:nvSpPr>
          <p:cNvPr id="5" name="Text Placeholder 4" title="Subtitle"/>
          <p:cNvSpPr>
            <a:spLocks noGrp="1"/>
          </p:cNvSpPr>
          <p:nvPr>
            <p:ph type="body" sz="quarter" idx="13"/>
          </p:nvPr>
        </p:nvSpPr>
        <p:spPr>
          <a:xfrm>
            <a:off x="465857" y="2826946"/>
            <a:ext cx="6437231" cy="6714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53" spc="263">
                <a:solidFill>
                  <a:schemeClr val="accent6"/>
                </a:solidFill>
              </a:defRPr>
            </a:lvl1pPr>
            <a:lvl2pPr marL="400827" indent="0">
              <a:buNone/>
              <a:defRPr/>
            </a:lvl2pPr>
          </a:lstStyle>
          <a:p>
            <a:pPr lvl="0"/>
            <a:r>
              <a:rPr lang="lt-LT" noProof="0"/>
              <a:t>Redaguoti šablono teksto stilius</a:t>
            </a:r>
          </a:p>
        </p:txBody>
      </p:sp>
      <p:sp>
        <p:nvSpPr>
          <p:cNvPr id="2" name="Title 1" title="Title "/>
          <p:cNvSpPr>
            <a:spLocks noGrp="1"/>
          </p:cNvSpPr>
          <p:nvPr>
            <p:ph type="title"/>
          </p:nvPr>
        </p:nvSpPr>
        <p:spPr>
          <a:xfrm>
            <a:off x="465855" y="1442967"/>
            <a:ext cx="6437223" cy="13404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857" b="1">
                <a:solidFill>
                  <a:schemeClr val="accent1"/>
                </a:solidFill>
              </a:defRPr>
            </a:lvl1pPr>
          </a:lstStyle>
          <a:p>
            <a:r>
              <a:rPr lang="lt-LT" noProof="0"/>
              <a:t>Spustelėję redag. ruoš. pavad. stilių</a:t>
            </a:r>
            <a:endParaRPr lang="en-US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0"/>
          </p:nvPr>
        </p:nvSpPr>
        <p:spPr>
          <a:xfrm>
            <a:off x="5789679" y="1"/>
            <a:ext cx="4898959" cy="7578563"/>
          </a:xfrm>
          <a:custGeom>
            <a:avLst/>
            <a:gdLst>
              <a:gd name="connsiteX0" fmla="*/ 3876237 w 5588000"/>
              <a:gd name="connsiteY0" fmla="*/ 5431883 h 6872249"/>
              <a:gd name="connsiteX1" fmla="*/ 4953000 w 5588000"/>
              <a:gd name="connsiteY1" fmla="*/ 5431883 h 6872249"/>
              <a:gd name="connsiteX2" fmla="*/ 3769163 w 5588000"/>
              <a:gd name="connsiteY2" fmla="*/ 6872249 h 6872249"/>
              <a:gd name="connsiteX3" fmla="*/ 2692400 w 5588000"/>
              <a:gd name="connsiteY3" fmla="*/ 6872249 h 6872249"/>
              <a:gd name="connsiteX4" fmla="*/ 2479230 w 5588000"/>
              <a:gd name="connsiteY4" fmla="*/ 2870200 h 6872249"/>
              <a:gd name="connsiteX5" fmla="*/ 3175000 w 5588000"/>
              <a:gd name="connsiteY5" fmla="*/ 2870200 h 6872249"/>
              <a:gd name="connsiteX6" fmla="*/ 1965770 w 5588000"/>
              <a:gd name="connsiteY6" fmla="*/ 4310566 h 6872249"/>
              <a:gd name="connsiteX7" fmla="*/ 1270000 w 5588000"/>
              <a:gd name="connsiteY7" fmla="*/ 4310566 h 6872249"/>
              <a:gd name="connsiteX8" fmla="*/ 5575300 w 5588000"/>
              <a:gd name="connsiteY8" fmla="*/ 139700 h 6872249"/>
              <a:gd name="connsiteX9" fmla="*/ 5575300 w 5588000"/>
              <a:gd name="connsiteY9" fmla="*/ 3238583 h 6872249"/>
              <a:gd name="connsiteX10" fmla="*/ 2571663 w 5588000"/>
              <a:gd name="connsiteY10" fmla="*/ 6858000 h 6872249"/>
              <a:gd name="connsiteX11" fmla="*/ 0 w 5588000"/>
              <a:gd name="connsiteY11" fmla="*/ 6858000 h 6872249"/>
              <a:gd name="connsiteX12" fmla="*/ 4256761 w 5588000"/>
              <a:gd name="connsiteY12" fmla="*/ 0 h 6872249"/>
              <a:gd name="connsiteX13" fmla="*/ 5588000 w 5588000"/>
              <a:gd name="connsiteY13" fmla="*/ 0 h 6872249"/>
              <a:gd name="connsiteX14" fmla="*/ 3274339 w 5588000"/>
              <a:gd name="connsiteY14" fmla="*/ 2755900 h 6872249"/>
              <a:gd name="connsiteX15" fmla="*/ 1943100 w 5588000"/>
              <a:gd name="connsiteY15" fmla="*/ 2755900 h 6872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588000" h="6872249">
                <a:moveTo>
                  <a:pt x="3876237" y="5431883"/>
                </a:moveTo>
                <a:lnTo>
                  <a:pt x="4953000" y="5431883"/>
                </a:lnTo>
                <a:lnTo>
                  <a:pt x="3769163" y="6872249"/>
                </a:lnTo>
                <a:lnTo>
                  <a:pt x="2692400" y="6872249"/>
                </a:lnTo>
                <a:close/>
                <a:moveTo>
                  <a:pt x="2479230" y="2870200"/>
                </a:moveTo>
                <a:lnTo>
                  <a:pt x="3175000" y="2870200"/>
                </a:lnTo>
                <a:lnTo>
                  <a:pt x="1965770" y="4310566"/>
                </a:lnTo>
                <a:lnTo>
                  <a:pt x="1270000" y="4310566"/>
                </a:lnTo>
                <a:close/>
                <a:moveTo>
                  <a:pt x="5575300" y="139700"/>
                </a:moveTo>
                <a:lnTo>
                  <a:pt x="5575300" y="3238583"/>
                </a:lnTo>
                <a:lnTo>
                  <a:pt x="2571663" y="6858000"/>
                </a:lnTo>
                <a:lnTo>
                  <a:pt x="0" y="6858000"/>
                </a:lnTo>
                <a:close/>
                <a:moveTo>
                  <a:pt x="4256761" y="0"/>
                </a:moveTo>
                <a:lnTo>
                  <a:pt x="5588000" y="0"/>
                </a:lnTo>
                <a:lnTo>
                  <a:pt x="3274339" y="2755900"/>
                </a:lnTo>
                <a:lnTo>
                  <a:pt x="1943100" y="2755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lt-LT" noProof="0"/>
              <a:t>Spustelėkite piktogr. norėdami įtraukti pav.</a:t>
            </a:r>
            <a:endParaRPr lang="en-US" noProof="0" dirty="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51F927B-93F6-4D12-BAB7-E133C062CB0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Add a footer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790C9DE-C421-410A-A3B7-2D76174EFF5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E6CF2-B7EB-4424-988F-502BF9C1BCD2}" type="slidenum">
              <a:rPr lang="en-US" altLang="lt-LT"/>
              <a:pPr>
                <a:defRPr/>
              </a:pPr>
              <a:t>‹#›</a:t>
            </a:fld>
            <a:endParaRPr lang="en-US" altLang="lt-LT"/>
          </a:p>
        </p:txBody>
      </p:sp>
    </p:spTree>
    <p:extLst>
      <p:ext uri="{BB962C8B-B14F-4D97-AF65-F5344CB8AC3E}">
        <p14:creationId xmlns:p14="http://schemas.microsoft.com/office/powerpoint/2010/main" val="4264853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1">
            <a:extLst>
              <a:ext uri="{FF2B5EF4-FFF2-40B4-BE49-F238E27FC236}">
                <a16:creationId xmlns:a16="http://schemas.microsoft.com/office/drawing/2014/main" id="{1B1F0B8E-EEEC-404C-92DE-A39600E5227E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8351" y="4007261"/>
            <a:ext cx="1677059" cy="173490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22">
            <a:extLst>
              <a:ext uri="{FF2B5EF4-FFF2-40B4-BE49-F238E27FC236}">
                <a16:creationId xmlns:a16="http://schemas.microsoft.com/office/drawing/2014/main" id="{CAB8AA4A-6C11-4F1B-B255-BE75A4264D6D}"/>
              </a:ext>
            </a:extLst>
          </p:cNvPr>
          <p:cNvGrpSpPr>
            <a:grpSpLocks/>
          </p:cNvGrpSpPr>
          <p:nvPr userDrawn="1"/>
        </p:nvGrpSpPr>
        <p:grpSpPr bwMode="auto">
          <a:xfrm flipH="1">
            <a:off x="6628905" y="1"/>
            <a:ext cx="4236486" cy="3905722"/>
            <a:chOff x="-192127" y="-2"/>
            <a:chExt cx="4831840" cy="3367272"/>
          </a:xfrm>
        </p:grpSpPr>
        <p:sp>
          <p:nvSpPr>
            <p:cNvPr id="6" name="Diagonal Stripe 25">
              <a:extLst>
                <a:ext uri="{FF2B5EF4-FFF2-40B4-BE49-F238E27FC236}">
                  <a16:creationId xmlns:a16="http://schemas.microsoft.com/office/drawing/2014/main" id="{4E378862-023C-4379-BF6F-A568E3ACD5C8}"/>
                </a:ext>
              </a:extLst>
            </p:cNvPr>
            <p:cNvSpPr/>
            <p:nvPr userDrawn="1"/>
          </p:nvSpPr>
          <p:spPr>
            <a:xfrm>
              <a:off x="-59" y="-2"/>
              <a:ext cx="4639772" cy="3367272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4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Straight Connector 27">
              <a:extLst>
                <a:ext uri="{FF2B5EF4-FFF2-40B4-BE49-F238E27FC236}">
                  <a16:creationId xmlns:a16="http://schemas.microsoft.com/office/drawing/2014/main" id="{5CBD2F87-5E94-4E77-AE09-24EC4621B7AE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301" y="-2"/>
              <a:ext cx="1241294" cy="91615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Parallelogram 29">
              <a:extLst>
                <a:ext uri="{FF2B5EF4-FFF2-40B4-BE49-F238E27FC236}">
                  <a16:creationId xmlns:a16="http://schemas.microsoft.com/office/drawing/2014/main" id="{31045002-A130-4EF1-8ABB-27441D00AEC2}"/>
                </a:ext>
              </a:extLst>
            </p:cNvPr>
            <p:cNvSpPr/>
            <p:nvPr userDrawn="1"/>
          </p:nvSpPr>
          <p:spPr>
            <a:xfrm rot="19421162">
              <a:off x="-192127" y="1141037"/>
              <a:ext cx="1353995" cy="214322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41" dirty="0"/>
            </a:p>
          </p:txBody>
        </p:sp>
      </p:grpSp>
      <p:sp>
        <p:nvSpPr>
          <p:cNvPr id="9" name="TextBox 12">
            <a:extLst>
              <a:ext uri="{FF2B5EF4-FFF2-40B4-BE49-F238E27FC236}">
                <a16:creationId xmlns:a16="http://schemas.microsoft.com/office/drawing/2014/main" id="{C999F755-9F27-452A-BBD6-7E297772606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707455" y="259098"/>
            <a:ext cx="736099" cy="55104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lt-LT" sz="2981" b="1">
                <a:solidFill>
                  <a:srgbClr val="014067"/>
                </a:solidFill>
                <a:latin typeface="Arial Black" panose="020B0A04020102020204" pitchFamily="34" charset="0"/>
              </a:rPr>
              <a:t>FR</a:t>
            </a:r>
          </a:p>
        </p:txBody>
      </p:sp>
      <p:sp>
        <p:nvSpPr>
          <p:cNvPr id="10" name="Parallelogram 35">
            <a:extLst>
              <a:ext uri="{FF2B5EF4-FFF2-40B4-BE49-F238E27FC236}">
                <a16:creationId xmlns:a16="http://schemas.microsoft.com/office/drawing/2014/main" id="{711CDDD7-C9F3-43BC-84B8-24BE3AC1BC46}"/>
              </a:ext>
            </a:extLst>
          </p:cNvPr>
          <p:cNvSpPr/>
          <p:nvPr userDrawn="1"/>
        </p:nvSpPr>
        <p:spPr>
          <a:xfrm flipH="1">
            <a:off x="5856483" y="1"/>
            <a:ext cx="1269276" cy="705516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41" dirty="0"/>
          </a:p>
        </p:txBody>
      </p:sp>
      <p:sp>
        <p:nvSpPr>
          <p:cNvPr id="27" name="Title 1" title="Title "/>
          <p:cNvSpPr>
            <a:spLocks noGrp="1"/>
          </p:cNvSpPr>
          <p:nvPr>
            <p:ph type="title"/>
          </p:nvPr>
        </p:nvSpPr>
        <p:spPr>
          <a:xfrm>
            <a:off x="454721" y="230512"/>
            <a:ext cx="7305675" cy="126595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857" b="1">
                <a:solidFill>
                  <a:schemeClr val="accent1"/>
                </a:solidFill>
              </a:defRPr>
            </a:lvl1pPr>
          </a:lstStyle>
          <a:p>
            <a:r>
              <a:rPr lang="lt-LT" noProof="0"/>
              <a:t>Spustelėję redag. ruoš. pavad. stilių</a:t>
            </a:r>
            <a:endParaRPr lang="en-US" noProof="0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4721" y="1843761"/>
            <a:ext cx="9499073" cy="4968057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lt-LT" noProof="0"/>
              <a:t>Redaguoti šablono teksto stilius</a:t>
            </a:r>
          </a:p>
          <a:p>
            <a:pPr lvl="1"/>
            <a:r>
              <a:rPr lang="lt-LT" noProof="0"/>
              <a:t>Antras lygis</a:t>
            </a:r>
          </a:p>
          <a:p>
            <a:pPr lvl="2"/>
            <a:r>
              <a:rPr lang="lt-LT" noProof="0"/>
              <a:t>Trečias lygis</a:t>
            </a:r>
          </a:p>
          <a:p>
            <a:pPr lvl="3"/>
            <a:r>
              <a:rPr lang="lt-LT" noProof="0"/>
              <a:t>Ketvirtas lygis</a:t>
            </a:r>
          </a:p>
          <a:p>
            <a:pPr lvl="4"/>
            <a:r>
              <a:rPr lang="lt-LT" noProof="0"/>
              <a:t>Penktas lygis</a:t>
            </a:r>
            <a:endParaRPr lang="en-US" noProof="0"/>
          </a:p>
        </p:txBody>
      </p:sp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12A3E7D2-AC5C-4DFF-99BC-CD4C37BA98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Add a footer</a:t>
            </a:r>
          </a:p>
        </p:txBody>
      </p:sp>
      <p:sp>
        <p:nvSpPr>
          <p:cNvPr id="12" name="Slide Number Placeholder 2">
            <a:extLst>
              <a:ext uri="{FF2B5EF4-FFF2-40B4-BE49-F238E27FC236}">
                <a16:creationId xmlns:a16="http://schemas.microsoft.com/office/drawing/2014/main" id="{F40FCB04-E2CF-4B4A-BB26-2E02F99687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51DA9-6B23-4686-A8CC-451DABB49B85}" type="slidenum">
              <a:rPr lang="en-US" altLang="lt-LT"/>
              <a:pPr>
                <a:defRPr/>
              </a:pPr>
              <a:t>‹#›</a:t>
            </a:fld>
            <a:endParaRPr lang="en-US" altLang="lt-LT"/>
          </a:p>
        </p:txBody>
      </p:sp>
    </p:spTree>
    <p:extLst>
      <p:ext uri="{BB962C8B-B14F-4D97-AF65-F5344CB8AC3E}">
        <p14:creationId xmlns:p14="http://schemas.microsoft.com/office/powerpoint/2010/main" val="3184642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432" y="302865"/>
            <a:ext cx="9619774" cy="1260475"/>
          </a:xfrm>
          <a:prstGeom prst="rect">
            <a:avLst/>
          </a:prstGeom>
        </p:spPr>
        <p:txBody>
          <a:bodyPr vert="horz" lIns="104287" tIns="52144" rIns="104287" bIns="52144" rtlCol="0" anchor="ctr">
            <a:normAutofit/>
          </a:bodyPr>
          <a:lstStyle/>
          <a:p>
            <a:r>
              <a:rPr lang="lt-L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432" y="1764666"/>
            <a:ext cx="9619774" cy="4991131"/>
          </a:xfrm>
          <a:prstGeom prst="rect">
            <a:avLst/>
          </a:prstGeom>
        </p:spPr>
        <p:txBody>
          <a:bodyPr vert="horz" lIns="104287" tIns="52144" rIns="104287" bIns="52144" rtlCol="0">
            <a:normAutofit/>
          </a:bodyPr>
          <a:lstStyle/>
          <a:p>
            <a:pPr lvl="0"/>
            <a:r>
              <a:rPr lang="lt-LT" smtClean="0"/>
              <a:t>Click to edit Master text styles</a:t>
            </a:r>
          </a:p>
          <a:p>
            <a:pPr lvl="1"/>
            <a:r>
              <a:rPr lang="lt-LT" smtClean="0"/>
              <a:t>Second level</a:t>
            </a:r>
          </a:p>
          <a:p>
            <a:pPr lvl="2"/>
            <a:r>
              <a:rPr lang="lt-LT" smtClean="0"/>
              <a:t>Third level</a:t>
            </a:r>
          </a:p>
          <a:p>
            <a:pPr lvl="3"/>
            <a:r>
              <a:rPr lang="lt-LT" smtClean="0"/>
              <a:t>Fourth level</a:t>
            </a:r>
          </a:p>
          <a:p>
            <a:pPr lvl="4"/>
            <a:r>
              <a:rPr lang="lt-L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432" y="7009642"/>
            <a:ext cx="2494016" cy="402652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37020-9ECC-2145-80CB-7C294403CCD9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1952" y="7009642"/>
            <a:ext cx="3384735" cy="402652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0190" y="7009642"/>
            <a:ext cx="2494016" cy="402652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6B56D-DFB8-2644-8E8F-A4294354E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856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521437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077" indent="-391077" algn="l" defTabSz="521437" rtl="0" eaLnBrk="1" latinLnBrk="0" hangingPunct="1">
        <a:spcBef>
          <a:spcPct val="20000"/>
        </a:spcBef>
        <a:buFont typeface="Arial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7334" indent="-325898" algn="l" defTabSz="521437" rtl="0" eaLnBrk="1" latinLnBrk="0" hangingPunct="1">
        <a:spcBef>
          <a:spcPct val="20000"/>
        </a:spcBef>
        <a:buFont typeface="Arial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592" indent="-260718" algn="l" defTabSz="521437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028" indent="-260718" algn="l" defTabSz="521437" rtl="0" eaLnBrk="1" latinLnBrk="0" hangingPunct="1">
        <a:spcBef>
          <a:spcPct val="20000"/>
        </a:spcBef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465" indent="-260718" algn="l" defTabSz="521437" rtl="0" eaLnBrk="1" latinLnBrk="0" hangingPunct="1">
        <a:spcBef>
          <a:spcPct val="20000"/>
        </a:spcBef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901" indent="-260718" algn="l" defTabSz="521437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338" indent="-260718" algn="l" defTabSz="521437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775" indent="-260718" algn="l" defTabSz="521437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211" indent="-260718" algn="l" defTabSz="521437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37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873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310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746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183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620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056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493" algn="l" defTabSz="52143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chart" Target="../charts/chart1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jpg"/><Relationship Id="rId5" Type="http://schemas.openxmlformats.org/officeDocument/2006/relationships/image" Target="../media/image9.pn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http://www.lvpa.lt/" TargetMode="External"/><Relationship Id="rId7" Type="http://schemas.openxmlformats.org/officeDocument/2006/relationships/image" Target="../media/image18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lt-lt.facebook.com/pg/LietuvosVersloParamosAgentura/posts/" TargetMode="External"/><Relationship Id="rId5" Type="http://schemas.openxmlformats.org/officeDocument/2006/relationships/image" Target="../media/image17.jp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o vietos rezervavimo ženklas 4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9" r="23129"/>
          <a:stretch>
            <a:fillRect/>
          </a:stretch>
        </p:blipFill>
        <p:spPr/>
      </p:pic>
      <p:sp>
        <p:nvSpPr>
          <p:cNvPr id="18" name="Hexagon 17" descr="Solid dark colored hexagon in the middle of image accent">
            <a:extLst>
              <a:ext uri="{FF2B5EF4-FFF2-40B4-BE49-F238E27FC236}">
                <a16:creationId xmlns:a16="http://schemas.microsoft.com/office/drawing/2014/main" id="{0E6B042D-E9CB-40E0-AAE9-6AD11F53E044}"/>
              </a:ext>
            </a:extLst>
          </p:cNvPr>
          <p:cNvSpPr/>
          <p:nvPr/>
        </p:nvSpPr>
        <p:spPr>
          <a:xfrm rot="16200000">
            <a:off x="2349275" y="2869589"/>
            <a:ext cx="2115458" cy="1823672"/>
          </a:xfrm>
          <a:prstGeom prst="hexagon">
            <a:avLst/>
          </a:prstGeom>
          <a:solidFill>
            <a:srgbClr val="001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638ACE-163E-40EB-A458-E794C67EA2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3557" y="3095102"/>
            <a:ext cx="4620913" cy="1038061"/>
          </a:xfrm>
        </p:spPr>
        <p:txBody>
          <a:bodyPr>
            <a:noAutofit/>
          </a:bodyPr>
          <a:lstStyle/>
          <a:p>
            <a:pPr algn="ctr"/>
            <a:r>
              <a:rPr lang="en-US" altLang="lt-LT" sz="2400" dirty="0" smtClean="0">
                <a:solidFill>
                  <a:schemeClr val="tx2"/>
                </a:solidFill>
                <a:latin typeface="Times"/>
                <a:cs typeface="Times"/>
              </a:rPr>
              <a:t>ES INVESTICIJŲ P</a:t>
            </a:r>
            <a:r>
              <a:rPr lang="lt-LT" altLang="lt-LT" sz="2400" dirty="0" smtClean="0">
                <a:solidFill>
                  <a:schemeClr val="tx2"/>
                </a:solidFill>
                <a:latin typeface="Times"/>
                <a:cs typeface="Times"/>
              </a:rPr>
              <a:t>RIEMONĖ „GATVIŲ APŠVIETIMO MODERNIZAVIMAS“</a:t>
            </a:r>
            <a:endParaRPr lang="en-US" sz="2400" dirty="0">
              <a:solidFill>
                <a:schemeClr val="tx2"/>
              </a:solidFill>
            </a:endParaRPr>
          </a:p>
        </p:txBody>
      </p:sp>
      <p:pic>
        <p:nvPicPr>
          <p:cNvPr id="11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624" y="3242443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8298364" y="544822"/>
            <a:ext cx="22733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/>
              <a:t>Komisijos 2021-10-20 posėdžio  </a:t>
            </a:r>
            <a:endParaRPr lang="lt-LT" sz="1200" dirty="0" smtClean="0"/>
          </a:p>
          <a:p>
            <a:r>
              <a:rPr lang="lt-LT" sz="1200" dirty="0" smtClean="0"/>
              <a:t>protokolo  </a:t>
            </a:r>
            <a:r>
              <a:rPr lang="lt-LT" sz="1200" dirty="0"/>
              <a:t>Nr. 117-P-18</a:t>
            </a:r>
          </a:p>
          <a:p>
            <a:r>
              <a:rPr lang="lt-LT" sz="1200" dirty="0" smtClean="0"/>
              <a:t>2 </a:t>
            </a:r>
            <a:r>
              <a:rPr lang="lt-LT" sz="1200" dirty="0"/>
              <a:t>priedas</a:t>
            </a:r>
          </a:p>
        </p:txBody>
      </p:sp>
    </p:spTree>
    <p:extLst>
      <p:ext uri="{BB962C8B-B14F-4D97-AF65-F5344CB8AC3E}">
        <p14:creationId xmlns:p14="http://schemas.microsoft.com/office/powerpoint/2010/main" val="14292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12" title="Skyline">
            <a:extLst>
              <a:ext uri="{FF2B5EF4-FFF2-40B4-BE49-F238E27FC236}">
                <a16:creationId xmlns:a16="http://schemas.microsoft.com/office/drawing/2014/main" id="{3FF69C49-9D79-4C71-9FB3-91B8A89D63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CF13B27-357A-4013-89E9-1CECD4976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447" y="1380411"/>
            <a:ext cx="8538850" cy="539063"/>
          </a:xfrm>
          <a:solidFill>
            <a:schemeClr val="bg1"/>
          </a:solidFill>
        </p:spPr>
        <p:txBody>
          <a:bodyPr>
            <a:noAutofit/>
          </a:bodyPr>
          <a:lstStyle/>
          <a:p>
            <a:pPr eaLnBrk="1" hangingPunct="1"/>
            <a:r>
              <a:rPr lang="lt-LT" altLang="lt-LT" sz="2455" dirty="0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Lietuvos verslo paramos agentūros vizija</a:t>
            </a:r>
            <a:r>
              <a:rPr lang="en-US" altLang="lt-LT" sz="2455" dirty="0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lt-LT" altLang="lt-LT" sz="2455" dirty="0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ir</a:t>
            </a:r>
            <a:r>
              <a:rPr lang="en-US" altLang="lt-LT" sz="2455" dirty="0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lt-LT" altLang="lt-LT" sz="2455" dirty="0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misija</a:t>
            </a:r>
            <a:r>
              <a:rPr lang="en-US" altLang="lt-LT" sz="2455" dirty="0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, </a:t>
            </a:r>
            <a:r>
              <a:rPr lang="en-US" altLang="lt-LT" sz="2455" dirty="0" err="1">
                <a:latin typeface="Arno Pro" panose="02020502040506020403" pitchFamily="18" charset="0"/>
                <a:ea typeface="Roboto" panose="02000000000000000000" pitchFamily="2" charset="0"/>
                <a:cs typeface="Roboto" panose="02000000000000000000" pitchFamily="2" charset="0"/>
              </a:rPr>
              <a:t>vertybės</a:t>
            </a:r>
            <a:endParaRPr lang="en-US" altLang="lt-LT" sz="2455" b="0" dirty="0">
              <a:latin typeface="Arno Pro" panose="02020502040506020403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61E24594-7F1D-4B09-AE91-D7813F73DD49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306085" y="1919474"/>
            <a:ext cx="8184094" cy="118783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165" tIns="40082" rIns="80165" bIns="40082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lt-LT" sz="1578" dirty="0">
                <a:latin typeface="Arno Pro" panose="02020502040506020403" pitchFamily="18" charset="0"/>
              </a:rPr>
              <a:t>Patikimas ir profesionalus verslo projektų aptarnavimo centras, kurio sprendimai sukuria pridėtinę</a:t>
            </a:r>
            <a:r>
              <a:rPr lang="en-US" sz="1578" dirty="0">
                <a:latin typeface="Arno Pro" panose="02020502040506020403" pitchFamily="18" charset="0"/>
              </a:rPr>
              <a:t> </a:t>
            </a:r>
            <a:r>
              <a:rPr lang="en-US" sz="1578" dirty="0" err="1">
                <a:latin typeface="Arno Pro" panose="02020502040506020403" pitchFamily="18" charset="0"/>
              </a:rPr>
              <a:t>vertę</a:t>
            </a:r>
            <a:r>
              <a:rPr lang="en-US" sz="1578" dirty="0">
                <a:latin typeface="Arno Pro" panose="02020502040506020403" pitchFamily="18" charset="0"/>
              </a:rPr>
              <a:t> </a:t>
            </a:r>
            <a:r>
              <a:rPr lang="en-US" sz="1578" dirty="0" err="1">
                <a:latin typeface="Arno Pro" panose="02020502040506020403" pitchFamily="18" charset="0"/>
              </a:rPr>
              <a:t>Lietuvos</a:t>
            </a:r>
            <a:r>
              <a:rPr lang="en-US" sz="1578" dirty="0">
                <a:latin typeface="Arno Pro" panose="02020502040506020403" pitchFamily="18" charset="0"/>
              </a:rPr>
              <a:t> </a:t>
            </a:r>
            <a:r>
              <a:rPr lang="en-US" sz="1578" dirty="0" err="1">
                <a:latin typeface="Arno Pro" panose="02020502040506020403" pitchFamily="18" charset="0"/>
              </a:rPr>
              <a:t>ekonomikai</a:t>
            </a:r>
            <a:r>
              <a:rPr lang="en-US" sz="1578" dirty="0">
                <a:latin typeface="Arno Pro" panose="02020502040506020403" pitchFamily="18" charset="0"/>
              </a:rPr>
              <a:t>. </a:t>
            </a:r>
          </a:p>
          <a:p>
            <a:r>
              <a:rPr lang="lt-LT" sz="1578" dirty="0">
                <a:latin typeface="Arno Pro" panose="02020502040506020403" pitchFamily="18" charset="0"/>
              </a:rPr>
              <a:t>Būti partneriu siekiant viešųjų verslo investicijų programų ir projektų tvarių rezultatų dabarties ir</a:t>
            </a:r>
            <a:r>
              <a:rPr lang="en-US" sz="1578" dirty="0">
                <a:latin typeface="Arno Pro" panose="02020502040506020403" pitchFamily="18" charset="0"/>
              </a:rPr>
              <a:t> </a:t>
            </a:r>
            <a:r>
              <a:rPr lang="en-US" sz="1578" dirty="0" err="1">
                <a:latin typeface="Arno Pro" panose="02020502040506020403" pitchFamily="18" charset="0"/>
              </a:rPr>
              <a:t>ateities</a:t>
            </a:r>
            <a:r>
              <a:rPr lang="en-US" sz="1578" dirty="0">
                <a:latin typeface="Arno Pro" panose="02020502040506020403" pitchFamily="18" charset="0"/>
              </a:rPr>
              <a:t> </a:t>
            </a:r>
            <a:r>
              <a:rPr lang="en-US" sz="1578" dirty="0" err="1">
                <a:latin typeface="Arno Pro" panose="02020502040506020403" pitchFamily="18" charset="0"/>
              </a:rPr>
              <a:t>kartoms</a:t>
            </a:r>
            <a:r>
              <a:rPr lang="en-US" sz="1578" dirty="0">
                <a:latin typeface="Arno Pro" panose="02020502040506020403" pitchFamily="18" charset="0"/>
              </a:rPr>
              <a:t>.</a:t>
            </a:r>
          </a:p>
        </p:txBody>
      </p:sp>
      <p:sp>
        <p:nvSpPr>
          <p:cNvPr id="16" name="Statusis trikampis 15">
            <a:extLst>
              <a:ext uri="{FF2B5EF4-FFF2-40B4-BE49-F238E27FC236}">
                <a16:creationId xmlns:a16="http://schemas.microsoft.com/office/drawing/2014/main" id="{56EB483A-8D4F-4243-8EC6-EEA68D2559FD}"/>
              </a:ext>
            </a:extLst>
          </p:cNvPr>
          <p:cNvSpPr/>
          <p:nvPr/>
        </p:nvSpPr>
        <p:spPr>
          <a:xfrm rot="10800000">
            <a:off x="7084006" y="775246"/>
            <a:ext cx="3604632" cy="223654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41" dirty="0">
              <a:latin typeface="Arno Pro" panose="02020502040506020403" pitchFamily="18" charset="0"/>
            </a:endParaRPr>
          </a:p>
        </p:txBody>
      </p:sp>
      <p:pic>
        <p:nvPicPr>
          <p:cNvPr id="25607" name="Paveikslėlis 2">
            <a:extLst>
              <a:ext uri="{FF2B5EF4-FFF2-40B4-BE49-F238E27FC236}">
                <a16:creationId xmlns:a16="http://schemas.microsoft.com/office/drawing/2014/main" id="{F062380B-9B78-4B94-86E9-E9E14FC03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1116" y="5401421"/>
            <a:ext cx="1361131" cy="1341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DCC17BC9-FAC1-460D-A170-4D7F6BBADC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6527" y="4433734"/>
            <a:ext cx="1981557" cy="1027508"/>
          </a:xfrm>
          <a:prstGeom prst="rect">
            <a:avLst/>
          </a:prstGeom>
          <a:ln w="3175">
            <a:solidFill>
              <a:schemeClr val="tx1">
                <a:alpha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1703C332-CF14-4970-9D3C-90B2ECBFEC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6527" y="5599708"/>
            <a:ext cx="1981557" cy="1040332"/>
          </a:xfrm>
          <a:prstGeom prst="rect">
            <a:avLst/>
          </a:prstGeom>
          <a:ln w="3175">
            <a:solidFill>
              <a:schemeClr val="tx1">
                <a:alpha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D9CDAE49-DFA0-468A-9F14-D88E4C4E855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1662" y="4433734"/>
            <a:ext cx="2061626" cy="1027508"/>
          </a:xfrm>
          <a:prstGeom prst="rect">
            <a:avLst/>
          </a:prstGeom>
          <a:ln w="3175">
            <a:solidFill>
              <a:schemeClr val="tx1">
                <a:alpha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Paveikslėlis 11">
            <a:extLst>
              <a:ext uri="{FF2B5EF4-FFF2-40B4-BE49-F238E27FC236}">
                <a16:creationId xmlns:a16="http://schemas.microsoft.com/office/drawing/2014/main" id="{9AF01492-8107-4AF5-BBF3-FE07F380C62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1662" y="5599708"/>
            <a:ext cx="2061626" cy="1040332"/>
          </a:xfrm>
          <a:prstGeom prst="rect">
            <a:avLst/>
          </a:prstGeom>
          <a:ln w="3175">
            <a:solidFill>
              <a:schemeClr val="tx1">
                <a:alpha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64719A83-6EDB-4D6E-9172-C5F4B947385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6373" y="305919"/>
            <a:ext cx="2031734" cy="2031734"/>
          </a:xfrm>
          <a:prstGeom prst="rect">
            <a:avLst/>
          </a:prstGeom>
        </p:spPr>
      </p:pic>
      <p:pic>
        <p:nvPicPr>
          <p:cNvPr id="15" name="Paveikslėlis 14"/>
          <p:cNvPicPr/>
          <p:nvPr/>
        </p:nvPicPr>
        <p:blipFill rotWithShape="1">
          <a:blip r:embed="rId9"/>
          <a:srcRect l="57853" t="9116" r="11058" b="77043"/>
          <a:stretch/>
        </p:blipFill>
        <p:spPr bwMode="auto">
          <a:xfrm>
            <a:off x="117691" y="2933117"/>
            <a:ext cx="4666815" cy="5845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aveikslėlis 16"/>
          <p:cNvPicPr/>
          <p:nvPr/>
        </p:nvPicPr>
        <p:blipFill rotWithShape="1">
          <a:blip r:embed="rId9"/>
          <a:srcRect l="57853" t="32646" r="11058" b="54697"/>
          <a:stretch/>
        </p:blipFill>
        <p:spPr bwMode="auto">
          <a:xfrm>
            <a:off x="117691" y="3562853"/>
            <a:ext cx="4666815" cy="534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aveikslėlis 17"/>
          <p:cNvPicPr/>
          <p:nvPr/>
        </p:nvPicPr>
        <p:blipFill rotWithShape="1">
          <a:blip r:embed="rId9"/>
          <a:srcRect l="57853" t="57562" r="11477" b="27211"/>
          <a:stretch/>
        </p:blipFill>
        <p:spPr bwMode="auto">
          <a:xfrm>
            <a:off x="4852693" y="2973965"/>
            <a:ext cx="4603783" cy="5768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aveikslėlis 18"/>
          <p:cNvPicPr/>
          <p:nvPr/>
        </p:nvPicPr>
        <p:blipFill rotWithShape="1">
          <a:blip r:embed="rId9"/>
          <a:srcRect l="58109" t="83232" r="11708" b="8806"/>
          <a:stretch/>
        </p:blipFill>
        <p:spPr bwMode="auto">
          <a:xfrm>
            <a:off x="4891536" y="3677508"/>
            <a:ext cx="4572362" cy="3711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727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" name="Chart 3">
            <a:extLst>
              <a:ext uri="{FF2B5EF4-FFF2-40B4-BE49-F238E27FC236}">
                <a16:creationId xmlns:a16="http://schemas.microsoft.com/office/drawing/2014/main" id="{DED7A450-8A9C-4BD0-8F60-56ABF10C278E}"/>
              </a:ext>
            </a:extLst>
          </p:cNvPr>
          <p:cNvGraphicFramePr/>
          <p:nvPr>
            <p:extLst/>
          </p:nvPr>
        </p:nvGraphicFramePr>
        <p:xfrm>
          <a:off x="2558416" y="2369032"/>
          <a:ext cx="5571806" cy="3879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387" name="TextBox 15">
            <a:extLst>
              <a:ext uri="{FF2B5EF4-FFF2-40B4-BE49-F238E27FC236}">
                <a16:creationId xmlns:a16="http://schemas.microsoft.com/office/drawing/2014/main" id="{E96605B8-F015-4D20-9537-D00942980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8964" y="3706271"/>
            <a:ext cx="423092" cy="312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endParaRPr lang="en-US" altLang="en-US" sz="1431">
              <a:latin typeface="Arno Pro" panose="02020502040506020403" pitchFamily="18" charset="0"/>
            </a:endParaRPr>
          </a:p>
        </p:txBody>
      </p:sp>
      <p:sp>
        <p:nvSpPr>
          <p:cNvPr id="16388" name="TextBox 18">
            <a:extLst>
              <a:ext uri="{FF2B5EF4-FFF2-40B4-BE49-F238E27FC236}">
                <a16:creationId xmlns:a16="http://schemas.microsoft.com/office/drawing/2014/main" id="{AE6E0003-C769-46A7-84F9-CA1674982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5976" y="4006889"/>
            <a:ext cx="423092" cy="312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endParaRPr lang="en-US" altLang="en-US" sz="1431">
              <a:latin typeface="Arno Pro" panose="02020502040506020403" pitchFamily="18" charset="0"/>
            </a:endParaRPr>
          </a:p>
        </p:txBody>
      </p:sp>
      <p:sp>
        <p:nvSpPr>
          <p:cNvPr id="22" name="Statusis trikampis 21">
            <a:extLst>
              <a:ext uri="{FF2B5EF4-FFF2-40B4-BE49-F238E27FC236}">
                <a16:creationId xmlns:a16="http://schemas.microsoft.com/office/drawing/2014/main" id="{10A35126-96F6-4EDB-88B3-FC3649194182}"/>
              </a:ext>
            </a:extLst>
          </p:cNvPr>
          <p:cNvSpPr/>
          <p:nvPr/>
        </p:nvSpPr>
        <p:spPr>
          <a:xfrm rot="10800000">
            <a:off x="7530758" y="38336"/>
            <a:ext cx="3157880" cy="2293603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41" dirty="0">
              <a:latin typeface="Arno Pro" panose="02020502040506020403" pitchFamily="18" charset="0"/>
            </a:endParaRPr>
          </a:p>
        </p:txBody>
      </p:sp>
      <p:pic>
        <p:nvPicPr>
          <p:cNvPr id="36869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486" y="893545"/>
            <a:ext cx="1558760" cy="89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tatusis trikampis 7">
            <a:extLst>
              <a:ext uri="{FF2B5EF4-FFF2-40B4-BE49-F238E27FC236}">
                <a16:creationId xmlns:a16="http://schemas.microsoft.com/office/drawing/2014/main" id="{2D3C5480-EB5F-4C1C-8E75-7A10F64CB6E8}"/>
              </a:ext>
            </a:extLst>
          </p:cNvPr>
          <p:cNvSpPr/>
          <p:nvPr/>
        </p:nvSpPr>
        <p:spPr>
          <a:xfrm rot="10800000">
            <a:off x="7530758" y="-1"/>
            <a:ext cx="3157880" cy="306884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41" dirty="0">
              <a:latin typeface="Arno Pro" panose="02020502040506020403" pitchFamily="18" charset="0"/>
            </a:endParaRPr>
          </a:p>
        </p:txBody>
      </p:sp>
      <p:pic>
        <p:nvPicPr>
          <p:cNvPr id="9" name="Paveikslėlis 8">
            <a:extLst>
              <a:ext uri="{FF2B5EF4-FFF2-40B4-BE49-F238E27FC236}">
                <a16:creationId xmlns:a16="http://schemas.microsoft.com/office/drawing/2014/main" id="{641A124F-37E8-4394-AF8B-13B21935B9D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6904" y="-288625"/>
            <a:ext cx="2031734" cy="2031734"/>
          </a:xfrm>
          <a:prstGeom prst="rect">
            <a:avLst/>
          </a:prstGeom>
        </p:spPr>
      </p:pic>
      <p:sp>
        <p:nvSpPr>
          <p:cNvPr id="4" name="Stačiakampis 3"/>
          <p:cNvSpPr/>
          <p:nvPr/>
        </p:nvSpPr>
        <p:spPr>
          <a:xfrm>
            <a:off x="408112" y="1321786"/>
            <a:ext cx="8231870" cy="955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2805" b="1" dirty="0">
                <a:latin typeface="Arno Pro" panose="02020502040506020403" pitchFamily="18" charset="0"/>
              </a:rPr>
              <a:t>LVPA </a:t>
            </a:r>
            <a:r>
              <a:rPr lang="en-US" sz="2805" b="1" dirty="0">
                <a:latin typeface="Arno Pro" panose="02020502040506020403" pitchFamily="18" charset="0"/>
              </a:rPr>
              <a:t>2014-</a:t>
            </a:r>
            <a:r>
              <a:rPr lang="lt-LT" sz="2805" b="1" dirty="0">
                <a:latin typeface="Arno Pro" panose="02020502040506020403" pitchFamily="18" charset="0"/>
              </a:rPr>
              <a:t>2020 m.  administruojamos ES</a:t>
            </a:r>
            <a:r>
              <a:rPr lang="en-US" sz="2805" b="1" dirty="0">
                <a:latin typeface="Arno Pro" panose="02020502040506020403" pitchFamily="18" charset="0"/>
              </a:rPr>
              <a:t> </a:t>
            </a:r>
            <a:r>
              <a:rPr lang="en-US" sz="2805" b="1" dirty="0" err="1">
                <a:latin typeface="Arno Pro" panose="02020502040506020403" pitchFamily="18" charset="0"/>
              </a:rPr>
              <a:t>investicijų</a:t>
            </a:r>
            <a:r>
              <a:rPr lang="en-US" sz="2805" b="1" dirty="0">
                <a:latin typeface="Arno Pro" panose="02020502040506020403" pitchFamily="18" charset="0"/>
              </a:rPr>
              <a:t> </a:t>
            </a:r>
            <a:r>
              <a:rPr lang="lt-LT" sz="2805" b="1" dirty="0">
                <a:latin typeface="Arno Pro" panose="02020502040506020403" pitchFamily="18" charset="0"/>
              </a:rPr>
              <a:t>lėšos pagal patvirtintas priemones</a:t>
            </a:r>
            <a:endParaRPr lang="en-US" sz="2805" b="1" dirty="0">
              <a:latin typeface="Arno Pro" panose="02020502040506020403" pitchFamily="18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DA98BBD-10AE-437B-96F9-4356DDAEC226}"/>
              </a:ext>
            </a:extLst>
          </p:cNvPr>
          <p:cNvSpPr txBox="1"/>
          <p:nvPr/>
        </p:nvSpPr>
        <p:spPr>
          <a:xfrm>
            <a:off x="512681" y="3582480"/>
            <a:ext cx="2935167" cy="1441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01654">
              <a:defRPr/>
            </a:pPr>
            <a:r>
              <a:rPr lang="lt-LT" sz="3507" dirty="0">
                <a:solidFill>
                  <a:prstClr val="white">
                    <a:lumMod val="50000"/>
                  </a:prstClr>
                </a:solidFill>
                <a:latin typeface="Arno Pro" panose="02020502040506020403" pitchFamily="18" charset="0"/>
              </a:rPr>
              <a:t>34 priemonės</a:t>
            </a:r>
          </a:p>
          <a:p>
            <a:pPr defTabSz="801654">
              <a:defRPr/>
            </a:pPr>
            <a:endParaRPr lang="lt-LT" sz="1403" dirty="0">
              <a:solidFill>
                <a:prstClr val="white">
                  <a:lumMod val="50000"/>
                </a:prstClr>
              </a:solidFill>
              <a:latin typeface="Arno Pro" panose="02020502040506020403" pitchFamily="18" charset="0"/>
            </a:endParaRPr>
          </a:p>
          <a:p>
            <a:pPr defTabSz="801654">
              <a:defRPr/>
            </a:pPr>
            <a:r>
              <a:rPr lang="lt-LT" sz="3857" dirty="0">
                <a:solidFill>
                  <a:prstClr val="white">
                    <a:lumMod val="50000"/>
                  </a:prstClr>
                </a:solidFill>
                <a:latin typeface="Arno Pro" panose="02020502040506020403" pitchFamily="18" charset="0"/>
              </a:rPr>
              <a:t>935 mln. Eur</a:t>
            </a:r>
            <a:endParaRPr lang="en-US" sz="3857" dirty="0">
              <a:solidFill>
                <a:prstClr val="white">
                  <a:lumMod val="50000"/>
                </a:prstClr>
              </a:solidFill>
              <a:latin typeface="Arno Pro" panose="02020502040506020403" pitchFamily="18" charset="0"/>
            </a:endParaRPr>
          </a:p>
        </p:txBody>
      </p:sp>
      <p:cxnSp>
        <p:nvCxnSpPr>
          <p:cNvPr id="70" name="Straight Connector 82">
            <a:extLst>
              <a:ext uri="{FF2B5EF4-FFF2-40B4-BE49-F238E27FC236}">
                <a16:creationId xmlns:a16="http://schemas.microsoft.com/office/drawing/2014/main" id="{16388D08-36ED-4216-AF42-E1323C28DE29}"/>
              </a:ext>
            </a:extLst>
          </p:cNvPr>
          <p:cNvCxnSpPr>
            <a:cxnSpLocks/>
          </p:cNvCxnSpPr>
          <p:nvPr/>
        </p:nvCxnSpPr>
        <p:spPr>
          <a:xfrm flipH="1">
            <a:off x="578256" y="3572761"/>
            <a:ext cx="2867636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>
            <a:extLst>
              <a:ext uri="{FF2B5EF4-FFF2-40B4-BE49-F238E27FC236}">
                <a16:creationId xmlns:a16="http://schemas.microsoft.com/office/drawing/2014/main" id="{5316A454-6501-4E65-8AC0-3F5D4B837C75}"/>
              </a:ext>
            </a:extLst>
          </p:cNvPr>
          <p:cNvSpPr/>
          <p:nvPr/>
        </p:nvSpPr>
        <p:spPr>
          <a:xfrm>
            <a:off x="1142362" y="3210815"/>
            <a:ext cx="2327457" cy="335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1654">
              <a:defRPr/>
            </a:pPr>
            <a:r>
              <a:rPr lang="lt-LT" sz="1578" b="1" dirty="0" err="1">
                <a:solidFill>
                  <a:srgbClr val="00194C"/>
                </a:solidFill>
                <a:latin typeface="Arno Pro" panose="02020502040506020403" pitchFamily="18" charset="0"/>
              </a:rPr>
              <a:t>EIMin</a:t>
            </a:r>
            <a:r>
              <a:rPr lang="lt-LT" sz="1578" b="1" dirty="0">
                <a:solidFill>
                  <a:srgbClr val="2DA2BF"/>
                </a:solidFill>
                <a:latin typeface="Arno Pro" panose="02020502040506020403" pitchFamily="18" charset="0"/>
              </a:rPr>
              <a:t> </a:t>
            </a:r>
            <a:endParaRPr lang="en-US" sz="1578" b="1" dirty="0">
              <a:solidFill>
                <a:srgbClr val="2DA2BF"/>
              </a:solidFill>
              <a:latin typeface="Arno Pro" panose="02020502040506020403" pitchFamily="18" charset="0"/>
            </a:endParaRPr>
          </a:p>
        </p:txBody>
      </p:sp>
      <p:cxnSp>
        <p:nvCxnSpPr>
          <p:cNvPr id="91" name="Straight Connector 85">
            <a:extLst>
              <a:ext uri="{FF2B5EF4-FFF2-40B4-BE49-F238E27FC236}">
                <a16:creationId xmlns:a16="http://schemas.microsoft.com/office/drawing/2014/main" id="{4EC3C423-B170-4F40-9AA3-B2C745F4BCCF}"/>
              </a:ext>
            </a:extLst>
          </p:cNvPr>
          <p:cNvCxnSpPr>
            <a:cxnSpLocks/>
          </p:cNvCxnSpPr>
          <p:nvPr/>
        </p:nvCxnSpPr>
        <p:spPr>
          <a:xfrm flipH="1">
            <a:off x="7306365" y="3572761"/>
            <a:ext cx="2867636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86">
            <a:extLst>
              <a:ext uri="{FF2B5EF4-FFF2-40B4-BE49-F238E27FC236}">
                <a16:creationId xmlns:a16="http://schemas.microsoft.com/office/drawing/2014/main" id="{5806F7B0-30E6-4C0A-8769-ACD6840404A5}"/>
              </a:ext>
            </a:extLst>
          </p:cNvPr>
          <p:cNvSpPr/>
          <p:nvPr/>
        </p:nvSpPr>
        <p:spPr>
          <a:xfrm>
            <a:off x="7865382" y="3235152"/>
            <a:ext cx="2279693" cy="335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1654">
              <a:defRPr/>
            </a:pPr>
            <a:r>
              <a:rPr lang="lt-LT" sz="1578" b="1" dirty="0" err="1">
                <a:solidFill>
                  <a:srgbClr val="EAB200"/>
                </a:solidFill>
                <a:latin typeface="Arno Pro" panose="02020502040506020403" pitchFamily="18" charset="0"/>
              </a:rPr>
              <a:t>EnMin</a:t>
            </a:r>
            <a:endParaRPr lang="en-US" sz="1578" b="1" dirty="0">
              <a:solidFill>
                <a:srgbClr val="EAB200"/>
              </a:solidFill>
              <a:latin typeface="Arno Pro" panose="02020502040506020403" pitchFamily="18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4E567C0-2F0E-45E7-ABB7-672807895CEF}"/>
              </a:ext>
            </a:extLst>
          </p:cNvPr>
          <p:cNvSpPr txBox="1"/>
          <p:nvPr/>
        </p:nvSpPr>
        <p:spPr>
          <a:xfrm>
            <a:off x="7308789" y="3632235"/>
            <a:ext cx="2935167" cy="1495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01654">
              <a:defRPr/>
            </a:pPr>
            <a:r>
              <a:rPr lang="lt-LT" sz="3857" dirty="0">
                <a:solidFill>
                  <a:prstClr val="white">
                    <a:lumMod val="50000"/>
                  </a:prstClr>
                </a:solidFill>
                <a:latin typeface="Arno Pro" panose="02020502040506020403" pitchFamily="18" charset="0"/>
              </a:rPr>
              <a:t>12 priemonių</a:t>
            </a:r>
          </a:p>
          <a:p>
            <a:pPr defTabSz="801654">
              <a:defRPr/>
            </a:pPr>
            <a:endParaRPr lang="lt-LT" sz="1403" dirty="0">
              <a:solidFill>
                <a:prstClr val="white">
                  <a:lumMod val="50000"/>
                </a:prstClr>
              </a:solidFill>
              <a:latin typeface="Arno Pro" panose="02020502040506020403" pitchFamily="18" charset="0"/>
            </a:endParaRPr>
          </a:p>
          <a:p>
            <a:pPr defTabSz="801654">
              <a:defRPr/>
            </a:pPr>
            <a:r>
              <a:rPr lang="lt-LT" sz="3857" dirty="0">
                <a:solidFill>
                  <a:prstClr val="white">
                    <a:lumMod val="50000"/>
                  </a:prstClr>
                </a:solidFill>
                <a:latin typeface="Arno Pro" panose="02020502040506020403" pitchFamily="18" charset="0"/>
              </a:rPr>
              <a:t>470 mln. Eur</a:t>
            </a:r>
            <a:endParaRPr lang="en-US" sz="3857" dirty="0">
              <a:solidFill>
                <a:prstClr val="white">
                  <a:lumMod val="50000"/>
                </a:prstClr>
              </a:solidFill>
              <a:latin typeface="Arno Pro" panose="02020502040506020403" pitchFamily="18" charset="0"/>
            </a:endParaRPr>
          </a:p>
        </p:txBody>
      </p:sp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F2999CB2-76E8-4BB1-8C59-2602BBF481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0760" y="3480011"/>
            <a:ext cx="1590269" cy="1590269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6F544FD6-F2F5-417F-8C6C-AA5BCAD5373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7961" y="2995517"/>
            <a:ext cx="414950" cy="540716"/>
          </a:xfrm>
          <a:prstGeom prst="rect">
            <a:avLst/>
          </a:prstGeom>
        </p:spPr>
      </p:pic>
      <p:pic>
        <p:nvPicPr>
          <p:cNvPr id="106" name="Paveikslėlis 105">
            <a:extLst>
              <a:ext uri="{FF2B5EF4-FFF2-40B4-BE49-F238E27FC236}">
                <a16:creationId xmlns:a16="http://schemas.microsoft.com/office/drawing/2014/main" id="{A59CDEB7-C452-4EE0-9AB8-1ACA972083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599" y="3122756"/>
            <a:ext cx="351724" cy="39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03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4" grpId="0">
        <p:bldAsOne/>
      </p:bldGraphic>
      <p:bldP spid="16387" grpId="0" animBg="1"/>
      <p:bldP spid="16388" grpId="0" animBg="1"/>
      <p:bldP spid="69" grpId="0"/>
      <p:bldP spid="71" grpId="0"/>
      <p:bldP spid="92" grpId="0"/>
      <p:bldP spid="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387" y="1209368"/>
            <a:ext cx="7462490" cy="361292"/>
          </a:xfrm>
        </p:spPr>
        <p:txBody>
          <a:bodyPr>
            <a:normAutofit fontScale="90000"/>
          </a:bodyPr>
          <a:lstStyle/>
          <a:p>
            <a: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en-US" sz="31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ES </a:t>
            </a:r>
            <a:r>
              <a:rPr lang="en-US" sz="3100" dirty="0" err="1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investicijų</a:t>
            </a:r>
            <a:r>
              <a:rPr lang="en-US" sz="31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p</a:t>
            </a:r>
            <a:r>
              <a:rPr lang="lt-LT" sz="3100" dirty="0" err="1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riemonė</a:t>
            </a:r>
            <a:r>
              <a:rPr lang="en-US" sz="31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</a:t>
            </a:r>
            <a:r>
              <a:rPr lang="en-US" sz="3100" dirty="0" err="1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trumpai</a:t>
            </a:r>
            <a:r>
              <a:rPr lang="lt-LT" sz="3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  <a:t/>
            </a:r>
            <a:br>
              <a:rPr lang="lt-LT" sz="3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</a:br>
            <a:r>
              <a:rPr lang="lt-LT" sz="2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                                                                                                                      </a:t>
            </a:r>
            <a:endParaRPr lang="en-US" sz="2600" dirty="0"/>
          </a:p>
        </p:txBody>
      </p:sp>
      <p:sp>
        <p:nvSpPr>
          <p:cNvPr id="4" name="Statusis trikampis 3"/>
          <p:cNvSpPr/>
          <p:nvPr/>
        </p:nvSpPr>
        <p:spPr>
          <a:xfrm rot="10800000">
            <a:off x="7083515" y="0"/>
            <a:ext cx="3605123" cy="223617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pic>
        <p:nvPicPr>
          <p:cNvPr id="13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3088" y="893546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urinio vietos rezervavimo ženklas 10"/>
          <p:cNvSpPr txBox="1">
            <a:spLocks/>
          </p:cNvSpPr>
          <p:nvPr/>
        </p:nvSpPr>
        <p:spPr>
          <a:xfrm>
            <a:off x="477854" y="2524066"/>
            <a:ext cx="8408222" cy="28719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455" dirty="0">
                <a:cs typeface="Times New Roman" panose="02020603050405020304" pitchFamily="18" charset="0"/>
              </a:rPr>
              <a:t> </a:t>
            </a:r>
            <a:r>
              <a:rPr lang="lt-LT" sz="2455" dirty="0">
                <a:cs typeface="Times New Roman" panose="02020603050405020304" pitchFamily="18" charset="0"/>
              </a:rPr>
              <a:t> </a:t>
            </a:r>
            <a:endParaRPr lang="lt-LT" sz="2192" dirty="0">
              <a:cs typeface="Times New Roman" panose="02020603050405020304" pitchFamily="18" charset="0"/>
            </a:endParaRPr>
          </a:p>
        </p:txBody>
      </p:sp>
      <p:sp>
        <p:nvSpPr>
          <p:cNvPr id="6" name="Antrinis pavadinimas 2"/>
          <p:cNvSpPr txBox="1">
            <a:spLocks/>
          </p:cNvSpPr>
          <p:nvPr/>
        </p:nvSpPr>
        <p:spPr>
          <a:xfrm>
            <a:off x="367422" y="2538746"/>
            <a:ext cx="8350499" cy="225241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2455" dirty="0">
              <a:cs typeface="Times New Roman" panose="02020603050405020304" pitchFamily="18" charset="0"/>
            </a:endParaRPr>
          </a:p>
        </p:txBody>
      </p:sp>
      <p:sp>
        <p:nvSpPr>
          <p:cNvPr id="3" name="Stačiakampis 2"/>
          <p:cNvSpPr/>
          <p:nvPr/>
        </p:nvSpPr>
        <p:spPr>
          <a:xfrm>
            <a:off x="516387" y="1585341"/>
            <a:ext cx="77608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lt-LT" b="1" dirty="0">
                <a:latin typeface="Arno Pro" panose="02020502040506020403" pitchFamily="18" charset="0"/>
              </a:rPr>
              <a:t>Priemonės tikslas</a:t>
            </a:r>
            <a:r>
              <a:rPr lang="lt-LT" dirty="0">
                <a:latin typeface="Arno Pro" panose="02020502040506020403" pitchFamily="18" charset="0"/>
              </a:rPr>
              <a:t> –  sumažinti energijos suvartojimą gatvių apšvietimo </a:t>
            </a:r>
            <a:r>
              <a:rPr lang="lt-LT" dirty="0" smtClean="0">
                <a:latin typeface="Arno Pro" panose="02020502040506020403" pitchFamily="18" charset="0"/>
              </a:rPr>
              <a:t>infrastruktūroje.</a:t>
            </a:r>
            <a:endParaRPr lang="lt-LT" dirty="0">
              <a:latin typeface="Arno Pro" panose="020205020405060204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lt-LT" dirty="0">
              <a:solidFill>
                <a:srgbClr val="4A4A4A"/>
              </a:solidFill>
              <a:latin typeface="Arno Pro" panose="020205020405060204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lt-LT" b="1" dirty="0">
                <a:latin typeface="Arno Pro" panose="02020502040506020403" pitchFamily="18" charset="0"/>
              </a:rPr>
              <a:t>Remiama </a:t>
            </a:r>
            <a:r>
              <a:rPr lang="lt-LT" b="1" dirty="0" smtClean="0">
                <a:latin typeface="Arno Pro" panose="02020502040506020403" pitchFamily="18" charset="0"/>
              </a:rPr>
              <a:t>veikla </a:t>
            </a:r>
            <a:r>
              <a:rPr lang="lt-LT" dirty="0" smtClean="0">
                <a:latin typeface="Arno Pro" panose="02020502040506020403" pitchFamily="18" charset="0"/>
              </a:rPr>
              <a:t>–</a:t>
            </a:r>
            <a:r>
              <a:rPr lang="lt-LT" b="1" dirty="0" smtClean="0">
                <a:latin typeface="Arno Pro" panose="02020502040506020403" pitchFamily="18" charset="0"/>
              </a:rPr>
              <a:t> </a:t>
            </a:r>
            <a:r>
              <a:rPr lang="lt-LT" b="1" dirty="0">
                <a:latin typeface="Arno Pro" panose="02020502040506020403" pitchFamily="18" charset="0"/>
              </a:rPr>
              <a:t> </a:t>
            </a:r>
            <a:r>
              <a:rPr lang="lt-LT" dirty="0">
                <a:latin typeface="Arno Pro" panose="02020502040506020403" pitchFamily="18" charset="0"/>
              </a:rPr>
              <a:t>gatvių apšvietimo modernizavimas, didinant energijos vartojimo efektyvumą</a:t>
            </a:r>
            <a:r>
              <a:rPr lang="lt-LT" dirty="0" smtClean="0">
                <a:latin typeface="Arno Pro" panose="02020502040506020403" pitchFamily="18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lt-LT" dirty="0">
              <a:latin typeface="Arno Pro" panose="020205020405060204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lt-LT" b="1" dirty="0">
                <a:latin typeface="Arno Pro" panose="02020502040506020403" pitchFamily="18" charset="0"/>
              </a:rPr>
              <a:t>Tinkami pareiškėjai </a:t>
            </a:r>
            <a:r>
              <a:rPr lang="lt-LT" dirty="0">
                <a:latin typeface="Arno Pro" panose="02020502040506020403" pitchFamily="18" charset="0"/>
              </a:rPr>
              <a:t> –  savivaldybių administracijos, savivaldybių valdomos </a:t>
            </a:r>
            <a:r>
              <a:rPr lang="lt-LT" dirty="0" smtClean="0">
                <a:latin typeface="Arno Pro" panose="02020502040506020403" pitchFamily="18" charset="0"/>
              </a:rPr>
              <a:t>įmonės, vykdančios </a:t>
            </a:r>
            <a:r>
              <a:rPr lang="lt-LT" dirty="0">
                <a:latin typeface="Arno Pro" panose="02020502040506020403" pitchFamily="18" charset="0"/>
              </a:rPr>
              <a:t>gatvių apšvietimo tinklų eksploatacijos ir jų statybos veiklą</a:t>
            </a:r>
            <a:r>
              <a:rPr lang="lt-LT" dirty="0" smtClean="0">
                <a:latin typeface="Arno Pro" panose="02020502040506020403" pitchFamily="18" charset="0"/>
              </a:rPr>
              <a:t>.</a:t>
            </a:r>
          </a:p>
          <a:p>
            <a:endParaRPr lang="lt-LT" dirty="0"/>
          </a:p>
          <a:p>
            <a:endParaRPr lang="lt-LT" dirty="0"/>
          </a:p>
          <a:p>
            <a:endParaRPr lang="en-US" dirty="0"/>
          </a:p>
        </p:txBody>
      </p:sp>
      <p:pic>
        <p:nvPicPr>
          <p:cNvPr id="5" name="Paveikslėlis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477" y="4610100"/>
            <a:ext cx="739140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8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387" y="1209368"/>
            <a:ext cx="7462490" cy="361292"/>
          </a:xfrm>
        </p:spPr>
        <p:txBody>
          <a:bodyPr>
            <a:normAutofit fontScale="90000"/>
          </a:bodyPr>
          <a:lstStyle/>
          <a:p>
            <a: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3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Reikalavimai projektams</a:t>
            </a:r>
            <a: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  <a:t/>
            </a:r>
            <a:b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</a:br>
            <a:r>
              <a:rPr lang="lt-LT" sz="2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                                                                                                                      </a:t>
            </a:r>
            <a:endParaRPr lang="en-US" sz="2600" dirty="0"/>
          </a:p>
        </p:txBody>
      </p:sp>
      <p:sp>
        <p:nvSpPr>
          <p:cNvPr id="4" name="Statusis trikampis 3"/>
          <p:cNvSpPr/>
          <p:nvPr/>
        </p:nvSpPr>
        <p:spPr>
          <a:xfrm rot="10800000">
            <a:off x="7083515" y="0"/>
            <a:ext cx="3605123" cy="223617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pic>
        <p:nvPicPr>
          <p:cNvPr id="13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3088" y="893546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urinio vietos rezervavimo ženklas 10"/>
          <p:cNvSpPr txBox="1">
            <a:spLocks/>
          </p:cNvSpPr>
          <p:nvPr/>
        </p:nvSpPr>
        <p:spPr>
          <a:xfrm>
            <a:off x="477854" y="2524066"/>
            <a:ext cx="8408222" cy="28719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455" dirty="0">
                <a:cs typeface="Times New Roman" panose="02020603050405020304" pitchFamily="18" charset="0"/>
              </a:rPr>
              <a:t> </a:t>
            </a:r>
            <a:r>
              <a:rPr lang="lt-LT" sz="2455" dirty="0">
                <a:cs typeface="Times New Roman" panose="02020603050405020304" pitchFamily="18" charset="0"/>
              </a:rPr>
              <a:t> </a:t>
            </a:r>
            <a:endParaRPr lang="lt-LT" sz="2192" dirty="0">
              <a:cs typeface="Times New Roman" panose="02020603050405020304" pitchFamily="18" charset="0"/>
            </a:endParaRPr>
          </a:p>
        </p:txBody>
      </p:sp>
      <p:sp>
        <p:nvSpPr>
          <p:cNvPr id="6" name="Antrinis pavadinimas 2"/>
          <p:cNvSpPr txBox="1">
            <a:spLocks/>
          </p:cNvSpPr>
          <p:nvPr/>
        </p:nvSpPr>
        <p:spPr>
          <a:xfrm>
            <a:off x="367422" y="2538746"/>
            <a:ext cx="8350499" cy="225241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2455" dirty="0">
              <a:cs typeface="Times New Roman" panose="02020603050405020304" pitchFamily="18" charset="0"/>
            </a:endParaRPr>
          </a:p>
        </p:txBody>
      </p:sp>
      <p:sp>
        <p:nvSpPr>
          <p:cNvPr id="3" name="Stačiakampis 2"/>
          <p:cNvSpPr/>
          <p:nvPr/>
        </p:nvSpPr>
        <p:spPr>
          <a:xfrm>
            <a:off x="516387" y="1585341"/>
            <a:ext cx="7760838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dirty="0">
                <a:latin typeface="Arno Pro" panose="02020502040506020403" pitchFamily="18" charset="0"/>
              </a:rPr>
              <a:t>T</a:t>
            </a:r>
            <a:r>
              <a:rPr lang="lt-LT" dirty="0" smtClean="0">
                <a:latin typeface="Arno Pro" panose="02020502040506020403" pitchFamily="18" charset="0"/>
              </a:rPr>
              <a:t>uri </a:t>
            </a:r>
            <a:r>
              <a:rPr lang="lt-LT" dirty="0">
                <a:latin typeface="Arno Pro" panose="02020502040506020403" pitchFamily="18" charset="0"/>
              </a:rPr>
              <a:t>prisidėti prie Nacionalinės energetinės nepriklausomybės strategijos įgyvendinimo</a:t>
            </a:r>
            <a:r>
              <a:rPr lang="lt-LT" dirty="0" smtClean="0">
                <a:latin typeface="Arno Pro" panose="02020502040506020403" pitchFamily="18" charset="0"/>
              </a:rPr>
              <a:t>. </a:t>
            </a:r>
            <a:r>
              <a:rPr lang="lt-LT" dirty="0">
                <a:latin typeface="Arno Pro" panose="02020502040506020403" pitchFamily="18" charset="0"/>
              </a:rPr>
              <a:t>Laikoma, kad </a:t>
            </a:r>
            <a:r>
              <a:rPr lang="lt-LT" dirty="0" smtClean="0">
                <a:latin typeface="Arno Pro" panose="02020502040506020403" pitchFamily="18" charset="0"/>
              </a:rPr>
              <a:t>projektas </a:t>
            </a:r>
            <a:r>
              <a:rPr lang="lt-LT" dirty="0">
                <a:latin typeface="Arno Pro" panose="02020502040506020403" pitchFamily="18" charset="0"/>
              </a:rPr>
              <a:t>prisideda prie Nacionalinės energetinės nepriklausomybės strategijos 33.1 papunkčio įgyvendinimo, jeigu projektu bus užtikrintas energijos vartojimo efektyvumo </a:t>
            </a:r>
            <a:r>
              <a:rPr lang="lt-LT" dirty="0" smtClean="0">
                <a:latin typeface="Arno Pro" panose="02020502040506020403" pitchFamily="18" charset="0"/>
              </a:rPr>
              <a:t>padidėjimas.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lt-LT" dirty="0" smtClean="0">
              <a:latin typeface="Arno Pro" panose="02020502040506020403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dirty="0">
                <a:latin typeface="Arno Pro" panose="02020502040506020403" pitchFamily="18" charset="0"/>
              </a:rPr>
              <a:t>M</a:t>
            </a:r>
            <a:r>
              <a:rPr lang="lt-LT" dirty="0" smtClean="0">
                <a:latin typeface="Arno Pro" panose="02020502040506020403" pitchFamily="18" charset="0"/>
              </a:rPr>
              <a:t>odernizuojamose </a:t>
            </a:r>
            <a:r>
              <a:rPr lang="lt-LT" dirty="0">
                <a:latin typeface="Arno Pro" panose="02020502040506020403" pitchFamily="18" charset="0"/>
              </a:rPr>
              <a:t>gatvių apšvietimo atkarpose turi galutines energijos sąnaudas sumažinti ne mažiau kaip 40 </a:t>
            </a:r>
            <a:r>
              <a:rPr lang="lt-LT" dirty="0" smtClean="0">
                <a:latin typeface="Arno Pro" panose="02020502040506020403" pitchFamily="18" charset="0"/>
              </a:rPr>
              <a:t>procentų.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lt-LT" dirty="0" smtClean="0">
              <a:latin typeface="Arno Pro" panose="02020502040506020403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dirty="0">
                <a:latin typeface="Arno Pro" panose="02020502040506020403" pitchFamily="18" charset="0"/>
              </a:rPr>
              <a:t>Projektų veiklų įgyvendinimo </a:t>
            </a:r>
            <a:r>
              <a:rPr lang="lt-LT" dirty="0" smtClean="0">
                <a:latin typeface="Arno Pro" panose="02020502040506020403" pitchFamily="18" charset="0"/>
              </a:rPr>
              <a:t>trukmė – ne </a:t>
            </a:r>
            <a:r>
              <a:rPr lang="lt-LT" dirty="0">
                <a:latin typeface="Arno Pro" panose="02020502040506020403" pitchFamily="18" charset="0"/>
              </a:rPr>
              <a:t>ilgesnė kaip 24 mėnesiai nuo projekto sutarties pasirašymo </a:t>
            </a:r>
            <a:r>
              <a:rPr lang="lt-LT" dirty="0" smtClean="0">
                <a:latin typeface="Arno Pro" panose="02020502040506020403" pitchFamily="18" charset="0"/>
              </a:rPr>
              <a:t>dienos.</a:t>
            </a:r>
            <a:endParaRPr lang="lt-LT" dirty="0">
              <a:solidFill>
                <a:srgbClr val="4A4A4A"/>
              </a:solidFill>
              <a:latin typeface="Arno Pro" panose="02020502040506020403" pitchFamily="18" charset="0"/>
            </a:endParaRPr>
          </a:p>
          <a:p>
            <a:endParaRPr lang="lt-LT" dirty="0"/>
          </a:p>
          <a:p>
            <a:endParaRPr lang="lt-LT" dirty="0"/>
          </a:p>
          <a:p>
            <a:r>
              <a:rPr lang="lt-LT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60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387" y="1209368"/>
            <a:ext cx="7462490" cy="361292"/>
          </a:xfrm>
        </p:spPr>
        <p:txBody>
          <a:bodyPr>
            <a:normAutofit fontScale="90000"/>
          </a:bodyPr>
          <a:lstStyle/>
          <a:p>
            <a: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3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Projektų finansavimas</a:t>
            </a:r>
            <a: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  <a:t/>
            </a:r>
            <a:b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</a:br>
            <a:r>
              <a:rPr lang="lt-LT" sz="2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                                                                                                                      </a:t>
            </a:r>
            <a:endParaRPr lang="en-US" sz="2600" dirty="0"/>
          </a:p>
        </p:txBody>
      </p:sp>
      <p:sp>
        <p:nvSpPr>
          <p:cNvPr id="4" name="Statusis trikampis 3"/>
          <p:cNvSpPr/>
          <p:nvPr/>
        </p:nvSpPr>
        <p:spPr>
          <a:xfrm rot="10800000">
            <a:off x="7083515" y="0"/>
            <a:ext cx="3605123" cy="223617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pic>
        <p:nvPicPr>
          <p:cNvPr id="13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3088" y="893546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urinio vietos rezervavimo ženklas 10"/>
          <p:cNvSpPr txBox="1">
            <a:spLocks/>
          </p:cNvSpPr>
          <p:nvPr/>
        </p:nvSpPr>
        <p:spPr>
          <a:xfrm>
            <a:off x="477854" y="2524066"/>
            <a:ext cx="8408222" cy="28719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455" dirty="0">
                <a:cs typeface="Times New Roman" panose="02020603050405020304" pitchFamily="18" charset="0"/>
              </a:rPr>
              <a:t> </a:t>
            </a:r>
            <a:r>
              <a:rPr lang="lt-LT" sz="2455" dirty="0">
                <a:cs typeface="Times New Roman" panose="02020603050405020304" pitchFamily="18" charset="0"/>
              </a:rPr>
              <a:t> </a:t>
            </a:r>
            <a:endParaRPr lang="lt-LT" sz="2192" dirty="0">
              <a:cs typeface="Times New Roman" panose="02020603050405020304" pitchFamily="18" charset="0"/>
            </a:endParaRPr>
          </a:p>
        </p:txBody>
      </p:sp>
      <p:sp>
        <p:nvSpPr>
          <p:cNvPr id="6" name="Antrinis pavadinimas 2"/>
          <p:cNvSpPr txBox="1">
            <a:spLocks/>
          </p:cNvSpPr>
          <p:nvPr/>
        </p:nvSpPr>
        <p:spPr>
          <a:xfrm>
            <a:off x="367422" y="2538746"/>
            <a:ext cx="8350499" cy="225241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2455" dirty="0">
              <a:cs typeface="Times New Roman" panose="02020603050405020304" pitchFamily="18" charset="0"/>
            </a:endParaRPr>
          </a:p>
        </p:txBody>
      </p:sp>
      <p:sp>
        <p:nvSpPr>
          <p:cNvPr id="3" name="Stačiakampis 2"/>
          <p:cNvSpPr/>
          <p:nvPr/>
        </p:nvSpPr>
        <p:spPr>
          <a:xfrm>
            <a:off x="516387" y="1585341"/>
            <a:ext cx="7760838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lt-LT" b="1" dirty="0"/>
              <a:t>Mažiausia galima finansavimo suma </a:t>
            </a:r>
            <a:r>
              <a:rPr lang="lt-LT" dirty="0"/>
              <a:t>– 200 000 </a:t>
            </a:r>
            <a:r>
              <a:rPr lang="lt-LT" dirty="0" err="1"/>
              <a:t>Eur</a:t>
            </a:r>
            <a:r>
              <a:rPr lang="lt-LT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lt-LT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 err="1"/>
              <a:t>Didžiausia</a:t>
            </a:r>
            <a:r>
              <a:rPr lang="en-US" b="1" dirty="0"/>
              <a:t> </a:t>
            </a:r>
            <a:r>
              <a:rPr lang="en-US" b="1" dirty="0" err="1"/>
              <a:t>galima</a:t>
            </a:r>
            <a:r>
              <a:rPr lang="en-US" b="1" dirty="0"/>
              <a:t> </a:t>
            </a:r>
            <a:r>
              <a:rPr lang="en-US" b="1" dirty="0" err="1"/>
              <a:t>finansavimo</a:t>
            </a:r>
            <a:r>
              <a:rPr lang="en-US" b="1" dirty="0"/>
              <a:t> </a:t>
            </a:r>
            <a:r>
              <a:rPr lang="en-US" b="1" dirty="0" err="1"/>
              <a:t>suma</a:t>
            </a:r>
            <a:r>
              <a:rPr lang="en-US" dirty="0"/>
              <a:t> –  2 000 000,00 Eur</a:t>
            </a:r>
            <a:r>
              <a:rPr lang="en-US" dirty="0" smtClean="0"/>
              <a:t>.</a:t>
            </a:r>
            <a:endParaRPr lang="lt-LT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lt-LT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lt-LT" b="1" dirty="0"/>
              <a:t>Didžiausia galima projekto finansuojamoji </a:t>
            </a:r>
            <a:r>
              <a:rPr lang="lt-LT" b="1" dirty="0" smtClean="0"/>
              <a:t>dalis </a:t>
            </a:r>
            <a:r>
              <a:rPr lang="lt-LT" dirty="0" smtClean="0"/>
              <a:t>– iki </a:t>
            </a:r>
            <a:r>
              <a:rPr lang="lt-LT" dirty="0"/>
              <a:t>50 proc. visų tinkamų finansuoti projekto </a:t>
            </a:r>
            <a:r>
              <a:rPr lang="lt-LT" dirty="0" smtClean="0"/>
              <a:t>išlaidų.</a:t>
            </a:r>
            <a:endParaRPr lang="lt-LT" dirty="0"/>
          </a:p>
          <a:p>
            <a:endParaRPr lang="en-US" dirty="0"/>
          </a:p>
        </p:txBody>
      </p:sp>
      <p:pic>
        <p:nvPicPr>
          <p:cNvPr id="8" name="Paveikslėlis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263" y="3920699"/>
            <a:ext cx="5463227" cy="364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04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387" y="1209368"/>
            <a:ext cx="7462490" cy="361292"/>
          </a:xfrm>
        </p:spPr>
        <p:txBody>
          <a:bodyPr>
            <a:normAutofit fontScale="90000"/>
          </a:bodyPr>
          <a:lstStyle/>
          <a:p>
            <a: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3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Projektai</a:t>
            </a:r>
            <a: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  <a:t/>
            </a:r>
            <a:b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</a:br>
            <a:r>
              <a:rPr lang="lt-LT" sz="2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                                                                                                                      </a:t>
            </a:r>
            <a:endParaRPr lang="en-US" sz="2600" dirty="0"/>
          </a:p>
        </p:txBody>
      </p:sp>
      <p:sp>
        <p:nvSpPr>
          <p:cNvPr id="4" name="Statusis trikampis 3"/>
          <p:cNvSpPr/>
          <p:nvPr/>
        </p:nvSpPr>
        <p:spPr>
          <a:xfrm rot="10800000">
            <a:off x="7083515" y="0"/>
            <a:ext cx="3605123" cy="223617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pic>
        <p:nvPicPr>
          <p:cNvPr id="13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3088" y="893546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urinio vietos rezervavimo ženklas 10"/>
          <p:cNvSpPr txBox="1">
            <a:spLocks/>
          </p:cNvSpPr>
          <p:nvPr/>
        </p:nvSpPr>
        <p:spPr>
          <a:xfrm>
            <a:off x="477854" y="2524066"/>
            <a:ext cx="8408222" cy="28719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455" dirty="0">
                <a:cs typeface="Times New Roman" panose="02020603050405020304" pitchFamily="18" charset="0"/>
              </a:rPr>
              <a:t> </a:t>
            </a:r>
            <a:r>
              <a:rPr lang="lt-LT" sz="2455" dirty="0">
                <a:cs typeface="Times New Roman" panose="02020603050405020304" pitchFamily="18" charset="0"/>
              </a:rPr>
              <a:t> </a:t>
            </a:r>
            <a:endParaRPr lang="lt-LT" sz="2192" dirty="0">
              <a:cs typeface="Times New Roman" panose="02020603050405020304" pitchFamily="18" charset="0"/>
            </a:endParaRPr>
          </a:p>
        </p:txBody>
      </p:sp>
      <p:sp>
        <p:nvSpPr>
          <p:cNvPr id="6" name="Antrinis pavadinimas 2"/>
          <p:cNvSpPr txBox="1">
            <a:spLocks/>
          </p:cNvSpPr>
          <p:nvPr/>
        </p:nvSpPr>
        <p:spPr>
          <a:xfrm>
            <a:off x="367422" y="2538746"/>
            <a:ext cx="8350499" cy="225241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2455" dirty="0">
              <a:cs typeface="Times New Roman" panose="02020603050405020304" pitchFamily="18" charset="0"/>
            </a:endParaRPr>
          </a:p>
        </p:txBody>
      </p:sp>
      <p:sp>
        <p:nvSpPr>
          <p:cNvPr id="3" name="Stačiakampis 2"/>
          <p:cNvSpPr/>
          <p:nvPr/>
        </p:nvSpPr>
        <p:spPr>
          <a:xfrm>
            <a:off x="516387" y="1585341"/>
            <a:ext cx="776083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lt-LT" dirty="0" smtClean="0"/>
          </a:p>
          <a:p>
            <a:endParaRPr lang="lt-LT" dirty="0"/>
          </a:p>
          <a:p>
            <a:endParaRPr lang="en-US" dirty="0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746216008"/>
              </p:ext>
            </p:extLst>
          </p:nvPr>
        </p:nvGraphicFramePr>
        <p:xfrm>
          <a:off x="-353962" y="1118088"/>
          <a:ext cx="10604091" cy="6108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2190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vadinima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Projektai pagal regionus</a:t>
            </a:r>
            <a:endParaRPr lang="en-US" dirty="0"/>
          </a:p>
        </p:txBody>
      </p:sp>
      <p:graphicFrame>
        <p:nvGraphicFramePr>
          <p:cNvPr id="12" name="Turinio vietos rezervavimo ženklas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6832137"/>
              </p:ext>
            </p:extLst>
          </p:nvPr>
        </p:nvGraphicFramePr>
        <p:xfrm>
          <a:off x="454025" y="1843088"/>
          <a:ext cx="9499600" cy="4968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7745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387" y="1209368"/>
            <a:ext cx="7462490" cy="361292"/>
          </a:xfrm>
        </p:spPr>
        <p:txBody>
          <a:bodyPr>
            <a:normAutofit fontScale="90000"/>
          </a:bodyPr>
          <a:lstStyle/>
          <a:p>
            <a: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/>
            </a:r>
            <a:br>
              <a:rPr lang="lt-LT" sz="2800" dirty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</a:br>
            <a:r>
              <a:rPr lang="lt-LT" sz="3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Projektų problemos, rizikos</a:t>
            </a:r>
            <a: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  <a:t/>
            </a:r>
            <a:br>
              <a:rPr lang="lt-LT" sz="2600" dirty="0">
                <a:solidFill>
                  <a:schemeClr val="accent1">
                    <a:lumMod val="75000"/>
                  </a:schemeClr>
                </a:solidFill>
                <a:latin typeface="Arno Pro" panose="02020502040506020403" pitchFamily="18" charset="0"/>
                <a:cs typeface="Times New Roman" panose="02020603050405020304" pitchFamily="18" charset="0"/>
              </a:rPr>
            </a:br>
            <a:r>
              <a:rPr lang="lt-LT" sz="2600" dirty="0" smtClean="0">
                <a:solidFill>
                  <a:schemeClr val="tx2"/>
                </a:solidFill>
                <a:latin typeface="Arno Pro" panose="02020502040506020403" pitchFamily="18" charset="0"/>
                <a:cs typeface="Times"/>
              </a:rPr>
              <a:t>                                                                                                                       </a:t>
            </a:r>
            <a:endParaRPr lang="en-US" sz="2600" dirty="0"/>
          </a:p>
        </p:txBody>
      </p:sp>
      <p:sp>
        <p:nvSpPr>
          <p:cNvPr id="4" name="Statusis trikampis 3"/>
          <p:cNvSpPr/>
          <p:nvPr/>
        </p:nvSpPr>
        <p:spPr>
          <a:xfrm rot="10800000">
            <a:off x="7083515" y="0"/>
            <a:ext cx="3605123" cy="223617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pic>
        <p:nvPicPr>
          <p:cNvPr id="13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3088" y="893546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urinio vietos rezervavimo ženklas 10"/>
          <p:cNvSpPr txBox="1">
            <a:spLocks/>
          </p:cNvSpPr>
          <p:nvPr/>
        </p:nvSpPr>
        <p:spPr>
          <a:xfrm>
            <a:off x="477854" y="2524066"/>
            <a:ext cx="8408222" cy="28719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455" dirty="0">
                <a:cs typeface="Times New Roman" panose="02020603050405020304" pitchFamily="18" charset="0"/>
              </a:rPr>
              <a:t> </a:t>
            </a:r>
            <a:r>
              <a:rPr lang="lt-LT" sz="2455" dirty="0">
                <a:cs typeface="Times New Roman" panose="02020603050405020304" pitchFamily="18" charset="0"/>
              </a:rPr>
              <a:t> </a:t>
            </a:r>
            <a:endParaRPr lang="lt-LT" sz="2192" dirty="0">
              <a:cs typeface="Times New Roman" panose="02020603050405020304" pitchFamily="18" charset="0"/>
            </a:endParaRPr>
          </a:p>
        </p:txBody>
      </p:sp>
      <p:sp>
        <p:nvSpPr>
          <p:cNvPr id="6" name="Antrinis pavadinimas 2"/>
          <p:cNvSpPr txBox="1">
            <a:spLocks/>
          </p:cNvSpPr>
          <p:nvPr/>
        </p:nvSpPr>
        <p:spPr>
          <a:xfrm>
            <a:off x="367422" y="2538746"/>
            <a:ext cx="8350499" cy="225241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None/>
              <a:defRPr lang="en-IN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2455" dirty="0">
              <a:cs typeface="Times New Roman" panose="02020603050405020304" pitchFamily="18" charset="0"/>
            </a:endParaRPr>
          </a:p>
        </p:txBody>
      </p:sp>
      <p:sp>
        <p:nvSpPr>
          <p:cNvPr id="3" name="Stačiakampis 2"/>
          <p:cNvSpPr/>
          <p:nvPr/>
        </p:nvSpPr>
        <p:spPr>
          <a:xfrm>
            <a:off x="442839" y="2024489"/>
            <a:ext cx="776083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lt-LT" dirty="0"/>
          </a:p>
          <a:p>
            <a:endParaRPr lang="lt-LT" dirty="0" smtClean="0"/>
          </a:p>
          <a:p>
            <a:endParaRPr lang="lt-LT" dirty="0"/>
          </a:p>
          <a:p>
            <a:endParaRPr lang="lt-LT" dirty="0"/>
          </a:p>
          <a:p>
            <a:endParaRPr lang="en-US" dirty="0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494289874"/>
              </p:ext>
            </p:extLst>
          </p:nvPr>
        </p:nvGraphicFramePr>
        <p:xfrm>
          <a:off x="516387" y="1784266"/>
          <a:ext cx="8369689" cy="4262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2700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6" title="Building image">
            <a:extLst>
              <a:ext uri="{FF2B5EF4-FFF2-40B4-BE49-F238E27FC236}">
                <a16:creationId xmlns:a16="http://schemas.microsoft.com/office/drawing/2014/main" id="{257F6BCE-75BB-4ECD-BEA5-21C36A9CC0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0784" r="20784"/>
          <a:stretch>
            <a:fillRect/>
          </a:stretch>
        </p:blipFill>
        <p:spPr/>
      </p:pic>
      <p:sp>
        <p:nvSpPr>
          <p:cNvPr id="18" name="Hexagon 17" descr="Solid dark colored hexagon in the middle of image accent">
            <a:extLst>
              <a:ext uri="{FF2B5EF4-FFF2-40B4-BE49-F238E27FC236}">
                <a16:creationId xmlns:a16="http://schemas.microsoft.com/office/drawing/2014/main" id="{0E6B042D-E9CB-40E0-AAE9-6AD11F53E044}"/>
              </a:ext>
            </a:extLst>
          </p:cNvPr>
          <p:cNvSpPr/>
          <p:nvPr/>
        </p:nvSpPr>
        <p:spPr>
          <a:xfrm rot="16200000">
            <a:off x="2349275" y="2869589"/>
            <a:ext cx="2115458" cy="1823672"/>
          </a:xfrm>
          <a:prstGeom prst="hexagon">
            <a:avLst/>
          </a:prstGeom>
          <a:solidFill>
            <a:srgbClr val="001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4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9205DF-8F5E-49F7-B00E-6F58293F51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89547" y="2172442"/>
            <a:ext cx="4620913" cy="1102506"/>
          </a:xfrm>
        </p:spPr>
        <p:txBody>
          <a:bodyPr>
            <a:normAutofit fontScale="47500" lnSpcReduction="20000"/>
          </a:bodyPr>
          <a:lstStyle/>
          <a:p>
            <a:pPr defTabSz="457144"/>
            <a:endParaRPr lang="lt-LT" sz="1753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defTabSz="457144"/>
            <a:endParaRPr lang="lt-LT" sz="1753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defTabSz="457144"/>
            <a:endParaRPr lang="lt-LT" sz="1753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defTabSz="457144"/>
            <a:endParaRPr lang="en-US" sz="1753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defTabSz="457144"/>
            <a:r>
              <a:rPr lang="lt-LT" sz="1753" dirty="0">
                <a:solidFill>
                  <a:schemeClr val="tx1"/>
                </a:solidFill>
                <a:latin typeface="Calibri Light" panose="020F0302020204030204" pitchFamily="34" charset="0"/>
                <a:hlinkClick r:id="rId3"/>
              </a:rPr>
              <a:t>www.lvpa.l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  <a:hlinkClick r:id="rId3"/>
              </a:rPr>
              <a:t>t</a:t>
            </a:r>
            <a:r>
              <a:rPr lang="lt-LT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</a:p>
          <a:p>
            <a:pPr defTabSz="457144"/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Nori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pirmas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gauti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naujienas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apie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galimybes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verslui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?</a:t>
            </a:r>
          </a:p>
          <a:p>
            <a:pPr defTabSz="457144"/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Prenumeruok</a:t>
            </a:r>
            <a:r>
              <a:rPr lang="en-US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 LVPA </a:t>
            </a:r>
            <a:r>
              <a:rPr lang="en-US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naujienlai</a:t>
            </a:r>
            <a:r>
              <a:rPr lang="lt-LT" sz="1753" dirty="0" err="1">
                <a:solidFill>
                  <a:schemeClr val="tx1"/>
                </a:solidFill>
                <a:latin typeface="Calibri Light" panose="020F0302020204030204" pitchFamily="34" charset="0"/>
              </a:rPr>
              <a:t>škį</a:t>
            </a:r>
            <a:r>
              <a:rPr lang="lt-LT" sz="1753" dirty="0">
                <a:solidFill>
                  <a:schemeClr val="tx1"/>
                </a:solidFill>
                <a:latin typeface="Calibri Light" panose="020F0302020204030204" pitchFamily="34" charset="0"/>
              </a:rPr>
              <a:t>.</a:t>
            </a:r>
          </a:p>
        </p:txBody>
      </p:sp>
      <p:pic>
        <p:nvPicPr>
          <p:cNvPr id="11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7624" y="3242443"/>
            <a:ext cx="1558760" cy="89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aveikslėlis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3" r="12211"/>
          <a:stretch/>
        </p:blipFill>
        <p:spPr>
          <a:xfrm>
            <a:off x="8140512" y="3242443"/>
            <a:ext cx="824396" cy="794825"/>
          </a:xfrm>
          <a:prstGeom prst="rect">
            <a:avLst/>
          </a:prstGeom>
        </p:spPr>
      </p:pic>
      <p:pic>
        <p:nvPicPr>
          <p:cNvPr id="8" name="Paveikslėlis 7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228" y="3222684"/>
            <a:ext cx="785215" cy="839935"/>
          </a:xfrm>
          <a:prstGeom prst="rect">
            <a:avLst/>
          </a:prstGeom>
        </p:spPr>
      </p:pic>
      <p:pic>
        <p:nvPicPr>
          <p:cNvPr id="9" name="Paveikslėlis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951" y="3242444"/>
            <a:ext cx="791092" cy="79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93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16AF4915-0F21-4690-97A8-527681C1E19B}"/>
</file>

<file path=customXml/itemProps2.xml><?xml version="1.0" encoding="utf-8"?>
<ds:datastoreItem xmlns:ds="http://schemas.openxmlformats.org/officeDocument/2006/customXml" ds:itemID="{A66D33E7-B57D-4740-ADFE-6637CA3F38E8}"/>
</file>

<file path=docProps/app.xml><?xml version="1.0" encoding="utf-8"?>
<Properties xmlns="http://schemas.openxmlformats.org/officeDocument/2006/extended-properties" xmlns:vt="http://schemas.openxmlformats.org/officeDocument/2006/docPropsVTypes">
  <TotalTime>6260</TotalTime>
  <Words>358</Words>
  <Application>Microsoft Office PowerPoint</Application>
  <PresentationFormat>Pasirinktinai</PresentationFormat>
  <Paragraphs>66</Paragraphs>
  <Slides>10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8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Arno Pro</vt:lpstr>
      <vt:lpstr>Calibri</vt:lpstr>
      <vt:lpstr>Calibri Light</vt:lpstr>
      <vt:lpstr>Roboto</vt:lpstr>
      <vt:lpstr>Times</vt:lpstr>
      <vt:lpstr>Times New Roman</vt:lpstr>
      <vt:lpstr>Office Theme</vt:lpstr>
      <vt:lpstr>ES INVESTICIJŲ PRIEMONĖ „GATVIŲ APŠVIETIMO MODERNIZAVIMAS“</vt:lpstr>
      <vt:lpstr>Lietuvos verslo paramos agentūros vizija ir misija, vertybės</vt:lpstr>
      <vt:lpstr>„PowerPoint“ pateiktis</vt:lpstr>
      <vt:lpstr>  ES investicijų priemonė trumpai                                                                                                                        </vt:lpstr>
      <vt:lpstr>  Reikalavimai projektams                                                                                                                        </vt:lpstr>
      <vt:lpstr>  Projektų finansavimas                                                                                                                        </vt:lpstr>
      <vt:lpstr>  Projektai                                                                                                                        </vt:lpstr>
      <vt:lpstr>Projektai pagal regionus</vt:lpstr>
      <vt:lpstr>  Projektų problemos, rizikos                                                                                                                        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LVPA</dc:creator>
  <cp:lastModifiedBy>BĖČIŪTĖ Rūta</cp:lastModifiedBy>
  <cp:revision>447</cp:revision>
  <cp:lastPrinted>2020-08-19T11:55:43Z</cp:lastPrinted>
  <dcterms:created xsi:type="dcterms:W3CDTF">2014-10-14T08:16:55Z</dcterms:created>
  <dcterms:modified xsi:type="dcterms:W3CDTF">2021-10-26T11:24:38Z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</Properties>
</file>