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14"/>
  </p:notesMasterIdLst>
  <p:handoutMasterIdLst>
    <p:handoutMasterId r:id="rId15"/>
  </p:handoutMasterIdLst>
  <p:sldIdLst>
    <p:sldId id="265" r:id="rId5"/>
    <p:sldId id="277" r:id="rId6"/>
    <p:sldId id="278" r:id="rId7"/>
    <p:sldId id="270" r:id="rId8"/>
    <p:sldId id="280" r:id="rId9"/>
    <p:sldId id="282" r:id="rId10"/>
    <p:sldId id="279" r:id="rId11"/>
    <p:sldId id="283" r:id="rId12"/>
    <p:sldId id="266" r:id="rId13"/>
  </p:sldIdLst>
  <p:sldSz cx="12192000" cy="6858000"/>
  <p:notesSz cx="6858000" cy="9144000"/>
  <p:defaultTextStyle>
    <a:defPPr>
      <a:defRPr lang="lt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469AA"/>
    <a:srgbClr val="192850"/>
    <a:srgbClr val="A0BEDC"/>
    <a:srgbClr val="E4E6EB"/>
    <a:srgbClr val="B9CDAA"/>
    <a:srgbClr val="D2A0A0"/>
    <a:srgbClr val="B4C7E7"/>
    <a:srgbClr val="64B4CD"/>
    <a:srgbClr val="166A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8C7292B-031B-4D20-BFD4-0CC0F440491E}" v="198" dt="2024-06-21T12:35:58.38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Vidutinis stilius 2 – paryškinima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Šviesus stilius 1 – paryškinimas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65261" autoAdjust="0"/>
  </p:normalViewPr>
  <p:slideViewPr>
    <p:cSldViewPr snapToGrid="0">
      <p:cViewPr varScale="1">
        <p:scale>
          <a:sx n="72" d="100"/>
          <a:sy n="72" d="100"/>
        </p:scale>
        <p:origin x="203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0" Type="http://schemas.microsoft.com/office/2016/11/relationships/changesInfo" Target="changesInfos/changesInfo1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Oskaras Virbickas" userId="ae231aa5-01db-41c2-8a71-d1d80a02cc12" providerId="ADAL" clId="{6887D4DE-BC27-45DF-976E-A53E9DF337C7}"/>
    <pc:docChg chg="modSld">
      <pc:chgData name="Oskaras Virbickas" userId="ae231aa5-01db-41c2-8a71-d1d80a02cc12" providerId="ADAL" clId="{6887D4DE-BC27-45DF-976E-A53E9DF337C7}" dt="2024-06-19T11:02:49.418" v="1" actId="20577"/>
      <pc:docMkLst>
        <pc:docMk/>
      </pc:docMkLst>
      <pc:sldChg chg="modSp mod">
        <pc:chgData name="Oskaras Virbickas" userId="ae231aa5-01db-41c2-8a71-d1d80a02cc12" providerId="ADAL" clId="{6887D4DE-BC27-45DF-976E-A53E9DF337C7}" dt="2024-06-19T11:02:49.418" v="1" actId="20577"/>
        <pc:sldMkLst>
          <pc:docMk/>
          <pc:sldMk cId="4154796128" sldId="280"/>
        </pc:sldMkLst>
        <pc:spChg chg="mod">
          <ac:chgData name="Oskaras Virbickas" userId="ae231aa5-01db-41c2-8a71-d1d80a02cc12" providerId="ADAL" clId="{6887D4DE-BC27-45DF-976E-A53E9DF337C7}" dt="2024-06-19T11:02:49.418" v="1" actId="20577"/>
          <ac:spMkLst>
            <pc:docMk/>
            <pc:sldMk cId="4154796128" sldId="280"/>
            <ac:spMk id="13" creationId="{59DCCA73-66C0-0B3B-074A-B677CBE7EA7E}"/>
          </ac:spMkLst>
        </pc:spChg>
      </pc:sldChg>
    </pc:docChg>
  </pc:docChgLst>
  <pc:docChgLst>
    <pc:chgData name="Jolita Karpovič" userId="43dd85fd-8c22-4b99-b362-1cc97114eb17" providerId="ADAL" clId="{A1B85A95-8EE8-4005-9B15-B52242A98E33}"/>
    <pc:docChg chg="undo redo custSel addSld delSld modSld sldOrd">
      <pc:chgData name="Jolita Karpovič" userId="43dd85fd-8c22-4b99-b362-1cc97114eb17" providerId="ADAL" clId="{A1B85A95-8EE8-4005-9B15-B52242A98E33}" dt="2024-04-25T12:59:24.493" v="1624" actId="20577"/>
      <pc:docMkLst>
        <pc:docMk/>
      </pc:docMkLst>
      <pc:sldChg chg="modSp mod">
        <pc:chgData name="Jolita Karpovič" userId="43dd85fd-8c22-4b99-b362-1cc97114eb17" providerId="ADAL" clId="{A1B85A95-8EE8-4005-9B15-B52242A98E33}" dt="2024-04-25T08:00:19.154" v="1181" actId="2711"/>
        <pc:sldMkLst>
          <pc:docMk/>
          <pc:sldMk cId="1483706196" sldId="259"/>
        </pc:sldMkLst>
        <pc:spChg chg="mod">
          <ac:chgData name="Jolita Karpovič" userId="43dd85fd-8c22-4b99-b362-1cc97114eb17" providerId="ADAL" clId="{A1B85A95-8EE8-4005-9B15-B52242A98E33}" dt="2024-04-25T08:00:03.303" v="1178" actId="2711"/>
          <ac:spMkLst>
            <pc:docMk/>
            <pc:sldMk cId="1483706196" sldId="259"/>
            <ac:spMk id="17" creationId="{5E2F5108-73EE-9564-E037-77F3354DA783}"/>
          </ac:spMkLst>
        </pc:spChg>
        <pc:spChg chg="mod">
          <ac:chgData name="Jolita Karpovič" userId="43dd85fd-8c22-4b99-b362-1cc97114eb17" providerId="ADAL" clId="{A1B85A95-8EE8-4005-9B15-B52242A98E33}" dt="2024-04-25T08:00:09.271" v="1179" actId="2711"/>
          <ac:spMkLst>
            <pc:docMk/>
            <pc:sldMk cId="1483706196" sldId="259"/>
            <ac:spMk id="18" creationId="{05C22A87-8635-E178-8796-EF6532300087}"/>
          </ac:spMkLst>
        </pc:spChg>
        <pc:spChg chg="mod">
          <ac:chgData name="Jolita Karpovič" userId="43dd85fd-8c22-4b99-b362-1cc97114eb17" providerId="ADAL" clId="{A1B85A95-8EE8-4005-9B15-B52242A98E33}" dt="2024-04-25T08:00:14.057" v="1180" actId="2711"/>
          <ac:spMkLst>
            <pc:docMk/>
            <pc:sldMk cId="1483706196" sldId="259"/>
            <ac:spMk id="19" creationId="{F8517B5D-7804-2D61-EA8A-23AF53BCBBEB}"/>
          </ac:spMkLst>
        </pc:spChg>
        <pc:spChg chg="mod">
          <ac:chgData name="Jolita Karpovič" userId="43dd85fd-8c22-4b99-b362-1cc97114eb17" providerId="ADAL" clId="{A1B85A95-8EE8-4005-9B15-B52242A98E33}" dt="2024-04-25T08:00:19.154" v="1181" actId="2711"/>
          <ac:spMkLst>
            <pc:docMk/>
            <pc:sldMk cId="1483706196" sldId="259"/>
            <ac:spMk id="20" creationId="{B24A140F-E92A-74A1-5615-DF69F80CEA39}"/>
          </ac:spMkLst>
        </pc:spChg>
      </pc:sldChg>
      <pc:sldChg chg="delSp mod">
        <pc:chgData name="Jolita Karpovič" userId="43dd85fd-8c22-4b99-b362-1cc97114eb17" providerId="ADAL" clId="{A1B85A95-8EE8-4005-9B15-B52242A98E33}" dt="2024-04-25T06:04:51.430" v="625" actId="478"/>
        <pc:sldMkLst>
          <pc:docMk/>
          <pc:sldMk cId="2844329455" sldId="265"/>
        </pc:sldMkLst>
        <pc:spChg chg="del">
          <ac:chgData name="Jolita Karpovič" userId="43dd85fd-8c22-4b99-b362-1cc97114eb17" providerId="ADAL" clId="{A1B85A95-8EE8-4005-9B15-B52242A98E33}" dt="2024-04-25T06:04:51.430" v="625" actId="478"/>
          <ac:spMkLst>
            <pc:docMk/>
            <pc:sldMk cId="2844329455" sldId="265"/>
            <ac:spMk id="6" creationId="{289B0EA7-BCC1-3A1E-F4DA-19D6C50C7429}"/>
          </ac:spMkLst>
        </pc:spChg>
      </pc:sldChg>
      <pc:sldChg chg="modSp mod">
        <pc:chgData name="Jolita Karpovič" userId="43dd85fd-8c22-4b99-b362-1cc97114eb17" providerId="ADAL" clId="{A1B85A95-8EE8-4005-9B15-B52242A98E33}" dt="2024-04-25T06:46:16.972" v="1176" actId="20577"/>
        <pc:sldMkLst>
          <pc:docMk/>
          <pc:sldMk cId="799745492" sldId="266"/>
        </pc:sldMkLst>
        <pc:spChg chg="mod">
          <ac:chgData name="Jolita Karpovič" userId="43dd85fd-8c22-4b99-b362-1cc97114eb17" providerId="ADAL" clId="{A1B85A95-8EE8-4005-9B15-B52242A98E33}" dt="2024-04-25T06:46:16.972" v="1176" actId="20577"/>
          <ac:spMkLst>
            <pc:docMk/>
            <pc:sldMk cId="799745492" sldId="266"/>
            <ac:spMk id="2" creationId="{76506358-C25F-FF08-FACB-BCBD665842EF}"/>
          </ac:spMkLst>
        </pc:spChg>
      </pc:sldChg>
      <pc:sldChg chg="del">
        <pc:chgData name="Jolita Karpovič" userId="43dd85fd-8c22-4b99-b362-1cc97114eb17" providerId="ADAL" clId="{A1B85A95-8EE8-4005-9B15-B52242A98E33}" dt="2024-04-25T06:46:02.622" v="1168" actId="47"/>
        <pc:sldMkLst>
          <pc:docMk/>
          <pc:sldMk cId="1282033911" sldId="267"/>
        </pc:sldMkLst>
      </pc:sldChg>
      <pc:sldChg chg="del">
        <pc:chgData name="Jolita Karpovič" userId="43dd85fd-8c22-4b99-b362-1cc97114eb17" providerId="ADAL" clId="{A1B85A95-8EE8-4005-9B15-B52242A98E33}" dt="2024-04-25T06:46:07.185" v="1169" actId="47"/>
        <pc:sldMkLst>
          <pc:docMk/>
          <pc:sldMk cId="665853577" sldId="268"/>
        </pc:sldMkLst>
      </pc:sldChg>
      <pc:sldChg chg="del">
        <pc:chgData name="Jolita Karpovič" userId="43dd85fd-8c22-4b99-b362-1cc97114eb17" providerId="ADAL" clId="{A1B85A95-8EE8-4005-9B15-B52242A98E33}" dt="2024-04-25T06:46:09.655" v="1170" actId="47"/>
        <pc:sldMkLst>
          <pc:docMk/>
          <pc:sldMk cId="1465392528" sldId="269"/>
        </pc:sldMkLst>
      </pc:sldChg>
      <pc:sldChg chg="addSp delSp modSp new mod">
        <pc:chgData name="Jolita Karpovič" userId="43dd85fd-8c22-4b99-b362-1cc97114eb17" providerId="ADAL" clId="{A1B85A95-8EE8-4005-9B15-B52242A98E33}" dt="2024-04-24T12:58:30.738" v="207" actId="1076"/>
        <pc:sldMkLst>
          <pc:docMk/>
          <pc:sldMk cId="3372023098" sldId="271"/>
        </pc:sldMkLst>
        <pc:spChg chg="mod">
          <ac:chgData name="Jolita Karpovič" userId="43dd85fd-8c22-4b99-b362-1cc97114eb17" providerId="ADAL" clId="{A1B85A95-8EE8-4005-9B15-B52242A98E33}" dt="2024-04-24T12:49:57.774" v="2"/>
          <ac:spMkLst>
            <pc:docMk/>
            <pc:sldMk cId="3372023098" sldId="271"/>
            <ac:spMk id="2" creationId="{BE43758F-9E83-12C0-77B7-CE7C8CE926E7}"/>
          </ac:spMkLst>
        </pc:spChg>
        <pc:spChg chg="mod">
          <ac:chgData name="Jolita Karpovič" userId="43dd85fd-8c22-4b99-b362-1cc97114eb17" providerId="ADAL" clId="{A1B85A95-8EE8-4005-9B15-B52242A98E33}" dt="2024-04-24T12:50:09.173" v="7" actId="1076"/>
          <ac:spMkLst>
            <pc:docMk/>
            <pc:sldMk cId="3372023098" sldId="271"/>
            <ac:spMk id="3" creationId="{42F05A68-F99B-3AAF-DE34-4FDC0EB9E7BF}"/>
          </ac:spMkLst>
        </pc:spChg>
        <pc:spChg chg="mod">
          <ac:chgData name="Jolita Karpovič" userId="43dd85fd-8c22-4b99-b362-1cc97114eb17" providerId="ADAL" clId="{A1B85A95-8EE8-4005-9B15-B52242A98E33}" dt="2024-04-24T12:54:44.731" v="150"/>
          <ac:spMkLst>
            <pc:docMk/>
            <pc:sldMk cId="3372023098" sldId="271"/>
            <ac:spMk id="5" creationId="{C1795E57-AC78-B2D8-9CB1-0E47E595A526}"/>
          </ac:spMkLst>
        </pc:spChg>
        <pc:spChg chg="mod">
          <ac:chgData name="Jolita Karpovič" userId="43dd85fd-8c22-4b99-b362-1cc97114eb17" providerId="ADAL" clId="{A1B85A95-8EE8-4005-9B15-B52242A98E33}" dt="2024-04-24T12:58:25.188" v="206" actId="20577"/>
          <ac:spMkLst>
            <pc:docMk/>
            <pc:sldMk cId="3372023098" sldId="271"/>
            <ac:spMk id="6" creationId="{DF0A28EA-C697-705B-0EAA-8CD833BF18B1}"/>
          </ac:spMkLst>
        </pc:spChg>
        <pc:spChg chg="add del">
          <ac:chgData name="Jolita Karpovič" userId="43dd85fd-8c22-4b99-b362-1cc97114eb17" providerId="ADAL" clId="{A1B85A95-8EE8-4005-9B15-B52242A98E33}" dt="2024-04-24T12:54:24.739" v="148" actId="478"/>
          <ac:spMkLst>
            <pc:docMk/>
            <pc:sldMk cId="3372023098" sldId="271"/>
            <ac:spMk id="8" creationId="{C670E510-A2B2-E2E2-3506-D42B58E352E3}"/>
          </ac:spMkLst>
        </pc:spChg>
        <pc:picChg chg="add del mod">
          <ac:chgData name="Jolita Karpovič" userId="43dd85fd-8c22-4b99-b362-1cc97114eb17" providerId="ADAL" clId="{A1B85A95-8EE8-4005-9B15-B52242A98E33}" dt="2024-04-24T12:55:30.416" v="157" actId="478"/>
          <ac:picMkLst>
            <pc:docMk/>
            <pc:sldMk cId="3372023098" sldId="271"/>
            <ac:picMk id="9" creationId="{BAB56082-AC6E-9794-C053-5D2503427D89}"/>
          </ac:picMkLst>
        </pc:picChg>
        <pc:picChg chg="add">
          <ac:chgData name="Jolita Karpovič" userId="43dd85fd-8c22-4b99-b362-1cc97114eb17" providerId="ADAL" clId="{A1B85A95-8EE8-4005-9B15-B52242A98E33}" dt="2024-04-24T12:54:57.880" v="151"/>
          <ac:picMkLst>
            <pc:docMk/>
            <pc:sldMk cId="3372023098" sldId="271"/>
            <ac:picMk id="2050" creationId="{16C66D2F-099F-0001-385C-4997B6889536}"/>
          </ac:picMkLst>
        </pc:picChg>
        <pc:picChg chg="add mod">
          <ac:chgData name="Jolita Karpovič" userId="43dd85fd-8c22-4b99-b362-1cc97114eb17" providerId="ADAL" clId="{A1B85A95-8EE8-4005-9B15-B52242A98E33}" dt="2024-04-24T12:58:30.738" v="207" actId="1076"/>
          <ac:picMkLst>
            <pc:docMk/>
            <pc:sldMk cId="3372023098" sldId="271"/>
            <ac:picMk id="2052" creationId="{47C2667C-8135-D6F7-8A93-F5AD1168E0D0}"/>
          </ac:picMkLst>
        </pc:picChg>
      </pc:sldChg>
      <pc:sldChg chg="addSp delSp modSp new mod">
        <pc:chgData name="Jolita Karpovič" userId="43dd85fd-8c22-4b99-b362-1cc97114eb17" providerId="ADAL" clId="{A1B85A95-8EE8-4005-9B15-B52242A98E33}" dt="2024-04-25T12:59:24.493" v="1624" actId="20577"/>
        <pc:sldMkLst>
          <pc:docMk/>
          <pc:sldMk cId="1568568283" sldId="272"/>
        </pc:sldMkLst>
        <pc:spChg chg="mod">
          <ac:chgData name="Jolita Karpovič" userId="43dd85fd-8c22-4b99-b362-1cc97114eb17" providerId="ADAL" clId="{A1B85A95-8EE8-4005-9B15-B52242A98E33}" dt="2024-04-24T12:59:22.012" v="209"/>
          <ac:spMkLst>
            <pc:docMk/>
            <pc:sldMk cId="1568568283" sldId="272"/>
            <ac:spMk id="2" creationId="{D2BBDAFF-8D89-CDA6-840B-66B83652A031}"/>
          </ac:spMkLst>
        </pc:spChg>
        <pc:spChg chg="mod">
          <ac:chgData name="Jolita Karpovič" userId="43dd85fd-8c22-4b99-b362-1cc97114eb17" providerId="ADAL" clId="{A1B85A95-8EE8-4005-9B15-B52242A98E33}" dt="2024-04-25T06:12:21.055" v="633" actId="13926"/>
          <ac:spMkLst>
            <pc:docMk/>
            <pc:sldMk cId="1568568283" sldId="272"/>
            <ac:spMk id="3" creationId="{738BB629-EF8A-3A05-00A5-AC663A81DE11}"/>
          </ac:spMkLst>
        </pc:spChg>
        <pc:spChg chg="del">
          <ac:chgData name="Jolita Karpovič" userId="43dd85fd-8c22-4b99-b362-1cc97114eb17" providerId="ADAL" clId="{A1B85A95-8EE8-4005-9B15-B52242A98E33}" dt="2024-04-24T13:02:26.889" v="406" actId="478"/>
          <ac:spMkLst>
            <pc:docMk/>
            <pc:sldMk cId="1568568283" sldId="272"/>
            <ac:spMk id="5" creationId="{95D5B41C-A568-DB67-663D-5C1D172F1F4E}"/>
          </ac:spMkLst>
        </pc:spChg>
        <pc:spChg chg="mod">
          <ac:chgData name="Jolita Karpovič" userId="43dd85fd-8c22-4b99-b362-1cc97114eb17" providerId="ADAL" clId="{A1B85A95-8EE8-4005-9B15-B52242A98E33}" dt="2024-04-24T13:05:18.567" v="543" actId="21"/>
          <ac:spMkLst>
            <pc:docMk/>
            <pc:sldMk cId="1568568283" sldId="272"/>
            <ac:spMk id="6" creationId="{8597642E-273A-9465-9D09-BCC028855E77}"/>
          </ac:spMkLst>
        </pc:spChg>
        <pc:spChg chg="add mod">
          <ac:chgData name="Jolita Karpovič" userId="43dd85fd-8c22-4b99-b362-1cc97114eb17" providerId="ADAL" clId="{A1B85A95-8EE8-4005-9B15-B52242A98E33}" dt="2024-04-25T12:59:24.493" v="1624" actId="20577"/>
          <ac:spMkLst>
            <pc:docMk/>
            <pc:sldMk cId="1568568283" sldId="272"/>
            <ac:spMk id="10" creationId="{04A60120-B066-96FA-14A5-70FCB7A16AFF}"/>
          </ac:spMkLst>
        </pc:spChg>
        <pc:picChg chg="add mod">
          <ac:chgData name="Jolita Karpovič" userId="43dd85fd-8c22-4b99-b362-1cc97114eb17" providerId="ADAL" clId="{A1B85A95-8EE8-4005-9B15-B52242A98E33}" dt="2024-04-24T13:05:43.138" v="552" actId="1076"/>
          <ac:picMkLst>
            <pc:docMk/>
            <pc:sldMk cId="1568568283" sldId="272"/>
            <ac:picMk id="8" creationId="{1312F507-E606-17EB-FCE3-665E8BDB9ED9}"/>
          </ac:picMkLst>
        </pc:picChg>
      </pc:sldChg>
      <pc:sldChg chg="addSp delSp modSp new mod">
        <pc:chgData name="Jolita Karpovič" userId="43dd85fd-8c22-4b99-b362-1cc97114eb17" providerId="ADAL" clId="{A1B85A95-8EE8-4005-9B15-B52242A98E33}" dt="2024-04-25T12:57:14.448" v="1619" actId="123"/>
        <pc:sldMkLst>
          <pc:docMk/>
          <pc:sldMk cId="2187829721" sldId="273"/>
        </pc:sldMkLst>
        <pc:spChg chg="mod">
          <ac:chgData name="Jolita Karpovič" userId="43dd85fd-8c22-4b99-b362-1cc97114eb17" providerId="ADAL" clId="{A1B85A95-8EE8-4005-9B15-B52242A98E33}" dt="2024-04-25T06:13:51.549" v="635"/>
          <ac:spMkLst>
            <pc:docMk/>
            <pc:sldMk cId="2187829721" sldId="273"/>
            <ac:spMk id="2" creationId="{72D0A7C7-A1AB-F02E-2B93-CCDB089BE576}"/>
          </ac:spMkLst>
        </pc:spChg>
        <pc:spChg chg="mod">
          <ac:chgData name="Jolita Karpovič" userId="43dd85fd-8c22-4b99-b362-1cc97114eb17" providerId="ADAL" clId="{A1B85A95-8EE8-4005-9B15-B52242A98E33}" dt="2024-04-25T06:43:41.382" v="1122" actId="1076"/>
          <ac:spMkLst>
            <pc:docMk/>
            <pc:sldMk cId="2187829721" sldId="273"/>
            <ac:spMk id="3" creationId="{071EC1FD-3928-D5EC-AB1E-3FE9CC4D1EBD}"/>
          </ac:spMkLst>
        </pc:spChg>
        <pc:spChg chg="del">
          <ac:chgData name="Jolita Karpovič" userId="43dd85fd-8c22-4b99-b362-1cc97114eb17" providerId="ADAL" clId="{A1B85A95-8EE8-4005-9B15-B52242A98E33}" dt="2024-04-25T06:14:37.655" v="666" actId="478"/>
          <ac:spMkLst>
            <pc:docMk/>
            <pc:sldMk cId="2187829721" sldId="273"/>
            <ac:spMk id="5" creationId="{76C9E73E-B49A-12A2-F3C6-1F5A1D0C8BEC}"/>
          </ac:spMkLst>
        </pc:spChg>
        <pc:spChg chg="del">
          <ac:chgData name="Jolita Karpovič" userId="43dd85fd-8c22-4b99-b362-1cc97114eb17" providerId="ADAL" clId="{A1B85A95-8EE8-4005-9B15-B52242A98E33}" dt="2024-04-25T06:14:39.827" v="667" actId="478"/>
          <ac:spMkLst>
            <pc:docMk/>
            <pc:sldMk cId="2187829721" sldId="273"/>
            <ac:spMk id="6" creationId="{0A64D390-75F9-5031-D371-93BC385B6EE9}"/>
          </ac:spMkLst>
        </pc:spChg>
        <pc:spChg chg="add del mod">
          <ac:chgData name="Jolita Karpovič" userId="43dd85fd-8c22-4b99-b362-1cc97114eb17" providerId="ADAL" clId="{A1B85A95-8EE8-4005-9B15-B52242A98E33}" dt="2024-04-25T06:43:08.808" v="1117" actId="478"/>
          <ac:spMkLst>
            <pc:docMk/>
            <pc:sldMk cId="2187829721" sldId="273"/>
            <ac:spMk id="8" creationId="{D7084821-47E3-B5CA-9235-90BA917CAED4}"/>
          </ac:spMkLst>
        </pc:spChg>
        <pc:spChg chg="add mod">
          <ac:chgData name="Jolita Karpovič" userId="43dd85fd-8c22-4b99-b362-1cc97114eb17" providerId="ADAL" clId="{A1B85A95-8EE8-4005-9B15-B52242A98E33}" dt="2024-04-25T06:44:19.596" v="1128" actId="255"/>
          <ac:spMkLst>
            <pc:docMk/>
            <pc:sldMk cId="2187829721" sldId="273"/>
            <ac:spMk id="10" creationId="{F6606A6D-C799-F885-FFAF-B4087715AD25}"/>
          </ac:spMkLst>
        </pc:spChg>
        <pc:spChg chg="add mod">
          <ac:chgData name="Jolita Karpovič" userId="43dd85fd-8c22-4b99-b362-1cc97114eb17" providerId="ADAL" clId="{A1B85A95-8EE8-4005-9B15-B52242A98E33}" dt="2024-04-25T12:57:10.826" v="1618" actId="123"/>
          <ac:spMkLst>
            <pc:docMk/>
            <pc:sldMk cId="2187829721" sldId="273"/>
            <ac:spMk id="12" creationId="{548FAC09-3867-1C4A-31C8-40620C2F432B}"/>
          </ac:spMkLst>
        </pc:spChg>
        <pc:spChg chg="add mod">
          <ac:chgData name="Jolita Karpovič" userId="43dd85fd-8c22-4b99-b362-1cc97114eb17" providerId="ADAL" clId="{A1B85A95-8EE8-4005-9B15-B52242A98E33}" dt="2024-04-25T12:57:14.448" v="1619" actId="123"/>
          <ac:spMkLst>
            <pc:docMk/>
            <pc:sldMk cId="2187829721" sldId="273"/>
            <ac:spMk id="14" creationId="{563DE0E5-3FCD-3027-F5BE-ABC5D4AE741E}"/>
          </ac:spMkLst>
        </pc:spChg>
      </pc:sldChg>
      <pc:sldChg chg="addSp modSp new mod">
        <pc:chgData name="Jolita Karpovič" userId="43dd85fd-8c22-4b99-b362-1cc97114eb17" providerId="ADAL" clId="{A1B85A95-8EE8-4005-9B15-B52242A98E33}" dt="2024-04-25T08:09:29.154" v="1431" actId="14100"/>
        <pc:sldMkLst>
          <pc:docMk/>
          <pc:sldMk cId="2562120464" sldId="274"/>
        </pc:sldMkLst>
        <pc:spChg chg="mod">
          <ac:chgData name="Jolita Karpovič" userId="43dd85fd-8c22-4b99-b362-1cc97114eb17" providerId="ADAL" clId="{A1B85A95-8EE8-4005-9B15-B52242A98E33}" dt="2024-04-25T08:00:36.456" v="1182"/>
          <ac:spMkLst>
            <pc:docMk/>
            <pc:sldMk cId="2562120464" sldId="274"/>
            <ac:spMk id="2" creationId="{2B3B0988-5ADA-9A0B-CC43-D2F84B90B174}"/>
          </ac:spMkLst>
        </pc:spChg>
        <pc:spChg chg="mod">
          <ac:chgData name="Jolita Karpovič" userId="43dd85fd-8c22-4b99-b362-1cc97114eb17" providerId="ADAL" clId="{A1B85A95-8EE8-4005-9B15-B52242A98E33}" dt="2024-04-25T08:02:43.999" v="1211" actId="20577"/>
          <ac:spMkLst>
            <pc:docMk/>
            <pc:sldMk cId="2562120464" sldId="274"/>
            <ac:spMk id="3" creationId="{97E38FEB-0316-7149-4998-32432E82BF76}"/>
          </ac:spMkLst>
        </pc:spChg>
        <pc:spChg chg="mod">
          <ac:chgData name="Jolita Karpovič" userId="43dd85fd-8c22-4b99-b362-1cc97114eb17" providerId="ADAL" clId="{A1B85A95-8EE8-4005-9B15-B52242A98E33}" dt="2024-04-25T08:08:12.476" v="1426" actId="20577"/>
          <ac:spMkLst>
            <pc:docMk/>
            <pc:sldMk cId="2562120464" sldId="274"/>
            <ac:spMk id="5" creationId="{B7FC8300-4027-5604-C639-7C6A1C9F1439}"/>
          </ac:spMkLst>
        </pc:spChg>
        <pc:spChg chg="mod">
          <ac:chgData name="Jolita Karpovič" userId="43dd85fd-8c22-4b99-b362-1cc97114eb17" providerId="ADAL" clId="{A1B85A95-8EE8-4005-9B15-B52242A98E33}" dt="2024-04-25T08:08:22.112" v="1427" actId="113"/>
          <ac:spMkLst>
            <pc:docMk/>
            <pc:sldMk cId="2562120464" sldId="274"/>
            <ac:spMk id="6" creationId="{ABB741C8-7FB9-E61D-8DF1-8A35FE8B426E}"/>
          </ac:spMkLst>
        </pc:spChg>
        <pc:picChg chg="add mod">
          <ac:chgData name="Jolita Karpovič" userId="43dd85fd-8c22-4b99-b362-1cc97114eb17" providerId="ADAL" clId="{A1B85A95-8EE8-4005-9B15-B52242A98E33}" dt="2024-04-25T08:09:29.154" v="1431" actId="14100"/>
          <ac:picMkLst>
            <pc:docMk/>
            <pc:sldMk cId="2562120464" sldId="274"/>
            <ac:picMk id="1026" creationId="{492CDA44-C6B7-A942-5FC0-FBFFF061A4EF}"/>
          </ac:picMkLst>
        </pc:picChg>
      </pc:sldChg>
      <pc:sldChg chg="addSp delSp modSp new mod ord">
        <pc:chgData name="Jolita Karpovič" userId="43dd85fd-8c22-4b99-b362-1cc97114eb17" providerId="ADAL" clId="{A1B85A95-8EE8-4005-9B15-B52242A98E33}" dt="2024-04-25T08:11:00.323" v="1433"/>
        <pc:sldMkLst>
          <pc:docMk/>
          <pc:sldMk cId="3977649515" sldId="275"/>
        </pc:sldMkLst>
        <pc:spChg chg="mod">
          <ac:chgData name="Jolita Karpovič" userId="43dd85fd-8c22-4b99-b362-1cc97114eb17" providerId="ADAL" clId="{A1B85A95-8EE8-4005-9B15-B52242A98E33}" dt="2024-04-25T06:17:55.268" v="671"/>
          <ac:spMkLst>
            <pc:docMk/>
            <pc:sldMk cId="3977649515" sldId="275"/>
            <ac:spMk id="2" creationId="{F4E12758-45C6-8980-482C-F7EE04BC8E7B}"/>
          </ac:spMkLst>
        </pc:spChg>
        <pc:spChg chg="mod">
          <ac:chgData name="Jolita Karpovič" userId="43dd85fd-8c22-4b99-b362-1cc97114eb17" providerId="ADAL" clId="{A1B85A95-8EE8-4005-9B15-B52242A98E33}" dt="2024-04-25T06:18:51.368" v="704" actId="1076"/>
          <ac:spMkLst>
            <pc:docMk/>
            <pc:sldMk cId="3977649515" sldId="275"/>
            <ac:spMk id="3" creationId="{B4C77A6D-957A-A808-6302-35EAC6A28E6C}"/>
          </ac:spMkLst>
        </pc:spChg>
        <pc:spChg chg="del mod">
          <ac:chgData name="Jolita Karpovič" userId="43dd85fd-8c22-4b99-b362-1cc97114eb17" providerId="ADAL" clId="{A1B85A95-8EE8-4005-9B15-B52242A98E33}" dt="2024-04-25T06:19:15.200" v="709" actId="478"/>
          <ac:spMkLst>
            <pc:docMk/>
            <pc:sldMk cId="3977649515" sldId="275"/>
            <ac:spMk id="5" creationId="{7A18E3D2-F8B4-6DA9-8E0A-D65EAFABDA25}"/>
          </ac:spMkLst>
        </pc:spChg>
        <pc:spChg chg="del">
          <ac:chgData name="Jolita Karpovič" userId="43dd85fd-8c22-4b99-b362-1cc97114eb17" providerId="ADAL" clId="{A1B85A95-8EE8-4005-9B15-B52242A98E33}" dt="2024-04-25T06:19:17.271" v="710" actId="478"/>
          <ac:spMkLst>
            <pc:docMk/>
            <pc:sldMk cId="3977649515" sldId="275"/>
            <ac:spMk id="6" creationId="{9C771FB1-E043-06E7-F398-B40AE6D5EB2A}"/>
          </ac:spMkLst>
        </pc:spChg>
        <pc:spChg chg="add mod">
          <ac:chgData name="Jolita Karpovič" userId="43dd85fd-8c22-4b99-b362-1cc97114eb17" providerId="ADAL" clId="{A1B85A95-8EE8-4005-9B15-B52242A98E33}" dt="2024-04-25T06:26:51.779" v="830" actId="113"/>
          <ac:spMkLst>
            <pc:docMk/>
            <pc:sldMk cId="3977649515" sldId="275"/>
            <ac:spMk id="7" creationId="{5EE33A60-7BA9-6A87-9CE2-ABB5FEEAD4FC}"/>
          </ac:spMkLst>
        </pc:spChg>
        <pc:spChg chg="add mod">
          <ac:chgData name="Jolita Karpovič" userId="43dd85fd-8c22-4b99-b362-1cc97114eb17" providerId="ADAL" clId="{A1B85A95-8EE8-4005-9B15-B52242A98E33}" dt="2024-04-25T06:27:28.307" v="831" actId="20577"/>
          <ac:spMkLst>
            <pc:docMk/>
            <pc:sldMk cId="3977649515" sldId="275"/>
            <ac:spMk id="9" creationId="{2071EF6B-2D25-DD2B-5D2B-146FDAE08D34}"/>
          </ac:spMkLst>
        </pc:spChg>
        <pc:spChg chg="add mod">
          <ac:chgData name="Jolita Karpovič" userId="43dd85fd-8c22-4b99-b362-1cc97114eb17" providerId="ADAL" clId="{A1B85A95-8EE8-4005-9B15-B52242A98E33}" dt="2024-04-25T06:28:23.130" v="901" actId="113"/>
          <ac:spMkLst>
            <pc:docMk/>
            <pc:sldMk cId="3977649515" sldId="275"/>
            <ac:spMk id="11" creationId="{18D2B9C2-A4A1-F341-DFB2-87234BA5E2BD}"/>
          </ac:spMkLst>
        </pc:spChg>
        <pc:picChg chg="add mod">
          <ac:chgData name="Jolita Karpovič" userId="43dd85fd-8c22-4b99-b362-1cc97114eb17" providerId="ADAL" clId="{A1B85A95-8EE8-4005-9B15-B52242A98E33}" dt="2024-04-25T06:26:35.874" v="827" actId="1076"/>
          <ac:picMkLst>
            <pc:docMk/>
            <pc:sldMk cId="3977649515" sldId="275"/>
            <ac:picMk id="1026" creationId="{48BC1412-8582-3791-BBB6-379D6E1086D3}"/>
          </ac:picMkLst>
        </pc:picChg>
      </pc:sldChg>
      <pc:sldChg chg="addSp delSp modSp new mod">
        <pc:chgData name="Jolita Karpovič" userId="43dd85fd-8c22-4b99-b362-1cc97114eb17" providerId="ADAL" clId="{A1B85A95-8EE8-4005-9B15-B52242A98E33}" dt="2024-04-25T12:58:24.521" v="1623" actId="1076"/>
        <pc:sldMkLst>
          <pc:docMk/>
          <pc:sldMk cId="3976474889" sldId="276"/>
        </pc:sldMkLst>
        <pc:spChg chg="mod">
          <ac:chgData name="Jolita Karpovič" userId="43dd85fd-8c22-4b99-b362-1cc97114eb17" providerId="ADAL" clId="{A1B85A95-8EE8-4005-9B15-B52242A98E33}" dt="2024-04-25T12:48:43.946" v="1435"/>
          <ac:spMkLst>
            <pc:docMk/>
            <pc:sldMk cId="3976474889" sldId="276"/>
            <ac:spMk id="2" creationId="{8A2FE92C-4EDE-89D9-C2BB-59BEFB77C6FB}"/>
          </ac:spMkLst>
        </pc:spChg>
        <pc:spChg chg="mod">
          <ac:chgData name="Jolita Karpovič" userId="43dd85fd-8c22-4b99-b362-1cc97114eb17" providerId="ADAL" clId="{A1B85A95-8EE8-4005-9B15-B52242A98E33}" dt="2024-04-25T12:58:12.168" v="1622" actId="14100"/>
          <ac:spMkLst>
            <pc:docMk/>
            <pc:sldMk cId="3976474889" sldId="276"/>
            <ac:spMk id="3" creationId="{CA248BEC-F90F-4E24-D554-732A35D6740F}"/>
          </ac:spMkLst>
        </pc:spChg>
        <pc:spChg chg="mod">
          <ac:chgData name="Jolita Karpovič" userId="43dd85fd-8c22-4b99-b362-1cc97114eb17" providerId="ADAL" clId="{A1B85A95-8EE8-4005-9B15-B52242A98E33}" dt="2024-04-25T12:58:24.521" v="1623" actId="1076"/>
          <ac:spMkLst>
            <pc:docMk/>
            <pc:sldMk cId="3976474889" sldId="276"/>
            <ac:spMk id="5" creationId="{A8C72FBF-301D-3A57-642D-68A7F942D3DF}"/>
          </ac:spMkLst>
        </pc:spChg>
        <pc:spChg chg="mod">
          <ac:chgData name="Jolita Karpovič" userId="43dd85fd-8c22-4b99-b362-1cc97114eb17" providerId="ADAL" clId="{A1B85A95-8EE8-4005-9B15-B52242A98E33}" dt="2024-04-25T12:57:37.952" v="1620" actId="403"/>
          <ac:spMkLst>
            <pc:docMk/>
            <pc:sldMk cId="3976474889" sldId="276"/>
            <ac:spMk id="6" creationId="{43F72485-3181-886C-36AF-6FA6B261C049}"/>
          </ac:spMkLst>
        </pc:spChg>
        <pc:spChg chg="add mod">
          <ac:chgData name="Jolita Karpovič" userId="43dd85fd-8c22-4b99-b362-1cc97114eb17" providerId="ADAL" clId="{A1B85A95-8EE8-4005-9B15-B52242A98E33}" dt="2024-04-25T12:57:42.718" v="1621" actId="1076"/>
          <ac:spMkLst>
            <pc:docMk/>
            <pc:sldMk cId="3976474889" sldId="276"/>
            <ac:spMk id="7" creationId="{E4F44813-5095-E98C-8BFA-B19856EC9C0F}"/>
          </ac:spMkLst>
        </pc:spChg>
        <pc:spChg chg="add del mod">
          <ac:chgData name="Jolita Karpovič" userId="43dd85fd-8c22-4b99-b362-1cc97114eb17" providerId="ADAL" clId="{A1B85A95-8EE8-4005-9B15-B52242A98E33}" dt="2024-04-25T12:56:05.701" v="1564" actId="478"/>
          <ac:spMkLst>
            <pc:docMk/>
            <pc:sldMk cId="3976474889" sldId="276"/>
            <ac:spMk id="8" creationId="{B8AE6433-32B0-B442-FE4C-05DF0DE0D363}"/>
          </ac:spMkLst>
        </pc:spChg>
        <pc:spChg chg="add del mod">
          <ac:chgData name="Jolita Karpovič" userId="43dd85fd-8c22-4b99-b362-1cc97114eb17" providerId="ADAL" clId="{A1B85A95-8EE8-4005-9B15-B52242A98E33}" dt="2024-04-25T12:56:28.886" v="1597" actId="478"/>
          <ac:spMkLst>
            <pc:docMk/>
            <pc:sldMk cId="3976474889" sldId="276"/>
            <ac:spMk id="9" creationId="{C8069DF8-0F11-365D-73C0-F128F72DBB9A}"/>
          </ac:spMkLst>
        </pc:spChg>
      </pc:sldChg>
    </pc:docChg>
  </pc:docChgLst>
  <pc:docChgLst>
    <pc:chgData name="Rasa Virganavičienė" userId="870ab6f1-18fb-441a-b32c-c766f0d32f37" providerId="ADAL" clId="{6C8FF139-B35A-48EB-85C2-6B899BC63D65}"/>
    <pc:docChg chg="modSld">
      <pc:chgData name="Rasa Virganavičienė" userId="870ab6f1-18fb-441a-b32c-c766f0d32f37" providerId="ADAL" clId="{6C8FF139-B35A-48EB-85C2-6B899BC63D65}" dt="2024-04-25T09:07:22.523" v="1" actId="20577"/>
      <pc:docMkLst>
        <pc:docMk/>
      </pc:docMkLst>
      <pc:sldChg chg="modSp mod">
        <pc:chgData name="Rasa Virganavičienė" userId="870ab6f1-18fb-441a-b32c-c766f0d32f37" providerId="ADAL" clId="{6C8FF139-B35A-48EB-85C2-6B899BC63D65}" dt="2024-04-25T09:07:22.523" v="1" actId="20577"/>
        <pc:sldMkLst>
          <pc:docMk/>
          <pc:sldMk cId="3372023098" sldId="271"/>
        </pc:sldMkLst>
        <pc:spChg chg="mod">
          <ac:chgData name="Rasa Virganavičienė" userId="870ab6f1-18fb-441a-b32c-c766f0d32f37" providerId="ADAL" clId="{6C8FF139-B35A-48EB-85C2-6B899BC63D65}" dt="2024-04-25T09:07:22.523" v="1" actId="20577"/>
          <ac:spMkLst>
            <pc:docMk/>
            <pc:sldMk cId="3372023098" sldId="271"/>
            <ac:spMk id="5" creationId="{C1795E57-AC78-B2D8-9CB1-0E47E595A526}"/>
          </ac:spMkLst>
        </pc:spChg>
      </pc:sldChg>
    </pc:docChg>
  </pc:docChgLst>
  <pc:docChgLst>
    <pc:chgData name="Jolita Karpovič" userId="43dd85fd-8c22-4b99-b362-1cc97114eb17" providerId="ADAL" clId="{78C7292B-031B-4D20-BFD4-0CC0F440491E}"/>
    <pc:docChg chg="undo custSel addSld delSld modSld sldOrd">
      <pc:chgData name="Jolita Karpovič" userId="43dd85fd-8c22-4b99-b362-1cc97114eb17" providerId="ADAL" clId="{78C7292B-031B-4D20-BFD4-0CC0F440491E}" dt="2024-06-25T05:32:14.159" v="4562" actId="6549"/>
      <pc:docMkLst>
        <pc:docMk/>
      </pc:docMkLst>
      <pc:sldChg chg="del">
        <pc:chgData name="Jolita Karpovič" userId="43dd85fd-8c22-4b99-b362-1cc97114eb17" providerId="ADAL" clId="{78C7292B-031B-4D20-BFD4-0CC0F440491E}" dt="2024-04-26T09:35:23.034" v="1177" actId="2696"/>
        <pc:sldMkLst>
          <pc:docMk/>
          <pc:sldMk cId="1483706196" sldId="259"/>
        </pc:sldMkLst>
      </pc:sldChg>
      <pc:sldChg chg="addSp modSp mod">
        <pc:chgData name="Jolita Karpovič" userId="43dd85fd-8c22-4b99-b362-1cc97114eb17" providerId="ADAL" clId="{78C7292B-031B-4D20-BFD4-0CC0F440491E}" dt="2024-06-18T06:48:42.225" v="3510" actId="13926"/>
        <pc:sldMkLst>
          <pc:docMk/>
          <pc:sldMk cId="2844329455" sldId="265"/>
        </pc:sldMkLst>
        <pc:spChg chg="mod">
          <ac:chgData name="Jolita Karpovič" userId="43dd85fd-8c22-4b99-b362-1cc97114eb17" providerId="ADAL" clId="{78C7292B-031B-4D20-BFD4-0CC0F440491E}" dt="2024-04-26T06:42:31.625" v="6" actId="20577"/>
          <ac:spMkLst>
            <pc:docMk/>
            <pc:sldMk cId="2844329455" sldId="265"/>
            <ac:spMk id="2" creationId="{CF2007A0-7FEB-A076-144F-4295C47A766E}"/>
          </ac:spMkLst>
        </pc:spChg>
        <pc:spChg chg="add mod">
          <ac:chgData name="Jolita Karpovič" userId="43dd85fd-8c22-4b99-b362-1cc97114eb17" providerId="ADAL" clId="{78C7292B-031B-4D20-BFD4-0CC0F440491E}" dt="2024-04-26T06:42:07.997" v="0"/>
          <ac:spMkLst>
            <pc:docMk/>
            <pc:sldMk cId="2844329455" sldId="265"/>
            <ac:spMk id="3" creationId="{E29624BB-4C0A-6EB1-CE41-29B773D7D2AD}"/>
          </ac:spMkLst>
        </pc:spChg>
        <pc:spChg chg="mod">
          <ac:chgData name="Jolita Karpovič" userId="43dd85fd-8c22-4b99-b362-1cc97114eb17" providerId="ADAL" clId="{78C7292B-031B-4D20-BFD4-0CC0F440491E}" dt="2024-06-18T06:48:42.225" v="3510" actId="13926"/>
          <ac:spMkLst>
            <pc:docMk/>
            <pc:sldMk cId="2844329455" sldId="265"/>
            <ac:spMk id="4" creationId="{AAAA4118-5016-2B78-0192-95544FD34814}"/>
          </ac:spMkLst>
        </pc:spChg>
      </pc:sldChg>
      <pc:sldChg chg="modSp mod ord">
        <pc:chgData name="Jolita Karpovič" userId="43dd85fd-8c22-4b99-b362-1cc97114eb17" providerId="ADAL" clId="{78C7292B-031B-4D20-BFD4-0CC0F440491E}" dt="2024-05-03T07:23:37.198" v="2687" actId="1076"/>
        <pc:sldMkLst>
          <pc:docMk/>
          <pc:sldMk cId="799745492" sldId="266"/>
        </pc:sldMkLst>
        <pc:spChg chg="mod">
          <ac:chgData name="Jolita Karpovič" userId="43dd85fd-8c22-4b99-b362-1cc97114eb17" providerId="ADAL" clId="{78C7292B-031B-4D20-BFD4-0CC0F440491E}" dt="2024-05-03T07:23:37.198" v="2687" actId="1076"/>
          <ac:spMkLst>
            <pc:docMk/>
            <pc:sldMk cId="799745492" sldId="266"/>
            <ac:spMk id="2" creationId="{76506358-C25F-FF08-FACB-BCBD665842EF}"/>
          </ac:spMkLst>
        </pc:spChg>
      </pc:sldChg>
      <pc:sldChg chg="addSp delSp modSp mod modNotesTx">
        <pc:chgData name="Jolita Karpovič" userId="43dd85fd-8c22-4b99-b362-1cc97114eb17" providerId="ADAL" clId="{78C7292B-031B-4D20-BFD4-0CC0F440491E}" dt="2024-06-25T05:32:03.117" v="4559" actId="6549"/>
        <pc:sldMkLst>
          <pc:docMk/>
          <pc:sldMk cId="520121309" sldId="270"/>
        </pc:sldMkLst>
        <pc:spChg chg="mod">
          <ac:chgData name="Jolita Karpovič" userId="43dd85fd-8c22-4b99-b362-1cc97114eb17" providerId="ADAL" clId="{78C7292B-031B-4D20-BFD4-0CC0F440491E}" dt="2024-06-18T06:48:59.779" v="3513" actId="13926"/>
          <ac:spMkLst>
            <pc:docMk/>
            <pc:sldMk cId="520121309" sldId="270"/>
            <ac:spMk id="2" creationId="{33F85BCF-4947-5680-3394-271910686B22}"/>
          </ac:spMkLst>
        </pc:spChg>
        <pc:spChg chg="mod">
          <ac:chgData name="Jolita Karpovič" userId="43dd85fd-8c22-4b99-b362-1cc97114eb17" providerId="ADAL" clId="{78C7292B-031B-4D20-BFD4-0CC0F440491E}" dt="2024-06-19T10:47:11.506" v="4023" actId="20577"/>
          <ac:spMkLst>
            <pc:docMk/>
            <pc:sldMk cId="520121309" sldId="270"/>
            <ac:spMk id="3" creationId="{306039E5-EF75-65E4-B32D-97ACFB12F190}"/>
          </ac:spMkLst>
        </pc:spChg>
        <pc:spChg chg="add mod">
          <ac:chgData name="Jolita Karpovič" userId="43dd85fd-8c22-4b99-b362-1cc97114eb17" providerId="ADAL" clId="{78C7292B-031B-4D20-BFD4-0CC0F440491E}" dt="2024-06-06T11:06:45.077" v="3103" actId="207"/>
          <ac:spMkLst>
            <pc:docMk/>
            <pc:sldMk cId="520121309" sldId="270"/>
            <ac:spMk id="6" creationId="{BB5F3DA1-E1B4-3CBD-49E5-DE396213D84B}"/>
          </ac:spMkLst>
        </pc:spChg>
        <pc:spChg chg="mod">
          <ac:chgData name="Jolita Karpovič" userId="43dd85fd-8c22-4b99-b362-1cc97114eb17" providerId="ADAL" clId="{78C7292B-031B-4D20-BFD4-0CC0F440491E}" dt="2024-06-20T05:46:20.247" v="4153" actId="20577"/>
          <ac:spMkLst>
            <pc:docMk/>
            <pc:sldMk cId="520121309" sldId="270"/>
            <ac:spMk id="8" creationId="{3D317816-88EB-2156-EBE9-FFAAFF541FAA}"/>
          </ac:spMkLst>
        </pc:spChg>
        <pc:spChg chg="add mod">
          <ac:chgData name="Jolita Karpovič" userId="43dd85fd-8c22-4b99-b362-1cc97114eb17" providerId="ADAL" clId="{78C7292B-031B-4D20-BFD4-0CC0F440491E}" dt="2024-06-06T11:06:45.077" v="3103" actId="207"/>
          <ac:spMkLst>
            <pc:docMk/>
            <pc:sldMk cId="520121309" sldId="270"/>
            <ac:spMk id="9" creationId="{862070F5-EBFD-92C7-E684-5FC74BEAE372}"/>
          </ac:spMkLst>
        </pc:spChg>
        <pc:spChg chg="add mod">
          <ac:chgData name="Jolita Karpovič" userId="43dd85fd-8c22-4b99-b362-1cc97114eb17" providerId="ADAL" clId="{78C7292B-031B-4D20-BFD4-0CC0F440491E}" dt="2024-06-06T11:06:45.077" v="3103" actId="207"/>
          <ac:spMkLst>
            <pc:docMk/>
            <pc:sldMk cId="520121309" sldId="270"/>
            <ac:spMk id="11" creationId="{D6A7E1DF-9CBE-E5BE-F779-5FF376099278}"/>
          </ac:spMkLst>
        </pc:spChg>
        <pc:spChg chg="add mod">
          <ac:chgData name="Jolita Karpovič" userId="43dd85fd-8c22-4b99-b362-1cc97114eb17" providerId="ADAL" clId="{78C7292B-031B-4D20-BFD4-0CC0F440491E}" dt="2024-06-06T11:06:45.077" v="3103" actId="207"/>
          <ac:spMkLst>
            <pc:docMk/>
            <pc:sldMk cId="520121309" sldId="270"/>
            <ac:spMk id="12" creationId="{E482040C-76C4-A559-845B-F0A292D1A66A}"/>
          </ac:spMkLst>
        </pc:spChg>
        <pc:spChg chg="add mod">
          <ac:chgData name="Jolita Karpovič" userId="43dd85fd-8c22-4b99-b362-1cc97114eb17" providerId="ADAL" clId="{78C7292B-031B-4D20-BFD4-0CC0F440491E}" dt="2024-06-06T11:06:45.077" v="3103" actId="207"/>
          <ac:spMkLst>
            <pc:docMk/>
            <pc:sldMk cId="520121309" sldId="270"/>
            <ac:spMk id="13" creationId="{926EAEB7-FF7C-970C-EB01-079690091DFC}"/>
          </ac:spMkLst>
        </pc:spChg>
        <pc:spChg chg="add mod">
          <ac:chgData name="Jolita Karpovič" userId="43dd85fd-8c22-4b99-b362-1cc97114eb17" providerId="ADAL" clId="{78C7292B-031B-4D20-BFD4-0CC0F440491E}" dt="2024-06-06T11:06:45.077" v="3103" actId="207"/>
          <ac:spMkLst>
            <pc:docMk/>
            <pc:sldMk cId="520121309" sldId="270"/>
            <ac:spMk id="14" creationId="{4B4BFA57-C5DE-3544-A7DE-A67895D8AB70}"/>
          </ac:spMkLst>
        </pc:spChg>
        <pc:graphicFrameChg chg="mod">
          <ac:chgData name="Jolita Karpovič" userId="43dd85fd-8c22-4b99-b362-1cc97114eb17" providerId="ADAL" clId="{78C7292B-031B-4D20-BFD4-0CC0F440491E}" dt="2024-05-03T07:07:06.551" v="2365" actId="207"/>
          <ac:graphicFrameMkLst>
            <pc:docMk/>
            <pc:sldMk cId="520121309" sldId="270"/>
            <ac:graphicFrameMk id="7" creationId="{CE036CC1-B909-08EF-CD8E-0CCCF3474C51}"/>
          </ac:graphicFrameMkLst>
        </pc:graphicFrameChg>
        <pc:graphicFrameChg chg="del mod modGraphic">
          <ac:chgData name="Jolita Karpovič" userId="43dd85fd-8c22-4b99-b362-1cc97114eb17" providerId="ADAL" clId="{78C7292B-031B-4D20-BFD4-0CC0F440491E}" dt="2024-06-06T10:57:00.195" v="3005" actId="478"/>
          <ac:graphicFrameMkLst>
            <pc:docMk/>
            <pc:sldMk cId="520121309" sldId="270"/>
            <ac:graphicFrameMk id="10" creationId="{7D84C35A-914E-BE6F-48EF-BCCE903FF66C}"/>
          </ac:graphicFrameMkLst>
        </pc:graphicFrameChg>
        <pc:picChg chg="add del mod">
          <ac:chgData name="Jolita Karpovič" userId="43dd85fd-8c22-4b99-b362-1cc97114eb17" providerId="ADAL" clId="{78C7292B-031B-4D20-BFD4-0CC0F440491E}" dt="2024-06-18T06:50:34.569" v="3528" actId="478"/>
          <ac:picMkLst>
            <pc:docMk/>
            <pc:sldMk cId="520121309" sldId="270"/>
            <ac:picMk id="5" creationId="{545CC5A5-08E0-B262-072D-D30113E85AA1}"/>
          </ac:picMkLst>
        </pc:picChg>
      </pc:sldChg>
      <pc:sldChg chg="del">
        <pc:chgData name="Jolita Karpovič" userId="43dd85fd-8c22-4b99-b362-1cc97114eb17" providerId="ADAL" clId="{78C7292B-031B-4D20-BFD4-0CC0F440491E}" dt="2024-04-26T10:46:34.050" v="1918" actId="2696"/>
        <pc:sldMkLst>
          <pc:docMk/>
          <pc:sldMk cId="3372023098" sldId="271"/>
        </pc:sldMkLst>
      </pc:sldChg>
      <pc:sldChg chg="del">
        <pc:chgData name="Jolita Karpovič" userId="43dd85fd-8c22-4b99-b362-1cc97114eb17" providerId="ADAL" clId="{78C7292B-031B-4D20-BFD4-0CC0F440491E}" dt="2024-04-26T10:46:45.655" v="1922" actId="2696"/>
        <pc:sldMkLst>
          <pc:docMk/>
          <pc:sldMk cId="1568568283" sldId="272"/>
        </pc:sldMkLst>
      </pc:sldChg>
      <pc:sldChg chg="del">
        <pc:chgData name="Jolita Karpovič" userId="43dd85fd-8c22-4b99-b362-1cc97114eb17" providerId="ADAL" clId="{78C7292B-031B-4D20-BFD4-0CC0F440491E}" dt="2024-04-26T10:46:48.304" v="1923" actId="2696"/>
        <pc:sldMkLst>
          <pc:docMk/>
          <pc:sldMk cId="2187829721" sldId="273"/>
        </pc:sldMkLst>
      </pc:sldChg>
      <pc:sldChg chg="modSp add del mod">
        <pc:chgData name="Jolita Karpovič" userId="43dd85fd-8c22-4b99-b362-1cc97114eb17" providerId="ADAL" clId="{78C7292B-031B-4D20-BFD4-0CC0F440491E}" dt="2024-06-18T06:51:37.845" v="3531" actId="2696"/>
        <pc:sldMkLst>
          <pc:docMk/>
          <pc:sldMk cId="425532793" sldId="274"/>
        </pc:sldMkLst>
        <pc:spChg chg="mod">
          <ac:chgData name="Jolita Karpovič" userId="43dd85fd-8c22-4b99-b362-1cc97114eb17" providerId="ADAL" clId="{78C7292B-031B-4D20-BFD4-0CC0F440491E}" dt="2024-04-26T10:50:15.118" v="1980" actId="13926"/>
          <ac:spMkLst>
            <pc:docMk/>
            <pc:sldMk cId="425532793" sldId="274"/>
            <ac:spMk id="2" creationId="{8D3686DB-6B9D-3C29-D384-7E5AC5964B42}"/>
          </ac:spMkLst>
        </pc:spChg>
        <pc:spChg chg="mod">
          <ac:chgData name="Jolita Karpovič" userId="43dd85fd-8c22-4b99-b362-1cc97114eb17" providerId="ADAL" clId="{78C7292B-031B-4D20-BFD4-0CC0F440491E}" dt="2024-04-26T10:50:32.682" v="2035" actId="13926"/>
          <ac:spMkLst>
            <pc:docMk/>
            <pc:sldMk cId="425532793" sldId="274"/>
            <ac:spMk id="4" creationId="{8911A448-DEC2-F194-E0AC-00561D693B55}"/>
          </ac:spMkLst>
        </pc:spChg>
        <pc:spChg chg="mod">
          <ac:chgData name="Jolita Karpovič" userId="43dd85fd-8c22-4b99-b362-1cc97114eb17" providerId="ADAL" clId="{78C7292B-031B-4D20-BFD4-0CC0F440491E}" dt="2024-04-26T10:50:44.003" v="2050" actId="13926"/>
          <ac:spMkLst>
            <pc:docMk/>
            <pc:sldMk cId="425532793" sldId="274"/>
            <ac:spMk id="13" creationId="{32C28F0C-3BCA-4E13-C08F-E9751C59616F}"/>
          </ac:spMkLst>
        </pc:spChg>
      </pc:sldChg>
      <pc:sldChg chg="del">
        <pc:chgData name="Jolita Karpovič" userId="43dd85fd-8c22-4b99-b362-1cc97114eb17" providerId="ADAL" clId="{78C7292B-031B-4D20-BFD4-0CC0F440491E}" dt="2024-04-26T10:46:40.790" v="1920" actId="2696"/>
        <pc:sldMkLst>
          <pc:docMk/>
          <pc:sldMk cId="2562120464" sldId="274"/>
        </pc:sldMkLst>
      </pc:sldChg>
      <pc:sldChg chg="del">
        <pc:chgData name="Jolita Karpovič" userId="43dd85fd-8c22-4b99-b362-1cc97114eb17" providerId="ADAL" clId="{78C7292B-031B-4D20-BFD4-0CC0F440491E}" dt="2024-04-26T10:46:42.899" v="1921" actId="2696"/>
        <pc:sldMkLst>
          <pc:docMk/>
          <pc:sldMk cId="3977649515" sldId="275"/>
        </pc:sldMkLst>
      </pc:sldChg>
      <pc:sldChg chg="modSp add del mod">
        <pc:chgData name="Jolita Karpovič" userId="43dd85fd-8c22-4b99-b362-1cc97114eb17" providerId="ADAL" clId="{78C7292B-031B-4D20-BFD4-0CC0F440491E}" dt="2024-06-18T06:51:58.749" v="3532" actId="2696"/>
        <pc:sldMkLst>
          <pc:docMk/>
          <pc:sldMk cId="1162283645" sldId="276"/>
        </pc:sldMkLst>
        <pc:spChg chg="mod">
          <ac:chgData name="Jolita Karpovič" userId="43dd85fd-8c22-4b99-b362-1cc97114eb17" providerId="ADAL" clId="{78C7292B-031B-4D20-BFD4-0CC0F440491E}" dt="2024-04-26T10:50:54.323" v="2065" actId="13926"/>
          <ac:spMkLst>
            <pc:docMk/>
            <pc:sldMk cId="1162283645" sldId="276"/>
            <ac:spMk id="10" creationId="{FF82A87E-1493-8061-EE9E-77F9BE5C16F6}"/>
          </ac:spMkLst>
        </pc:spChg>
      </pc:sldChg>
      <pc:sldChg chg="del">
        <pc:chgData name="Jolita Karpovič" userId="43dd85fd-8c22-4b99-b362-1cc97114eb17" providerId="ADAL" clId="{78C7292B-031B-4D20-BFD4-0CC0F440491E}" dt="2024-04-26T10:46:38.160" v="1919" actId="2696"/>
        <pc:sldMkLst>
          <pc:docMk/>
          <pc:sldMk cId="3976474889" sldId="276"/>
        </pc:sldMkLst>
      </pc:sldChg>
      <pc:sldChg chg="addSp delSp modSp new mod ord modNotesTx">
        <pc:chgData name="Jolita Karpovič" userId="43dd85fd-8c22-4b99-b362-1cc97114eb17" providerId="ADAL" clId="{78C7292B-031B-4D20-BFD4-0CC0F440491E}" dt="2024-06-25T05:31:55.250" v="4556" actId="6549"/>
        <pc:sldMkLst>
          <pc:docMk/>
          <pc:sldMk cId="3083436029" sldId="277"/>
        </pc:sldMkLst>
        <pc:spChg chg="mod">
          <ac:chgData name="Jolita Karpovič" userId="43dd85fd-8c22-4b99-b362-1cc97114eb17" providerId="ADAL" clId="{78C7292B-031B-4D20-BFD4-0CC0F440491E}" dt="2024-06-18T06:48:47.811" v="3511" actId="13926"/>
          <ac:spMkLst>
            <pc:docMk/>
            <pc:sldMk cId="3083436029" sldId="277"/>
            <ac:spMk id="2" creationId="{205F3BBB-B824-6DBC-55C1-02F8BA806599}"/>
          </ac:spMkLst>
        </pc:spChg>
        <pc:spChg chg="add mod">
          <ac:chgData name="Jolita Karpovič" userId="43dd85fd-8c22-4b99-b362-1cc97114eb17" providerId="ADAL" clId="{78C7292B-031B-4D20-BFD4-0CC0F440491E}" dt="2024-06-06T10:27:49.066" v="2729" actId="113"/>
          <ac:spMkLst>
            <pc:docMk/>
            <pc:sldMk cId="3083436029" sldId="277"/>
            <ac:spMk id="3" creationId="{1F5BF4E0-63EE-383E-E2DF-34640EC38E66}"/>
          </ac:spMkLst>
        </pc:spChg>
        <pc:spChg chg="del">
          <ac:chgData name="Jolita Karpovič" userId="43dd85fd-8c22-4b99-b362-1cc97114eb17" providerId="ADAL" clId="{78C7292B-031B-4D20-BFD4-0CC0F440491E}" dt="2024-04-26T06:43:49.760" v="19" actId="478"/>
          <ac:spMkLst>
            <pc:docMk/>
            <pc:sldMk cId="3083436029" sldId="277"/>
            <ac:spMk id="3" creationId="{26D50570-8A3B-71B7-89F6-C7FD7641AEBA}"/>
          </ac:spMkLst>
        </pc:spChg>
        <pc:spChg chg="del">
          <ac:chgData name="Jolita Karpovič" userId="43dd85fd-8c22-4b99-b362-1cc97114eb17" providerId="ADAL" clId="{78C7292B-031B-4D20-BFD4-0CC0F440491E}" dt="2024-04-26T06:51:36.780" v="67" actId="478"/>
          <ac:spMkLst>
            <pc:docMk/>
            <pc:sldMk cId="3083436029" sldId="277"/>
            <ac:spMk id="5" creationId="{A861D01A-3E4A-7989-DFE5-B91C18EB6428}"/>
          </ac:spMkLst>
        </pc:spChg>
        <pc:spChg chg="del">
          <ac:chgData name="Jolita Karpovič" userId="43dd85fd-8c22-4b99-b362-1cc97114eb17" providerId="ADAL" clId="{78C7292B-031B-4D20-BFD4-0CC0F440491E}" dt="2024-04-26T06:51:37.869" v="68" actId="478"/>
          <ac:spMkLst>
            <pc:docMk/>
            <pc:sldMk cId="3083436029" sldId="277"/>
            <ac:spMk id="6" creationId="{7003D67A-8F88-7270-0C0B-812D0A698645}"/>
          </ac:spMkLst>
        </pc:spChg>
        <pc:spChg chg="add del mod">
          <ac:chgData name="Jolita Karpovič" userId="43dd85fd-8c22-4b99-b362-1cc97114eb17" providerId="ADAL" clId="{78C7292B-031B-4D20-BFD4-0CC0F440491E}" dt="2024-04-26T06:47:37.203" v="53" actId="478"/>
          <ac:spMkLst>
            <pc:docMk/>
            <pc:sldMk cId="3083436029" sldId="277"/>
            <ac:spMk id="8" creationId="{AC2F24A0-9DE1-AF4D-3943-0548B21A21C3}"/>
          </ac:spMkLst>
        </pc:spChg>
        <pc:spChg chg="add mod">
          <ac:chgData name="Jolita Karpovič" userId="43dd85fd-8c22-4b99-b362-1cc97114eb17" providerId="ADAL" clId="{78C7292B-031B-4D20-BFD4-0CC0F440491E}" dt="2024-05-03T06:50:32.228" v="2243" actId="165"/>
          <ac:spMkLst>
            <pc:docMk/>
            <pc:sldMk cId="3083436029" sldId="277"/>
            <ac:spMk id="8" creationId="{CF206961-4881-677A-2AD9-00B9BDDAFB33}"/>
          </ac:spMkLst>
        </pc:spChg>
        <pc:spChg chg="add del mod">
          <ac:chgData name="Jolita Karpovič" userId="43dd85fd-8c22-4b99-b362-1cc97114eb17" providerId="ADAL" clId="{78C7292B-031B-4D20-BFD4-0CC0F440491E}" dt="2024-04-26T06:47:36.353" v="52" actId="478"/>
          <ac:spMkLst>
            <pc:docMk/>
            <pc:sldMk cId="3083436029" sldId="277"/>
            <ac:spMk id="9" creationId="{B8B8EB3B-3B17-0AB5-EBEC-3BA76715EA50}"/>
          </ac:spMkLst>
        </pc:spChg>
        <pc:spChg chg="add mod">
          <ac:chgData name="Jolita Karpovič" userId="43dd85fd-8c22-4b99-b362-1cc97114eb17" providerId="ADAL" clId="{78C7292B-031B-4D20-BFD4-0CC0F440491E}" dt="2024-05-03T06:50:32.228" v="2243" actId="165"/>
          <ac:spMkLst>
            <pc:docMk/>
            <pc:sldMk cId="3083436029" sldId="277"/>
            <ac:spMk id="9" creationId="{D083FF1E-5969-0245-D6F5-1DA72AF6D262}"/>
          </ac:spMkLst>
        </pc:spChg>
        <pc:spChg chg="del mod topLvl">
          <ac:chgData name="Jolita Karpovič" userId="43dd85fd-8c22-4b99-b362-1cc97114eb17" providerId="ADAL" clId="{78C7292B-031B-4D20-BFD4-0CC0F440491E}" dt="2024-05-03T06:52:28.736" v="2263" actId="478"/>
          <ac:spMkLst>
            <pc:docMk/>
            <pc:sldMk cId="3083436029" sldId="277"/>
            <ac:spMk id="12" creationId="{ABA6EFB6-8997-D8FD-A171-AC2E6516692F}"/>
          </ac:spMkLst>
        </pc:spChg>
        <pc:spChg chg="mod topLvl">
          <ac:chgData name="Jolita Karpovič" userId="43dd85fd-8c22-4b99-b362-1cc97114eb17" providerId="ADAL" clId="{78C7292B-031B-4D20-BFD4-0CC0F440491E}" dt="2024-05-03T06:52:36.196" v="2265" actId="1076"/>
          <ac:spMkLst>
            <pc:docMk/>
            <pc:sldMk cId="3083436029" sldId="277"/>
            <ac:spMk id="13" creationId="{CA376E10-12E8-43A7-494B-657F1C09AA44}"/>
          </ac:spMkLst>
        </pc:spChg>
        <pc:spChg chg="mod topLvl">
          <ac:chgData name="Jolita Karpovič" userId="43dd85fd-8c22-4b99-b362-1cc97114eb17" providerId="ADAL" clId="{78C7292B-031B-4D20-BFD4-0CC0F440491E}" dt="2024-05-03T06:50:50.696" v="2245" actId="1076"/>
          <ac:spMkLst>
            <pc:docMk/>
            <pc:sldMk cId="3083436029" sldId="277"/>
            <ac:spMk id="14" creationId="{96FB2F98-1AE7-ED45-BE9F-401C061CFD25}"/>
          </ac:spMkLst>
        </pc:spChg>
        <pc:spChg chg="mod topLvl">
          <ac:chgData name="Jolita Karpovič" userId="43dd85fd-8c22-4b99-b362-1cc97114eb17" providerId="ADAL" clId="{78C7292B-031B-4D20-BFD4-0CC0F440491E}" dt="2024-05-03T06:50:55.871" v="2246" actId="1076"/>
          <ac:spMkLst>
            <pc:docMk/>
            <pc:sldMk cId="3083436029" sldId="277"/>
            <ac:spMk id="15" creationId="{B80A88A9-BBF3-B782-B6FF-4DAE93F93E56}"/>
          </ac:spMkLst>
        </pc:spChg>
        <pc:spChg chg="mod topLvl">
          <ac:chgData name="Jolita Karpovič" userId="43dd85fd-8c22-4b99-b362-1cc97114eb17" providerId="ADAL" clId="{78C7292B-031B-4D20-BFD4-0CC0F440491E}" dt="2024-05-03T06:52:40.607" v="2266" actId="1076"/>
          <ac:spMkLst>
            <pc:docMk/>
            <pc:sldMk cId="3083436029" sldId="277"/>
            <ac:spMk id="16" creationId="{EE26D314-1473-7A69-0094-70B84CCA4472}"/>
          </ac:spMkLst>
        </pc:spChg>
        <pc:spChg chg="mod topLvl">
          <ac:chgData name="Jolita Karpovič" userId="43dd85fd-8c22-4b99-b362-1cc97114eb17" providerId="ADAL" clId="{78C7292B-031B-4D20-BFD4-0CC0F440491E}" dt="2024-05-03T06:52:32.838" v="2264" actId="1076"/>
          <ac:spMkLst>
            <pc:docMk/>
            <pc:sldMk cId="3083436029" sldId="277"/>
            <ac:spMk id="17" creationId="{9562A2B9-A90C-DA57-B7A5-EC69B09EF64C}"/>
          </ac:spMkLst>
        </pc:spChg>
        <pc:spChg chg="del mod topLvl">
          <ac:chgData name="Jolita Karpovič" userId="43dd85fd-8c22-4b99-b362-1cc97114eb17" providerId="ADAL" clId="{78C7292B-031B-4D20-BFD4-0CC0F440491E}" dt="2024-05-03T06:42:11.983" v="2144" actId="478"/>
          <ac:spMkLst>
            <pc:docMk/>
            <pc:sldMk cId="3083436029" sldId="277"/>
            <ac:spMk id="19" creationId="{C68054DB-9672-55D6-93E7-BDD68767E76B}"/>
          </ac:spMkLst>
        </pc:spChg>
        <pc:spChg chg="add del mod topLvl">
          <ac:chgData name="Jolita Karpovič" userId="43dd85fd-8c22-4b99-b362-1cc97114eb17" providerId="ADAL" clId="{78C7292B-031B-4D20-BFD4-0CC0F440491E}" dt="2024-05-03T06:41:49.678" v="2141" actId="478"/>
          <ac:spMkLst>
            <pc:docMk/>
            <pc:sldMk cId="3083436029" sldId="277"/>
            <ac:spMk id="20" creationId="{10286416-22AE-2793-D7FB-A95D239EE990}"/>
          </ac:spMkLst>
        </pc:spChg>
        <pc:spChg chg="mod topLvl">
          <ac:chgData name="Jolita Karpovič" userId="43dd85fd-8c22-4b99-b362-1cc97114eb17" providerId="ADAL" clId="{78C7292B-031B-4D20-BFD4-0CC0F440491E}" dt="2024-05-03T06:50:46.327" v="2244" actId="164"/>
          <ac:spMkLst>
            <pc:docMk/>
            <pc:sldMk cId="3083436029" sldId="277"/>
            <ac:spMk id="22" creationId="{29B7CA64-A395-B2A5-E579-51E863845563}"/>
          </ac:spMkLst>
        </pc:spChg>
        <pc:spChg chg="mod topLvl">
          <ac:chgData name="Jolita Karpovič" userId="43dd85fd-8c22-4b99-b362-1cc97114eb17" providerId="ADAL" clId="{78C7292B-031B-4D20-BFD4-0CC0F440491E}" dt="2024-04-26T07:07:54.720" v="200" actId="164"/>
          <ac:spMkLst>
            <pc:docMk/>
            <pc:sldMk cId="3083436029" sldId="277"/>
            <ac:spMk id="22" creationId="{422967BC-F667-3066-3FAD-99C338E011EC}"/>
          </ac:spMkLst>
        </pc:spChg>
        <pc:spChg chg="mod topLvl">
          <ac:chgData name="Jolita Karpovič" userId="43dd85fd-8c22-4b99-b362-1cc97114eb17" providerId="ADAL" clId="{78C7292B-031B-4D20-BFD4-0CC0F440491E}" dt="2024-04-26T07:07:54.720" v="200" actId="164"/>
          <ac:spMkLst>
            <pc:docMk/>
            <pc:sldMk cId="3083436029" sldId="277"/>
            <ac:spMk id="23" creationId="{43AB1A96-48FD-C377-DCAE-83FA373B3806}"/>
          </ac:spMkLst>
        </pc:spChg>
        <pc:spChg chg="mod topLvl">
          <ac:chgData name="Jolita Karpovič" userId="43dd85fd-8c22-4b99-b362-1cc97114eb17" providerId="ADAL" clId="{78C7292B-031B-4D20-BFD4-0CC0F440491E}" dt="2024-05-03T06:50:46.327" v="2244" actId="164"/>
          <ac:spMkLst>
            <pc:docMk/>
            <pc:sldMk cId="3083436029" sldId="277"/>
            <ac:spMk id="23" creationId="{5B440680-32A4-9CB5-E7CC-268F9684D948}"/>
          </ac:spMkLst>
        </pc:spChg>
        <pc:spChg chg="mod topLvl">
          <ac:chgData name="Jolita Karpovič" userId="43dd85fd-8c22-4b99-b362-1cc97114eb17" providerId="ADAL" clId="{78C7292B-031B-4D20-BFD4-0CC0F440491E}" dt="2024-05-03T06:50:46.327" v="2244" actId="164"/>
          <ac:spMkLst>
            <pc:docMk/>
            <pc:sldMk cId="3083436029" sldId="277"/>
            <ac:spMk id="24" creationId="{4411A520-0102-A2F4-6B67-260026222A94}"/>
          </ac:spMkLst>
        </pc:spChg>
        <pc:spChg chg="mod topLvl">
          <ac:chgData name="Jolita Karpovič" userId="43dd85fd-8c22-4b99-b362-1cc97114eb17" providerId="ADAL" clId="{78C7292B-031B-4D20-BFD4-0CC0F440491E}" dt="2024-04-26T07:07:54.720" v="200" actId="164"/>
          <ac:spMkLst>
            <pc:docMk/>
            <pc:sldMk cId="3083436029" sldId="277"/>
            <ac:spMk id="24" creationId="{CA8861E3-AEA5-FC8F-E32F-A819CB752B2B}"/>
          </ac:spMkLst>
        </pc:spChg>
        <pc:spChg chg="mod topLvl">
          <ac:chgData name="Jolita Karpovič" userId="43dd85fd-8c22-4b99-b362-1cc97114eb17" providerId="ADAL" clId="{78C7292B-031B-4D20-BFD4-0CC0F440491E}" dt="2024-05-03T06:50:46.327" v="2244" actId="164"/>
          <ac:spMkLst>
            <pc:docMk/>
            <pc:sldMk cId="3083436029" sldId="277"/>
            <ac:spMk id="25" creationId="{E4EDAE54-F24E-AB1D-E3BA-C45B1769CF9E}"/>
          </ac:spMkLst>
        </pc:spChg>
        <pc:spChg chg="mod topLvl">
          <ac:chgData name="Jolita Karpovič" userId="43dd85fd-8c22-4b99-b362-1cc97114eb17" providerId="ADAL" clId="{78C7292B-031B-4D20-BFD4-0CC0F440491E}" dt="2024-04-26T07:07:54.720" v="200" actId="164"/>
          <ac:spMkLst>
            <pc:docMk/>
            <pc:sldMk cId="3083436029" sldId="277"/>
            <ac:spMk id="25" creationId="{E6D94005-3AF3-7E56-DB0A-A207530B3B19}"/>
          </ac:spMkLst>
        </pc:spChg>
        <pc:spChg chg="mod topLvl">
          <ac:chgData name="Jolita Karpovič" userId="43dd85fd-8c22-4b99-b362-1cc97114eb17" providerId="ADAL" clId="{78C7292B-031B-4D20-BFD4-0CC0F440491E}" dt="2024-05-03T06:50:46.327" v="2244" actId="164"/>
          <ac:spMkLst>
            <pc:docMk/>
            <pc:sldMk cId="3083436029" sldId="277"/>
            <ac:spMk id="26" creationId="{082D5A4A-25EB-AE29-07EF-66A65C7EBE67}"/>
          </ac:spMkLst>
        </pc:spChg>
        <pc:spChg chg="mod topLvl">
          <ac:chgData name="Jolita Karpovič" userId="43dd85fd-8c22-4b99-b362-1cc97114eb17" providerId="ADAL" clId="{78C7292B-031B-4D20-BFD4-0CC0F440491E}" dt="2024-04-26T07:07:54.720" v="200" actId="164"/>
          <ac:spMkLst>
            <pc:docMk/>
            <pc:sldMk cId="3083436029" sldId="277"/>
            <ac:spMk id="26" creationId="{3A9C5171-89A4-C688-9F43-F709C863CC32}"/>
          </ac:spMkLst>
        </pc:spChg>
        <pc:spChg chg="mod topLvl">
          <ac:chgData name="Jolita Karpovič" userId="43dd85fd-8c22-4b99-b362-1cc97114eb17" providerId="ADAL" clId="{78C7292B-031B-4D20-BFD4-0CC0F440491E}" dt="2024-04-26T07:07:54.720" v="200" actId="164"/>
          <ac:spMkLst>
            <pc:docMk/>
            <pc:sldMk cId="3083436029" sldId="277"/>
            <ac:spMk id="27" creationId="{21A0C1B8-DD7F-BFE7-498D-9195D2857FC4}"/>
          </ac:spMkLst>
        </pc:spChg>
        <pc:spChg chg="mod topLvl">
          <ac:chgData name="Jolita Karpovič" userId="43dd85fd-8c22-4b99-b362-1cc97114eb17" providerId="ADAL" clId="{78C7292B-031B-4D20-BFD4-0CC0F440491E}" dt="2024-05-03T06:50:46.327" v="2244" actId="164"/>
          <ac:spMkLst>
            <pc:docMk/>
            <pc:sldMk cId="3083436029" sldId="277"/>
            <ac:spMk id="27" creationId="{AD81F61B-42A8-FBC5-64D1-F742E5EE0C7C}"/>
          </ac:spMkLst>
        </pc:spChg>
        <pc:spChg chg="mod topLvl">
          <ac:chgData name="Jolita Karpovič" userId="43dd85fd-8c22-4b99-b362-1cc97114eb17" providerId="ADAL" clId="{78C7292B-031B-4D20-BFD4-0CC0F440491E}" dt="2024-05-03T06:50:46.327" v="2244" actId="164"/>
          <ac:spMkLst>
            <pc:docMk/>
            <pc:sldMk cId="3083436029" sldId="277"/>
            <ac:spMk id="28" creationId="{338CEE1C-A0C9-2B65-C099-9C3940E05B2B}"/>
          </ac:spMkLst>
        </pc:spChg>
        <pc:spChg chg="mod topLvl">
          <ac:chgData name="Jolita Karpovič" userId="43dd85fd-8c22-4b99-b362-1cc97114eb17" providerId="ADAL" clId="{78C7292B-031B-4D20-BFD4-0CC0F440491E}" dt="2024-04-26T07:07:54.720" v="200" actId="164"/>
          <ac:spMkLst>
            <pc:docMk/>
            <pc:sldMk cId="3083436029" sldId="277"/>
            <ac:spMk id="28" creationId="{F755971F-A704-E9C9-6A91-00B788E46505}"/>
          </ac:spMkLst>
        </pc:spChg>
        <pc:spChg chg="mod topLvl">
          <ac:chgData name="Jolita Karpovič" userId="43dd85fd-8c22-4b99-b362-1cc97114eb17" providerId="ADAL" clId="{78C7292B-031B-4D20-BFD4-0CC0F440491E}" dt="2024-04-26T07:07:54.720" v="200" actId="164"/>
          <ac:spMkLst>
            <pc:docMk/>
            <pc:sldMk cId="3083436029" sldId="277"/>
            <ac:spMk id="29" creationId="{D246CBCC-41C6-85B5-D2A8-A397FA7F75B7}"/>
          </ac:spMkLst>
        </pc:spChg>
        <pc:spChg chg="mod topLvl">
          <ac:chgData name="Jolita Karpovič" userId="43dd85fd-8c22-4b99-b362-1cc97114eb17" providerId="ADAL" clId="{78C7292B-031B-4D20-BFD4-0CC0F440491E}" dt="2024-04-26T07:07:54.720" v="200" actId="164"/>
          <ac:spMkLst>
            <pc:docMk/>
            <pc:sldMk cId="3083436029" sldId="277"/>
            <ac:spMk id="30" creationId="{8579CBC2-D027-B629-6DAD-C11351BC0E98}"/>
          </ac:spMkLst>
        </pc:spChg>
        <pc:spChg chg="mod topLvl">
          <ac:chgData name="Jolita Karpovič" userId="43dd85fd-8c22-4b99-b362-1cc97114eb17" providerId="ADAL" clId="{78C7292B-031B-4D20-BFD4-0CC0F440491E}" dt="2024-04-26T07:07:54.720" v="200" actId="164"/>
          <ac:spMkLst>
            <pc:docMk/>
            <pc:sldMk cId="3083436029" sldId="277"/>
            <ac:spMk id="31" creationId="{0596AB5B-E1F9-A0D4-B931-DA96D5F1C471}"/>
          </ac:spMkLst>
        </pc:spChg>
        <pc:spChg chg="add del mod">
          <ac:chgData name="Jolita Karpovič" userId="43dd85fd-8c22-4b99-b362-1cc97114eb17" providerId="ADAL" clId="{78C7292B-031B-4D20-BFD4-0CC0F440491E}" dt="2024-05-03T06:53:52.025" v="2271" actId="478"/>
          <ac:spMkLst>
            <pc:docMk/>
            <pc:sldMk cId="3083436029" sldId="277"/>
            <ac:spMk id="31" creationId="{2A49D6FE-8063-F62C-6197-4D5FF08FBFB5}"/>
          </ac:spMkLst>
        </pc:spChg>
        <pc:spChg chg="add del mod">
          <ac:chgData name="Jolita Karpovič" userId="43dd85fd-8c22-4b99-b362-1cc97114eb17" providerId="ADAL" clId="{78C7292B-031B-4D20-BFD4-0CC0F440491E}" dt="2024-05-03T06:54:11.033" v="2274" actId="478"/>
          <ac:spMkLst>
            <pc:docMk/>
            <pc:sldMk cId="3083436029" sldId="277"/>
            <ac:spMk id="32" creationId="{51C7CE65-8B8C-7435-C511-6B0BFDA05DB5}"/>
          </ac:spMkLst>
        </pc:spChg>
        <pc:spChg chg="mod topLvl">
          <ac:chgData name="Jolita Karpovič" userId="43dd85fd-8c22-4b99-b362-1cc97114eb17" providerId="ADAL" clId="{78C7292B-031B-4D20-BFD4-0CC0F440491E}" dt="2024-04-26T07:09:46.450" v="222" actId="164"/>
          <ac:spMkLst>
            <pc:docMk/>
            <pc:sldMk cId="3083436029" sldId="277"/>
            <ac:spMk id="32" creationId="{B84313ED-923C-4283-24A0-CC8D06F0F302}"/>
          </ac:spMkLst>
        </pc:spChg>
        <pc:spChg chg="mod topLvl">
          <ac:chgData name="Jolita Karpovič" userId="43dd85fd-8c22-4b99-b362-1cc97114eb17" providerId="ADAL" clId="{78C7292B-031B-4D20-BFD4-0CC0F440491E}" dt="2024-04-26T07:12:13.881" v="248" actId="1076"/>
          <ac:spMkLst>
            <pc:docMk/>
            <pc:sldMk cId="3083436029" sldId="277"/>
            <ac:spMk id="33" creationId="{B993C914-03C4-9A83-2200-8157F38821A7}"/>
          </ac:spMkLst>
        </pc:spChg>
        <pc:spChg chg="add del mod">
          <ac:chgData name="Jolita Karpovič" userId="43dd85fd-8c22-4b99-b362-1cc97114eb17" providerId="ADAL" clId="{78C7292B-031B-4D20-BFD4-0CC0F440491E}" dt="2024-05-03T06:54:47.490" v="2281" actId="478"/>
          <ac:spMkLst>
            <pc:docMk/>
            <pc:sldMk cId="3083436029" sldId="277"/>
            <ac:spMk id="33" creationId="{F60C9DF2-C170-2717-9F88-055B2DE50FE4}"/>
          </ac:spMkLst>
        </pc:spChg>
        <pc:spChg chg="mod topLvl">
          <ac:chgData name="Jolita Karpovič" userId="43dd85fd-8c22-4b99-b362-1cc97114eb17" providerId="ADAL" clId="{78C7292B-031B-4D20-BFD4-0CC0F440491E}" dt="2024-04-26T07:09:46.450" v="222" actId="164"/>
          <ac:spMkLst>
            <pc:docMk/>
            <pc:sldMk cId="3083436029" sldId="277"/>
            <ac:spMk id="34" creationId="{5216B576-626E-0A80-9FA0-0B068B0FF70A}"/>
          </ac:spMkLst>
        </pc:spChg>
        <pc:spChg chg="add del">
          <ac:chgData name="Jolita Karpovič" userId="43dd85fd-8c22-4b99-b362-1cc97114eb17" providerId="ADAL" clId="{78C7292B-031B-4D20-BFD4-0CC0F440491E}" dt="2024-05-03T06:55:21.889" v="2283" actId="11529"/>
          <ac:spMkLst>
            <pc:docMk/>
            <pc:sldMk cId="3083436029" sldId="277"/>
            <ac:spMk id="34" creationId="{D3326E61-8FAB-9AF6-3973-812ECD59AF67}"/>
          </ac:spMkLst>
        </pc:spChg>
        <pc:spChg chg="add mod">
          <ac:chgData name="Jolita Karpovič" userId="43dd85fd-8c22-4b99-b362-1cc97114eb17" providerId="ADAL" clId="{78C7292B-031B-4D20-BFD4-0CC0F440491E}" dt="2024-05-03T06:55:41.113" v="2285" actId="17032"/>
          <ac:spMkLst>
            <pc:docMk/>
            <pc:sldMk cId="3083436029" sldId="277"/>
            <ac:spMk id="35" creationId="{A74BCB24-2A78-E463-CBF4-444E951EE138}"/>
          </ac:spMkLst>
        </pc:spChg>
        <pc:spChg chg="mod topLvl">
          <ac:chgData name="Jolita Karpovič" userId="43dd85fd-8c22-4b99-b362-1cc97114eb17" providerId="ADAL" clId="{78C7292B-031B-4D20-BFD4-0CC0F440491E}" dt="2024-04-26T07:12:04.095" v="247" actId="1076"/>
          <ac:spMkLst>
            <pc:docMk/>
            <pc:sldMk cId="3083436029" sldId="277"/>
            <ac:spMk id="35" creationId="{F6345AB4-B020-3159-66D5-6F3752C866D6}"/>
          </ac:spMkLst>
        </pc:spChg>
        <pc:spChg chg="mod topLvl">
          <ac:chgData name="Jolita Karpovič" userId="43dd85fd-8c22-4b99-b362-1cc97114eb17" providerId="ADAL" clId="{78C7292B-031B-4D20-BFD4-0CC0F440491E}" dt="2024-04-26T07:09:46.450" v="222" actId="164"/>
          <ac:spMkLst>
            <pc:docMk/>
            <pc:sldMk cId="3083436029" sldId="277"/>
            <ac:spMk id="36" creationId="{2A013230-9569-5F6A-BC68-1D6DAE896352}"/>
          </ac:spMkLst>
        </pc:spChg>
        <pc:spChg chg="add del mod">
          <ac:chgData name="Jolita Karpovič" userId="43dd85fd-8c22-4b99-b362-1cc97114eb17" providerId="ADAL" clId="{78C7292B-031B-4D20-BFD4-0CC0F440491E}" dt="2024-04-26T09:03:03.633" v="418" actId="478"/>
          <ac:spMkLst>
            <pc:docMk/>
            <pc:sldMk cId="3083436029" sldId="277"/>
            <ac:spMk id="40" creationId="{2E692DBC-395B-0AC3-5622-75B9C7B5A47E}"/>
          </ac:spMkLst>
        </pc:spChg>
        <pc:spChg chg="add del mod">
          <ac:chgData name="Jolita Karpovič" userId="43dd85fd-8c22-4b99-b362-1cc97114eb17" providerId="ADAL" clId="{78C7292B-031B-4D20-BFD4-0CC0F440491E}" dt="2024-04-26T09:02:57.953" v="414" actId="478"/>
          <ac:spMkLst>
            <pc:docMk/>
            <pc:sldMk cId="3083436029" sldId="277"/>
            <ac:spMk id="41" creationId="{76A7CE70-6B37-FB00-C6F7-FB44855F6D70}"/>
          </ac:spMkLst>
        </pc:spChg>
        <pc:spChg chg="add mod">
          <ac:chgData name="Jolita Karpovič" userId="43dd85fd-8c22-4b99-b362-1cc97114eb17" providerId="ADAL" clId="{78C7292B-031B-4D20-BFD4-0CC0F440491E}" dt="2024-04-26T08:57:51.669" v="385" actId="1076"/>
          <ac:spMkLst>
            <pc:docMk/>
            <pc:sldMk cId="3083436029" sldId="277"/>
            <ac:spMk id="42" creationId="{CAD184C5-ACA7-D586-5F65-378AD994247F}"/>
          </ac:spMkLst>
        </pc:spChg>
        <pc:spChg chg="add mod">
          <ac:chgData name="Jolita Karpovič" userId="43dd85fd-8c22-4b99-b362-1cc97114eb17" providerId="ADAL" clId="{78C7292B-031B-4D20-BFD4-0CC0F440491E}" dt="2024-04-26T07:19:05.424" v="355" actId="164"/>
          <ac:spMkLst>
            <pc:docMk/>
            <pc:sldMk cId="3083436029" sldId="277"/>
            <ac:spMk id="43" creationId="{07466B4A-6B0A-5001-F1AF-88B83803AAC8}"/>
          </ac:spMkLst>
        </pc:spChg>
        <pc:spChg chg="add mod">
          <ac:chgData name="Jolita Karpovič" userId="43dd85fd-8c22-4b99-b362-1cc97114eb17" providerId="ADAL" clId="{78C7292B-031B-4D20-BFD4-0CC0F440491E}" dt="2024-04-26T08:58:30.142" v="391" actId="1076"/>
          <ac:spMkLst>
            <pc:docMk/>
            <pc:sldMk cId="3083436029" sldId="277"/>
            <ac:spMk id="44" creationId="{09375F29-6903-EB80-2AC0-ED9F4F61F000}"/>
          </ac:spMkLst>
        </pc:spChg>
        <pc:spChg chg="add mod">
          <ac:chgData name="Jolita Karpovič" userId="43dd85fd-8c22-4b99-b362-1cc97114eb17" providerId="ADAL" clId="{78C7292B-031B-4D20-BFD4-0CC0F440491E}" dt="2024-04-26T08:58:36.134" v="392" actId="1076"/>
          <ac:spMkLst>
            <pc:docMk/>
            <pc:sldMk cId="3083436029" sldId="277"/>
            <ac:spMk id="45" creationId="{86BEEFDE-6755-10FB-2D54-5FE29FD55D58}"/>
          </ac:spMkLst>
        </pc:spChg>
        <pc:spChg chg="add mod">
          <ac:chgData name="Jolita Karpovič" userId="43dd85fd-8c22-4b99-b362-1cc97114eb17" providerId="ADAL" clId="{78C7292B-031B-4D20-BFD4-0CC0F440491E}" dt="2024-04-26T08:59:01.730" v="395" actId="1076"/>
          <ac:spMkLst>
            <pc:docMk/>
            <pc:sldMk cId="3083436029" sldId="277"/>
            <ac:spMk id="46" creationId="{8B45B2C0-B7AF-FCB8-88C2-D57F4EA54F11}"/>
          </ac:spMkLst>
        </pc:spChg>
        <pc:spChg chg="add mod">
          <ac:chgData name="Jolita Karpovič" userId="43dd85fd-8c22-4b99-b362-1cc97114eb17" providerId="ADAL" clId="{78C7292B-031B-4D20-BFD4-0CC0F440491E}" dt="2024-04-26T07:19:05.424" v="355" actId="164"/>
          <ac:spMkLst>
            <pc:docMk/>
            <pc:sldMk cId="3083436029" sldId="277"/>
            <ac:spMk id="47" creationId="{AF9CD69E-6DF5-397B-05C0-63E5A8216CB2}"/>
          </ac:spMkLst>
        </pc:spChg>
        <pc:spChg chg="add mod">
          <ac:chgData name="Jolita Karpovič" userId="43dd85fd-8c22-4b99-b362-1cc97114eb17" providerId="ADAL" clId="{78C7292B-031B-4D20-BFD4-0CC0F440491E}" dt="2024-04-26T08:58:58.435" v="394" actId="1076"/>
          <ac:spMkLst>
            <pc:docMk/>
            <pc:sldMk cId="3083436029" sldId="277"/>
            <ac:spMk id="50" creationId="{9FB757CF-D3FE-0AE7-0A88-2BE8885F3CB2}"/>
          </ac:spMkLst>
        </pc:spChg>
        <pc:spChg chg="add del mod">
          <ac:chgData name="Jolita Karpovič" userId="43dd85fd-8c22-4b99-b362-1cc97114eb17" providerId="ADAL" clId="{78C7292B-031B-4D20-BFD4-0CC0F440491E}" dt="2024-04-26T07:20:03.753" v="364" actId="478"/>
          <ac:spMkLst>
            <pc:docMk/>
            <pc:sldMk cId="3083436029" sldId="277"/>
            <ac:spMk id="53" creationId="{F9BC52A2-7969-8AF9-DFB7-21F860DB301C}"/>
          </ac:spMkLst>
        </pc:spChg>
        <pc:spChg chg="add del mod">
          <ac:chgData name="Jolita Karpovič" userId="43dd85fd-8c22-4b99-b362-1cc97114eb17" providerId="ADAL" clId="{78C7292B-031B-4D20-BFD4-0CC0F440491E}" dt="2024-04-26T09:03:01.409" v="416" actId="478"/>
          <ac:spMkLst>
            <pc:docMk/>
            <pc:sldMk cId="3083436029" sldId="277"/>
            <ac:spMk id="54" creationId="{7F16D525-EA33-F557-D699-B3118B491BF5}"/>
          </ac:spMkLst>
        </pc:spChg>
        <pc:spChg chg="add del mod">
          <ac:chgData name="Jolita Karpovič" userId="43dd85fd-8c22-4b99-b362-1cc97114eb17" providerId="ADAL" clId="{78C7292B-031B-4D20-BFD4-0CC0F440491E}" dt="2024-04-26T07:22:58.854" v="379" actId="478"/>
          <ac:spMkLst>
            <pc:docMk/>
            <pc:sldMk cId="3083436029" sldId="277"/>
            <ac:spMk id="55" creationId="{A8C9973C-1409-4BF9-2F58-B89769881819}"/>
          </ac:spMkLst>
        </pc:spChg>
        <pc:spChg chg="add mod">
          <ac:chgData name="Jolita Karpovič" userId="43dd85fd-8c22-4b99-b362-1cc97114eb17" providerId="ADAL" clId="{78C7292B-031B-4D20-BFD4-0CC0F440491E}" dt="2024-05-03T06:56:28.347" v="2286" actId="1076"/>
          <ac:spMkLst>
            <pc:docMk/>
            <pc:sldMk cId="3083436029" sldId="277"/>
            <ac:spMk id="59" creationId="{BC048526-75AC-12B5-C652-9432C0D90BFE}"/>
          </ac:spMkLst>
        </pc:spChg>
        <pc:spChg chg="add mod">
          <ac:chgData name="Jolita Karpovič" userId="43dd85fd-8c22-4b99-b362-1cc97114eb17" providerId="ADAL" clId="{78C7292B-031B-4D20-BFD4-0CC0F440491E}" dt="2024-06-06T10:26:18.502" v="2705" actId="1076"/>
          <ac:spMkLst>
            <pc:docMk/>
            <pc:sldMk cId="3083436029" sldId="277"/>
            <ac:spMk id="61" creationId="{DC569F30-E77C-36DF-AE6B-3D68D95B39C1}"/>
          </ac:spMkLst>
        </pc:spChg>
        <pc:spChg chg="add del mod">
          <ac:chgData name="Jolita Karpovič" userId="43dd85fd-8c22-4b99-b362-1cc97114eb17" providerId="ADAL" clId="{78C7292B-031B-4D20-BFD4-0CC0F440491E}" dt="2024-04-26T09:24:55.110" v="972" actId="478"/>
          <ac:spMkLst>
            <pc:docMk/>
            <pc:sldMk cId="3083436029" sldId="277"/>
            <ac:spMk id="63" creationId="{1A06C4AE-9DC8-ABAC-8755-73100C2866E2}"/>
          </ac:spMkLst>
        </pc:spChg>
        <pc:spChg chg="add mod">
          <ac:chgData name="Jolita Karpovič" userId="43dd85fd-8c22-4b99-b362-1cc97114eb17" providerId="ADAL" clId="{78C7292B-031B-4D20-BFD4-0CC0F440491E}" dt="2024-06-06T10:26:24.591" v="2706" actId="1076"/>
          <ac:spMkLst>
            <pc:docMk/>
            <pc:sldMk cId="3083436029" sldId="277"/>
            <ac:spMk id="78" creationId="{0643D5A5-DBA1-88B0-8340-2E4ABD1732BA}"/>
          </ac:spMkLst>
        </pc:spChg>
        <pc:grpChg chg="add mod">
          <ac:chgData name="Jolita Karpovič" userId="43dd85fd-8c22-4b99-b362-1cc97114eb17" providerId="ADAL" clId="{78C7292B-031B-4D20-BFD4-0CC0F440491E}" dt="2024-05-03T06:41:15.416" v="2128" actId="164"/>
          <ac:grpSpMkLst>
            <pc:docMk/>
            <pc:sldMk cId="3083436029" sldId="277"/>
            <ac:grpSpMk id="6" creationId="{657D671D-6B3A-83AD-A994-B9186BD247AB}"/>
          </ac:grpSpMkLst>
        </pc:grpChg>
        <pc:grpChg chg="add mod topLvl">
          <ac:chgData name="Jolita Karpovič" userId="43dd85fd-8c22-4b99-b362-1cc97114eb17" providerId="ADAL" clId="{78C7292B-031B-4D20-BFD4-0CC0F440491E}" dt="2024-05-03T06:50:46.327" v="2244" actId="164"/>
          <ac:grpSpMkLst>
            <pc:docMk/>
            <pc:sldMk cId="3083436029" sldId="277"/>
            <ac:grpSpMk id="7" creationId="{9E7717C0-8309-02DC-014E-5FC75EA106BE}"/>
          </ac:grpSpMkLst>
        </pc:grpChg>
        <pc:grpChg chg="add del mod">
          <ac:chgData name="Jolita Karpovič" userId="43dd85fd-8c22-4b99-b362-1cc97114eb17" providerId="ADAL" clId="{78C7292B-031B-4D20-BFD4-0CC0F440491E}" dt="2024-05-03T06:48:26.936" v="2227" actId="165"/>
          <ac:grpSpMkLst>
            <pc:docMk/>
            <pc:sldMk cId="3083436029" sldId="277"/>
            <ac:grpSpMk id="10" creationId="{689114EE-6DB2-1DB9-34DC-FF0F7F948A15}"/>
          </ac:grpSpMkLst>
        </pc:grpChg>
        <pc:grpChg chg="add del mod">
          <ac:chgData name="Jolita Karpovič" userId="43dd85fd-8c22-4b99-b362-1cc97114eb17" providerId="ADAL" clId="{78C7292B-031B-4D20-BFD4-0CC0F440491E}" dt="2024-04-26T06:47:55.779" v="57" actId="165"/>
          <ac:grpSpMkLst>
            <pc:docMk/>
            <pc:sldMk cId="3083436029" sldId="277"/>
            <ac:grpSpMk id="10" creationId="{F6CD8FF8-B6F8-A0F5-7530-B3E80678D97E}"/>
          </ac:grpSpMkLst>
        </pc:grpChg>
        <pc:grpChg chg="add del mod topLvl">
          <ac:chgData name="Jolita Karpovič" userId="43dd85fd-8c22-4b99-b362-1cc97114eb17" providerId="ADAL" clId="{78C7292B-031B-4D20-BFD4-0CC0F440491E}" dt="2024-05-03T06:41:49.678" v="2141" actId="478"/>
          <ac:grpSpMkLst>
            <pc:docMk/>
            <pc:sldMk cId="3083436029" sldId="277"/>
            <ac:grpSpMk id="18" creationId="{E304F7D3-E50D-D86F-609E-79CD4C5A6934}"/>
          </ac:grpSpMkLst>
        </pc:grpChg>
        <pc:grpChg chg="add del mod">
          <ac:chgData name="Jolita Karpovič" userId="43dd85fd-8c22-4b99-b362-1cc97114eb17" providerId="ADAL" clId="{78C7292B-031B-4D20-BFD4-0CC0F440491E}" dt="2024-04-26T07:06:46.940" v="187" actId="165"/>
          <ac:grpSpMkLst>
            <pc:docMk/>
            <pc:sldMk cId="3083436029" sldId="277"/>
            <ac:grpSpMk id="21" creationId="{13FEF934-D9BD-BDFB-0824-B3CFB17241DF}"/>
          </ac:grpSpMkLst>
        </pc:grpChg>
        <pc:grpChg chg="del mod">
          <ac:chgData name="Jolita Karpovič" userId="43dd85fd-8c22-4b99-b362-1cc97114eb17" providerId="ADAL" clId="{78C7292B-031B-4D20-BFD4-0CC0F440491E}" dt="2024-05-03T06:48:45.779" v="2229" actId="165"/>
          <ac:grpSpMkLst>
            <pc:docMk/>
            <pc:sldMk cId="3083436029" sldId="277"/>
            <ac:grpSpMk id="21" creationId="{29BCF8FF-33D6-2E97-C0B6-3E76E8FBFD38}"/>
          </ac:grpSpMkLst>
        </pc:grpChg>
        <pc:grpChg chg="add del mod">
          <ac:chgData name="Jolita Karpovič" userId="43dd85fd-8c22-4b99-b362-1cc97114eb17" providerId="ADAL" clId="{78C7292B-031B-4D20-BFD4-0CC0F440491E}" dt="2024-05-03T06:50:32.228" v="2243" actId="165"/>
          <ac:grpSpMkLst>
            <pc:docMk/>
            <pc:sldMk cId="3083436029" sldId="277"/>
            <ac:grpSpMk id="29" creationId="{84593EDA-D5D8-EEFE-12C5-1B8ACAC01ED1}"/>
          </ac:grpSpMkLst>
        </pc:grpChg>
        <pc:grpChg chg="add mod">
          <ac:chgData name="Jolita Karpovič" userId="43dd85fd-8c22-4b99-b362-1cc97114eb17" providerId="ADAL" clId="{78C7292B-031B-4D20-BFD4-0CC0F440491E}" dt="2024-05-03T06:50:46.327" v="2244" actId="164"/>
          <ac:grpSpMkLst>
            <pc:docMk/>
            <pc:sldMk cId="3083436029" sldId="277"/>
            <ac:grpSpMk id="30" creationId="{27C8B980-F8C6-FFE3-7060-223716A3C080}"/>
          </ac:grpSpMkLst>
        </pc:grpChg>
        <pc:grpChg chg="add mod">
          <ac:chgData name="Jolita Karpovič" userId="43dd85fd-8c22-4b99-b362-1cc97114eb17" providerId="ADAL" clId="{78C7292B-031B-4D20-BFD4-0CC0F440491E}" dt="2024-04-26T07:09:46.450" v="222" actId="164"/>
          <ac:grpSpMkLst>
            <pc:docMk/>
            <pc:sldMk cId="3083436029" sldId="277"/>
            <ac:grpSpMk id="37" creationId="{5CC3B41F-AA27-C3DA-1FAE-FFB93945C088}"/>
          </ac:grpSpMkLst>
        </pc:grpChg>
        <pc:grpChg chg="add del mod">
          <ac:chgData name="Jolita Karpovič" userId="43dd85fd-8c22-4b99-b362-1cc97114eb17" providerId="ADAL" clId="{78C7292B-031B-4D20-BFD4-0CC0F440491E}" dt="2024-04-26T09:03:04.969" v="419" actId="478"/>
          <ac:grpSpMkLst>
            <pc:docMk/>
            <pc:sldMk cId="3083436029" sldId="277"/>
            <ac:grpSpMk id="38" creationId="{372ACAF7-E347-88B6-1B3D-A68C17C23FAC}"/>
          </ac:grpSpMkLst>
        </pc:grpChg>
        <pc:grpChg chg="add mod">
          <ac:chgData name="Jolita Karpovič" userId="43dd85fd-8c22-4b99-b362-1cc97114eb17" providerId="ADAL" clId="{78C7292B-031B-4D20-BFD4-0CC0F440491E}" dt="2024-04-26T07:19:20.599" v="358" actId="164"/>
          <ac:grpSpMkLst>
            <pc:docMk/>
            <pc:sldMk cId="3083436029" sldId="277"/>
            <ac:grpSpMk id="51" creationId="{99F939C8-1600-38AD-A370-13314EC668C1}"/>
          </ac:grpSpMkLst>
        </pc:grpChg>
        <pc:grpChg chg="add del mod">
          <ac:chgData name="Jolita Karpovič" userId="43dd85fd-8c22-4b99-b362-1cc97114eb17" providerId="ADAL" clId="{78C7292B-031B-4D20-BFD4-0CC0F440491E}" dt="2024-04-26T09:02:59.121" v="415" actId="478"/>
          <ac:grpSpMkLst>
            <pc:docMk/>
            <pc:sldMk cId="3083436029" sldId="277"/>
            <ac:grpSpMk id="52" creationId="{46A615DB-53C7-902B-73BE-5223DCB1F847}"/>
          </ac:grpSpMkLst>
        </pc:grpChg>
        <pc:grpChg chg="add mod">
          <ac:chgData name="Jolita Karpovič" userId="43dd85fd-8c22-4b99-b362-1cc97114eb17" providerId="ADAL" clId="{78C7292B-031B-4D20-BFD4-0CC0F440491E}" dt="2024-04-26T09:24:21.385" v="968" actId="164"/>
          <ac:grpSpMkLst>
            <pc:docMk/>
            <pc:sldMk cId="3083436029" sldId="277"/>
            <ac:grpSpMk id="76" creationId="{7D576F4C-C198-2EC2-3239-C18F5FF3A657}"/>
          </ac:grpSpMkLst>
        </pc:grpChg>
        <pc:grpChg chg="add mod">
          <ac:chgData name="Jolita Karpovič" userId="43dd85fd-8c22-4b99-b362-1cc97114eb17" providerId="ADAL" clId="{78C7292B-031B-4D20-BFD4-0CC0F440491E}" dt="2024-06-06T10:26:13.760" v="2704" actId="1076"/>
          <ac:grpSpMkLst>
            <pc:docMk/>
            <pc:sldMk cId="3083436029" sldId="277"/>
            <ac:grpSpMk id="77" creationId="{9AF009B6-D177-FCB5-3FAD-56829E48F1D5}"/>
          </ac:grpSpMkLst>
        </pc:grpChg>
        <pc:graphicFrameChg chg="add del mod">
          <ac:chgData name="Jolita Karpovič" userId="43dd85fd-8c22-4b99-b362-1cc97114eb17" providerId="ADAL" clId="{78C7292B-031B-4D20-BFD4-0CC0F440491E}" dt="2024-04-26T06:47:18.485" v="51" actId="478"/>
          <ac:graphicFrameMkLst>
            <pc:docMk/>
            <pc:sldMk cId="3083436029" sldId="277"/>
            <ac:graphicFrameMk id="7" creationId="{9E08D91F-6121-5306-E49D-21586D28E798}"/>
          </ac:graphicFrameMkLst>
        </pc:graphicFrameChg>
        <pc:graphicFrameChg chg="del mod topLvl modGraphic">
          <ac:chgData name="Jolita Karpovič" userId="43dd85fd-8c22-4b99-b362-1cc97114eb17" providerId="ADAL" clId="{78C7292B-031B-4D20-BFD4-0CC0F440491E}" dt="2024-05-03T06:48:36.771" v="2228" actId="18245"/>
          <ac:graphicFrameMkLst>
            <pc:docMk/>
            <pc:sldMk cId="3083436029" sldId="277"/>
            <ac:graphicFrameMk id="11" creationId="{668B5079-830E-4F62-BDAF-511BC9C80B10}"/>
          </ac:graphicFrameMkLst>
        </pc:graphicFrameChg>
        <pc:picChg chg="add del mod">
          <ac:chgData name="Jolita Karpovič" userId="43dd85fd-8c22-4b99-b362-1cc97114eb17" providerId="ADAL" clId="{78C7292B-031B-4D20-BFD4-0CC0F440491E}" dt="2024-06-25T05:31:49.099" v="4555" actId="478"/>
          <ac:picMkLst>
            <pc:docMk/>
            <pc:sldMk cId="3083436029" sldId="277"/>
            <ac:picMk id="5" creationId="{BD845EDB-D666-8507-541B-6122FCB49905}"/>
          </ac:picMkLst>
        </pc:picChg>
        <pc:picChg chg="add mod">
          <ac:chgData name="Jolita Karpovič" userId="43dd85fd-8c22-4b99-b362-1cc97114eb17" providerId="ADAL" clId="{78C7292B-031B-4D20-BFD4-0CC0F440491E}" dt="2024-04-26T09:24:34.452" v="970" actId="208"/>
          <ac:picMkLst>
            <pc:docMk/>
            <pc:sldMk cId="3083436029" sldId="277"/>
            <ac:picMk id="65" creationId="{4F793EFF-0FF9-B8CF-7B07-F23359AAFEC5}"/>
          </ac:picMkLst>
        </pc:picChg>
        <pc:picChg chg="add mod">
          <ac:chgData name="Jolita Karpovič" userId="43dd85fd-8c22-4b99-b362-1cc97114eb17" providerId="ADAL" clId="{78C7292B-031B-4D20-BFD4-0CC0F440491E}" dt="2024-04-26T09:24:34.452" v="970" actId="208"/>
          <ac:picMkLst>
            <pc:docMk/>
            <pc:sldMk cId="3083436029" sldId="277"/>
            <ac:picMk id="67" creationId="{A43AB1DD-DFE3-CF3E-515E-2E2C574394DC}"/>
          </ac:picMkLst>
        </pc:picChg>
        <pc:picChg chg="add mod">
          <ac:chgData name="Jolita Karpovič" userId="43dd85fd-8c22-4b99-b362-1cc97114eb17" providerId="ADAL" clId="{78C7292B-031B-4D20-BFD4-0CC0F440491E}" dt="2024-04-26T09:24:34.452" v="970" actId="208"/>
          <ac:picMkLst>
            <pc:docMk/>
            <pc:sldMk cId="3083436029" sldId="277"/>
            <ac:picMk id="69" creationId="{6CF7696C-9C48-E769-A137-89E43E12586C}"/>
          </ac:picMkLst>
        </pc:picChg>
        <pc:picChg chg="add mod">
          <ac:chgData name="Jolita Karpovič" userId="43dd85fd-8c22-4b99-b362-1cc97114eb17" providerId="ADAL" clId="{78C7292B-031B-4D20-BFD4-0CC0F440491E}" dt="2024-04-26T09:24:34.452" v="970" actId="208"/>
          <ac:picMkLst>
            <pc:docMk/>
            <pc:sldMk cId="3083436029" sldId="277"/>
            <ac:picMk id="71" creationId="{F93FA829-4254-F240-F757-AC5814063AA3}"/>
          </ac:picMkLst>
        </pc:picChg>
        <pc:picChg chg="add mod">
          <ac:chgData name="Jolita Karpovič" userId="43dd85fd-8c22-4b99-b362-1cc97114eb17" providerId="ADAL" clId="{78C7292B-031B-4D20-BFD4-0CC0F440491E}" dt="2024-04-26T09:24:34.452" v="970" actId="208"/>
          <ac:picMkLst>
            <pc:docMk/>
            <pc:sldMk cId="3083436029" sldId="277"/>
            <ac:picMk id="73" creationId="{752B2D1F-BCAD-66E2-E15A-1C781783A13B}"/>
          </ac:picMkLst>
        </pc:picChg>
        <pc:picChg chg="add mod">
          <ac:chgData name="Jolita Karpovič" userId="43dd85fd-8c22-4b99-b362-1cc97114eb17" providerId="ADAL" clId="{78C7292B-031B-4D20-BFD4-0CC0F440491E}" dt="2024-04-26T09:24:34.452" v="970" actId="208"/>
          <ac:picMkLst>
            <pc:docMk/>
            <pc:sldMk cId="3083436029" sldId="277"/>
            <ac:picMk id="75" creationId="{FD8950C0-76D0-CC20-6217-3C689CCC3D65}"/>
          </ac:picMkLst>
        </pc:picChg>
        <pc:cxnChg chg="add mod">
          <ac:chgData name="Jolita Karpovič" userId="43dd85fd-8c22-4b99-b362-1cc97114eb17" providerId="ADAL" clId="{78C7292B-031B-4D20-BFD4-0CC0F440491E}" dt="2024-04-26T08:58:52.597" v="393" actId="1076"/>
          <ac:cxnSpMkLst>
            <pc:docMk/>
            <pc:sldMk cId="3083436029" sldId="277"/>
            <ac:cxnSpMk id="49" creationId="{D387616D-B7BB-3F67-218E-6D12EFEBF08A}"/>
          </ac:cxnSpMkLst>
        </pc:cxnChg>
      </pc:sldChg>
      <pc:sldChg chg="new del">
        <pc:chgData name="Jolita Karpovič" userId="43dd85fd-8c22-4b99-b362-1cc97114eb17" providerId="ADAL" clId="{78C7292B-031B-4D20-BFD4-0CC0F440491E}" dt="2024-04-26T06:43:00.987" v="9" actId="47"/>
        <pc:sldMkLst>
          <pc:docMk/>
          <pc:sldMk cId="4048290758" sldId="277"/>
        </pc:sldMkLst>
      </pc:sldChg>
      <pc:sldChg chg="addSp delSp modSp new mod modNotesTx">
        <pc:chgData name="Jolita Karpovič" userId="43dd85fd-8c22-4b99-b362-1cc97114eb17" providerId="ADAL" clId="{78C7292B-031B-4D20-BFD4-0CC0F440491E}" dt="2024-06-25T05:32:00.397" v="4558" actId="6549"/>
        <pc:sldMkLst>
          <pc:docMk/>
          <pc:sldMk cId="3645503013" sldId="278"/>
        </pc:sldMkLst>
        <pc:spChg chg="mod">
          <ac:chgData name="Jolita Karpovič" userId="43dd85fd-8c22-4b99-b362-1cc97114eb17" providerId="ADAL" clId="{78C7292B-031B-4D20-BFD4-0CC0F440491E}" dt="2024-06-18T06:48:55.015" v="3512" actId="13926"/>
          <ac:spMkLst>
            <pc:docMk/>
            <pc:sldMk cId="3645503013" sldId="278"/>
            <ac:spMk id="2" creationId="{44D0EED4-1DF0-4A87-B507-6BE314F45870}"/>
          </ac:spMkLst>
        </pc:spChg>
        <pc:spChg chg="del">
          <ac:chgData name="Jolita Karpovič" userId="43dd85fd-8c22-4b99-b362-1cc97114eb17" providerId="ADAL" clId="{78C7292B-031B-4D20-BFD4-0CC0F440491E}" dt="2024-04-26T09:02:31.253" v="410" actId="478"/>
          <ac:spMkLst>
            <pc:docMk/>
            <pc:sldMk cId="3645503013" sldId="278"/>
            <ac:spMk id="3" creationId="{BB6B8480-524C-B397-680C-FDC66120CCB2}"/>
          </ac:spMkLst>
        </pc:spChg>
        <pc:spChg chg="del">
          <ac:chgData name="Jolita Karpovič" userId="43dd85fd-8c22-4b99-b362-1cc97114eb17" providerId="ADAL" clId="{78C7292B-031B-4D20-BFD4-0CC0F440491E}" dt="2024-04-26T09:02:29.810" v="409" actId="478"/>
          <ac:spMkLst>
            <pc:docMk/>
            <pc:sldMk cId="3645503013" sldId="278"/>
            <ac:spMk id="5" creationId="{77BFCD83-6783-D4CD-3E1E-84D746C61571}"/>
          </ac:spMkLst>
        </pc:spChg>
        <pc:spChg chg="add mod">
          <ac:chgData name="Jolita Karpovič" userId="43dd85fd-8c22-4b99-b362-1cc97114eb17" providerId="ADAL" clId="{78C7292B-031B-4D20-BFD4-0CC0F440491E}" dt="2024-06-06T10:28:25.708" v="2750" actId="1076"/>
          <ac:spMkLst>
            <pc:docMk/>
            <pc:sldMk cId="3645503013" sldId="278"/>
            <ac:spMk id="5" creationId="{9DD27F4C-BFF3-A3E4-B94B-E46AEEB2DDB4}"/>
          </ac:spMkLst>
        </pc:spChg>
        <pc:spChg chg="del">
          <ac:chgData name="Jolita Karpovič" userId="43dd85fd-8c22-4b99-b362-1cc97114eb17" providerId="ADAL" clId="{78C7292B-031B-4D20-BFD4-0CC0F440491E}" dt="2024-04-26T09:02:27.977" v="408" actId="478"/>
          <ac:spMkLst>
            <pc:docMk/>
            <pc:sldMk cId="3645503013" sldId="278"/>
            <ac:spMk id="6" creationId="{E6EA3708-FE6F-BDF6-3AEE-3FBFE6D19491}"/>
          </ac:spMkLst>
        </pc:spChg>
        <pc:spChg chg="mod">
          <ac:chgData name="Jolita Karpovič" userId="43dd85fd-8c22-4b99-b362-1cc97114eb17" providerId="ADAL" clId="{78C7292B-031B-4D20-BFD4-0CC0F440491E}" dt="2024-04-26T09:02:32.878" v="411"/>
          <ac:spMkLst>
            <pc:docMk/>
            <pc:sldMk cId="3645503013" sldId="278"/>
            <ac:spMk id="9" creationId="{127BEFBA-24CB-7FF6-0FC3-E105CE37E50C}"/>
          </ac:spMkLst>
        </pc:spChg>
        <pc:spChg chg="mod">
          <ac:chgData name="Jolita Karpovič" userId="43dd85fd-8c22-4b99-b362-1cc97114eb17" providerId="ADAL" clId="{78C7292B-031B-4D20-BFD4-0CC0F440491E}" dt="2024-04-26T09:02:32.878" v="411"/>
          <ac:spMkLst>
            <pc:docMk/>
            <pc:sldMk cId="3645503013" sldId="278"/>
            <ac:spMk id="10" creationId="{C5E90718-208B-C73A-8BEA-C9B92493DC43}"/>
          </ac:spMkLst>
        </pc:spChg>
        <pc:spChg chg="mod">
          <ac:chgData name="Jolita Karpovič" userId="43dd85fd-8c22-4b99-b362-1cc97114eb17" providerId="ADAL" clId="{78C7292B-031B-4D20-BFD4-0CC0F440491E}" dt="2024-04-26T09:02:32.878" v="411"/>
          <ac:spMkLst>
            <pc:docMk/>
            <pc:sldMk cId="3645503013" sldId="278"/>
            <ac:spMk id="11" creationId="{B54DAD1E-FFB3-F7DF-F575-592FD0C08ECB}"/>
          </ac:spMkLst>
        </pc:spChg>
        <pc:spChg chg="mod">
          <ac:chgData name="Jolita Karpovič" userId="43dd85fd-8c22-4b99-b362-1cc97114eb17" providerId="ADAL" clId="{78C7292B-031B-4D20-BFD4-0CC0F440491E}" dt="2024-04-26T09:02:32.878" v="411"/>
          <ac:spMkLst>
            <pc:docMk/>
            <pc:sldMk cId="3645503013" sldId="278"/>
            <ac:spMk id="12" creationId="{A420FE0F-D89A-B1B5-E457-94B6B6867B05}"/>
          </ac:spMkLst>
        </pc:spChg>
        <pc:spChg chg="mod">
          <ac:chgData name="Jolita Karpovič" userId="43dd85fd-8c22-4b99-b362-1cc97114eb17" providerId="ADAL" clId="{78C7292B-031B-4D20-BFD4-0CC0F440491E}" dt="2024-05-03T07:02:03.699" v="2348" actId="207"/>
          <ac:spMkLst>
            <pc:docMk/>
            <pc:sldMk cId="3645503013" sldId="278"/>
            <ac:spMk id="13" creationId="{34203C6C-79E6-891F-D03C-B75272142C9B}"/>
          </ac:spMkLst>
        </pc:spChg>
        <pc:spChg chg="mod">
          <ac:chgData name="Jolita Karpovič" userId="43dd85fd-8c22-4b99-b362-1cc97114eb17" providerId="ADAL" clId="{78C7292B-031B-4D20-BFD4-0CC0F440491E}" dt="2024-05-03T07:01:55.769" v="2347" actId="207"/>
          <ac:spMkLst>
            <pc:docMk/>
            <pc:sldMk cId="3645503013" sldId="278"/>
            <ac:spMk id="14" creationId="{2AD19B48-3F39-D3D8-A33F-2D19A0DF3B53}"/>
          </ac:spMkLst>
        </pc:spChg>
        <pc:spChg chg="mod">
          <ac:chgData name="Jolita Karpovič" userId="43dd85fd-8c22-4b99-b362-1cc97114eb17" providerId="ADAL" clId="{78C7292B-031B-4D20-BFD4-0CC0F440491E}" dt="2024-05-03T07:01:16.859" v="2346" actId="207"/>
          <ac:spMkLst>
            <pc:docMk/>
            <pc:sldMk cId="3645503013" sldId="278"/>
            <ac:spMk id="15" creationId="{A9952A56-7E4A-EBEF-F9EE-B32FE422EC9E}"/>
          </ac:spMkLst>
        </pc:spChg>
        <pc:spChg chg="mod">
          <ac:chgData name="Jolita Karpovič" userId="43dd85fd-8c22-4b99-b362-1cc97114eb17" providerId="ADAL" clId="{78C7292B-031B-4D20-BFD4-0CC0F440491E}" dt="2024-05-03T07:01:16.859" v="2346" actId="207"/>
          <ac:spMkLst>
            <pc:docMk/>
            <pc:sldMk cId="3645503013" sldId="278"/>
            <ac:spMk id="16" creationId="{1EB044B4-3311-8CEC-B09E-83A580616A2D}"/>
          </ac:spMkLst>
        </pc:spChg>
        <pc:spChg chg="mod">
          <ac:chgData name="Jolita Karpovič" userId="43dd85fd-8c22-4b99-b362-1cc97114eb17" providerId="ADAL" clId="{78C7292B-031B-4D20-BFD4-0CC0F440491E}" dt="2024-05-03T07:01:55.769" v="2347" actId="207"/>
          <ac:spMkLst>
            <pc:docMk/>
            <pc:sldMk cId="3645503013" sldId="278"/>
            <ac:spMk id="17" creationId="{8C479497-248D-CF95-91C4-F814E4DCD17F}"/>
          </ac:spMkLst>
        </pc:spChg>
        <pc:spChg chg="mod">
          <ac:chgData name="Jolita Karpovič" userId="43dd85fd-8c22-4b99-b362-1cc97114eb17" providerId="ADAL" clId="{78C7292B-031B-4D20-BFD4-0CC0F440491E}" dt="2024-05-03T07:01:16.859" v="2346" actId="207"/>
          <ac:spMkLst>
            <pc:docMk/>
            <pc:sldMk cId="3645503013" sldId="278"/>
            <ac:spMk id="18" creationId="{10DA8582-EB6F-81C1-BBAC-355BCED76208}"/>
          </ac:spMkLst>
        </pc:spChg>
        <pc:spChg chg="mod">
          <ac:chgData name="Jolita Karpovič" userId="43dd85fd-8c22-4b99-b362-1cc97114eb17" providerId="ADAL" clId="{78C7292B-031B-4D20-BFD4-0CC0F440491E}" dt="2024-05-03T07:01:16.859" v="2346" actId="207"/>
          <ac:spMkLst>
            <pc:docMk/>
            <pc:sldMk cId="3645503013" sldId="278"/>
            <ac:spMk id="19" creationId="{608F23FB-B52D-169F-10E4-03362929C6EF}"/>
          </ac:spMkLst>
        </pc:spChg>
        <pc:spChg chg="mod">
          <ac:chgData name="Jolita Karpovič" userId="43dd85fd-8c22-4b99-b362-1cc97114eb17" providerId="ADAL" clId="{78C7292B-031B-4D20-BFD4-0CC0F440491E}" dt="2024-05-03T07:01:16.859" v="2346" actId="207"/>
          <ac:spMkLst>
            <pc:docMk/>
            <pc:sldMk cId="3645503013" sldId="278"/>
            <ac:spMk id="20" creationId="{17244940-EA94-A6DB-DC4C-4FA360A62037}"/>
          </ac:spMkLst>
        </pc:spChg>
        <pc:spChg chg="mod">
          <ac:chgData name="Jolita Karpovič" userId="43dd85fd-8c22-4b99-b362-1cc97114eb17" providerId="ADAL" clId="{78C7292B-031B-4D20-BFD4-0CC0F440491E}" dt="2024-05-03T07:01:16.859" v="2346" actId="207"/>
          <ac:spMkLst>
            <pc:docMk/>
            <pc:sldMk cId="3645503013" sldId="278"/>
            <ac:spMk id="21" creationId="{629E5B42-1B33-7B79-EED3-742B5F878A77}"/>
          </ac:spMkLst>
        </pc:spChg>
        <pc:spChg chg="mod">
          <ac:chgData name="Jolita Karpovič" userId="43dd85fd-8c22-4b99-b362-1cc97114eb17" providerId="ADAL" clId="{78C7292B-031B-4D20-BFD4-0CC0F440491E}" dt="2024-05-03T07:01:16.859" v="2346" actId="207"/>
          <ac:spMkLst>
            <pc:docMk/>
            <pc:sldMk cId="3645503013" sldId="278"/>
            <ac:spMk id="22" creationId="{A63FDBE5-85C5-B64E-DA44-40B781DA06BC}"/>
          </ac:spMkLst>
        </pc:spChg>
        <pc:spChg chg="mod">
          <ac:chgData name="Jolita Karpovič" userId="43dd85fd-8c22-4b99-b362-1cc97114eb17" providerId="ADAL" clId="{78C7292B-031B-4D20-BFD4-0CC0F440491E}" dt="2024-05-03T07:01:16.859" v="2346" actId="207"/>
          <ac:spMkLst>
            <pc:docMk/>
            <pc:sldMk cId="3645503013" sldId="278"/>
            <ac:spMk id="23" creationId="{43E7E6FA-1AD8-1A40-B06D-F7FEC1390D6E}"/>
          </ac:spMkLst>
        </pc:spChg>
        <pc:spChg chg="add mod">
          <ac:chgData name="Jolita Karpovič" userId="43dd85fd-8c22-4b99-b362-1cc97114eb17" providerId="ADAL" clId="{78C7292B-031B-4D20-BFD4-0CC0F440491E}" dt="2024-04-26T09:31:41.454" v="1162" actId="1076"/>
          <ac:spMkLst>
            <pc:docMk/>
            <pc:sldMk cId="3645503013" sldId="278"/>
            <ac:spMk id="24" creationId="{14CBF5E4-52A1-AE6B-2327-4517073E50B7}"/>
          </ac:spMkLst>
        </pc:spChg>
        <pc:spChg chg="mod">
          <ac:chgData name="Jolita Karpovič" userId="43dd85fd-8c22-4b99-b362-1cc97114eb17" providerId="ADAL" clId="{78C7292B-031B-4D20-BFD4-0CC0F440491E}" dt="2024-05-03T07:00:36.487" v="2345" actId="207"/>
          <ac:spMkLst>
            <pc:docMk/>
            <pc:sldMk cId="3645503013" sldId="278"/>
            <ac:spMk id="26" creationId="{7B9AF6FB-A6AD-9CD9-480F-FEAD2E44DA87}"/>
          </ac:spMkLst>
        </pc:spChg>
        <pc:spChg chg="mod">
          <ac:chgData name="Jolita Karpovič" userId="43dd85fd-8c22-4b99-b362-1cc97114eb17" providerId="ADAL" clId="{78C7292B-031B-4D20-BFD4-0CC0F440491E}" dt="2024-05-03T07:00:36.487" v="2345" actId="207"/>
          <ac:spMkLst>
            <pc:docMk/>
            <pc:sldMk cId="3645503013" sldId="278"/>
            <ac:spMk id="28" creationId="{CE2ABAEB-2788-B34E-0A51-524CA6F2F619}"/>
          </ac:spMkLst>
        </pc:spChg>
        <pc:spChg chg="mod">
          <ac:chgData name="Jolita Karpovič" userId="43dd85fd-8c22-4b99-b362-1cc97114eb17" providerId="ADAL" clId="{78C7292B-031B-4D20-BFD4-0CC0F440491E}" dt="2024-05-03T07:00:36.487" v="2345" actId="207"/>
          <ac:spMkLst>
            <pc:docMk/>
            <pc:sldMk cId="3645503013" sldId="278"/>
            <ac:spMk id="29" creationId="{95FF2320-90AD-E567-C2E2-70CC3FA2EC4D}"/>
          </ac:spMkLst>
        </pc:spChg>
        <pc:spChg chg="mod">
          <ac:chgData name="Jolita Karpovič" userId="43dd85fd-8c22-4b99-b362-1cc97114eb17" providerId="ADAL" clId="{78C7292B-031B-4D20-BFD4-0CC0F440491E}" dt="2024-04-26T09:02:52.925" v="413"/>
          <ac:spMkLst>
            <pc:docMk/>
            <pc:sldMk cId="3645503013" sldId="278"/>
            <ac:spMk id="30" creationId="{1AED4C30-109B-4766-5898-B48475BE7CE6}"/>
          </ac:spMkLst>
        </pc:spChg>
        <pc:spChg chg="mod">
          <ac:chgData name="Jolita Karpovič" userId="43dd85fd-8c22-4b99-b362-1cc97114eb17" providerId="ADAL" clId="{78C7292B-031B-4D20-BFD4-0CC0F440491E}" dt="2024-04-26T09:02:52.925" v="413"/>
          <ac:spMkLst>
            <pc:docMk/>
            <pc:sldMk cId="3645503013" sldId="278"/>
            <ac:spMk id="31" creationId="{C4A3CC15-2DBA-FBAD-1C31-8106B2652371}"/>
          </ac:spMkLst>
        </pc:spChg>
        <pc:spChg chg="mod">
          <ac:chgData name="Jolita Karpovič" userId="43dd85fd-8c22-4b99-b362-1cc97114eb17" providerId="ADAL" clId="{78C7292B-031B-4D20-BFD4-0CC0F440491E}" dt="2024-04-26T09:02:52.925" v="413"/>
          <ac:spMkLst>
            <pc:docMk/>
            <pc:sldMk cId="3645503013" sldId="278"/>
            <ac:spMk id="32" creationId="{B38FBDB9-55C1-0B54-431F-ACDE4E1BB4F6}"/>
          </ac:spMkLst>
        </pc:spChg>
        <pc:spChg chg="mod">
          <ac:chgData name="Jolita Karpovič" userId="43dd85fd-8c22-4b99-b362-1cc97114eb17" providerId="ADAL" clId="{78C7292B-031B-4D20-BFD4-0CC0F440491E}" dt="2024-04-26T09:02:52.925" v="413"/>
          <ac:spMkLst>
            <pc:docMk/>
            <pc:sldMk cId="3645503013" sldId="278"/>
            <ac:spMk id="34" creationId="{E6A81057-CD44-8E47-3B1C-202F6C40667B}"/>
          </ac:spMkLst>
        </pc:spChg>
        <pc:spChg chg="add mod">
          <ac:chgData name="Jolita Karpovič" userId="43dd85fd-8c22-4b99-b362-1cc97114eb17" providerId="ADAL" clId="{78C7292B-031B-4D20-BFD4-0CC0F440491E}" dt="2024-04-26T09:30:16.565" v="1089" actId="1076"/>
          <ac:spMkLst>
            <pc:docMk/>
            <pc:sldMk cId="3645503013" sldId="278"/>
            <ac:spMk id="35" creationId="{E5E45666-DFA5-D122-1F27-04CCAE5732CC}"/>
          </ac:spMkLst>
        </pc:spChg>
        <pc:spChg chg="add mod">
          <ac:chgData name="Jolita Karpovič" userId="43dd85fd-8c22-4b99-b362-1cc97114eb17" providerId="ADAL" clId="{78C7292B-031B-4D20-BFD4-0CC0F440491E}" dt="2024-04-26T09:31:52.066" v="1163" actId="1076"/>
          <ac:spMkLst>
            <pc:docMk/>
            <pc:sldMk cId="3645503013" sldId="278"/>
            <ac:spMk id="36" creationId="{6407412B-917F-C0AF-0469-FAEE4772DE48}"/>
          </ac:spMkLst>
        </pc:spChg>
        <pc:spChg chg="add del mod">
          <ac:chgData name="Jolita Karpovič" userId="43dd85fd-8c22-4b99-b362-1cc97114eb17" providerId="ADAL" clId="{78C7292B-031B-4D20-BFD4-0CC0F440491E}" dt="2024-06-06T10:28:10.745" v="2732" actId="478"/>
          <ac:spMkLst>
            <pc:docMk/>
            <pc:sldMk cId="3645503013" sldId="278"/>
            <ac:spMk id="37" creationId="{A24884CB-958D-B62A-3685-FF8B59296806}"/>
          </ac:spMkLst>
        </pc:spChg>
        <pc:spChg chg="add mod">
          <ac:chgData name="Jolita Karpovič" userId="43dd85fd-8c22-4b99-b362-1cc97114eb17" providerId="ADAL" clId="{78C7292B-031B-4D20-BFD4-0CC0F440491E}" dt="2024-06-06T10:45:24.896" v="2794" actId="20577"/>
          <ac:spMkLst>
            <pc:docMk/>
            <pc:sldMk cId="3645503013" sldId="278"/>
            <ac:spMk id="39" creationId="{985090C7-530F-BA9D-878E-8A875776EACE}"/>
          </ac:spMkLst>
        </pc:spChg>
        <pc:spChg chg="del mod topLvl">
          <ac:chgData name="Jolita Karpovič" userId="43dd85fd-8c22-4b99-b362-1cc97114eb17" providerId="ADAL" clId="{78C7292B-031B-4D20-BFD4-0CC0F440491E}" dt="2024-04-26T09:38:17.846" v="1219" actId="478"/>
          <ac:spMkLst>
            <pc:docMk/>
            <pc:sldMk cId="3645503013" sldId="278"/>
            <ac:spMk id="41" creationId="{3E8F8156-6971-F6B5-CCE8-E6C9E5863490}"/>
          </ac:spMkLst>
        </pc:spChg>
        <pc:spChg chg="del mod topLvl">
          <ac:chgData name="Jolita Karpovič" userId="43dd85fd-8c22-4b99-b362-1cc97114eb17" providerId="ADAL" clId="{78C7292B-031B-4D20-BFD4-0CC0F440491E}" dt="2024-04-26T09:38:14.417" v="1218" actId="478"/>
          <ac:spMkLst>
            <pc:docMk/>
            <pc:sldMk cId="3645503013" sldId="278"/>
            <ac:spMk id="42" creationId="{B85C601C-2B8E-648E-E7C1-B475AA961C8C}"/>
          </ac:spMkLst>
        </pc:spChg>
        <pc:spChg chg="add mod">
          <ac:chgData name="Jolita Karpovič" userId="43dd85fd-8c22-4b99-b362-1cc97114eb17" providerId="ADAL" clId="{78C7292B-031B-4D20-BFD4-0CC0F440491E}" dt="2024-06-06T11:05:14.235" v="3081" actId="13926"/>
          <ac:spMkLst>
            <pc:docMk/>
            <pc:sldMk cId="3645503013" sldId="278"/>
            <ac:spMk id="43" creationId="{EF2059EA-1A88-9D5C-847D-CE85D2F3E72D}"/>
          </ac:spMkLst>
        </pc:spChg>
        <pc:grpChg chg="add mod">
          <ac:chgData name="Jolita Karpovič" userId="43dd85fd-8c22-4b99-b362-1cc97114eb17" providerId="ADAL" clId="{78C7292B-031B-4D20-BFD4-0CC0F440491E}" dt="2024-05-03T07:03:15.468" v="2349" actId="1076"/>
          <ac:grpSpMkLst>
            <pc:docMk/>
            <pc:sldMk cId="3645503013" sldId="278"/>
            <ac:grpSpMk id="7" creationId="{6ECE3F36-D4F7-DF33-38F0-5F1BF67E6FE8}"/>
          </ac:grpSpMkLst>
        </pc:grpChg>
        <pc:grpChg chg="mod">
          <ac:chgData name="Jolita Karpovič" userId="43dd85fd-8c22-4b99-b362-1cc97114eb17" providerId="ADAL" clId="{78C7292B-031B-4D20-BFD4-0CC0F440491E}" dt="2024-04-26T09:02:32.878" v="411"/>
          <ac:grpSpMkLst>
            <pc:docMk/>
            <pc:sldMk cId="3645503013" sldId="278"/>
            <ac:grpSpMk id="8" creationId="{F2003A78-A17F-C744-6B91-44814DD4AE00}"/>
          </ac:grpSpMkLst>
        </pc:grpChg>
        <pc:grpChg chg="add mod">
          <ac:chgData name="Jolita Karpovič" userId="43dd85fd-8c22-4b99-b362-1cc97114eb17" providerId="ADAL" clId="{78C7292B-031B-4D20-BFD4-0CC0F440491E}" dt="2024-04-26T09:30:20.609" v="1090" actId="1076"/>
          <ac:grpSpMkLst>
            <pc:docMk/>
            <pc:sldMk cId="3645503013" sldId="278"/>
            <ac:grpSpMk id="25" creationId="{12915B65-7D2E-20FF-E0EE-6E5F19EF71DC}"/>
          </ac:grpSpMkLst>
        </pc:grpChg>
        <pc:grpChg chg="mod">
          <ac:chgData name="Jolita Karpovič" userId="43dd85fd-8c22-4b99-b362-1cc97114eb17" providerId="ADAL" clId="{78C7292B-031B-4D20-BFD4-0CC0F440491E}" dt="2024-04-26T09:02:52.925" v="413"/>
          <ac:grpSpMkLst>
            <pc:docMk/>
            <pc:sldMk cId="3645503013" sldId="278"/>
            <ac:grpSpMk id="27" creationId="{0281A610-00F7-B681-8DC0-272B3117BD8D}"/>
          </ac:grpSpMkLst>
        </pc:grpChg>
        <pc:grpChg chg="add del mod">
          <ac:chgData name="Jolita Karpovič" userId="43dd85fd-8c22-4b99-b362-1cc97114eb17" providerId="ADAL" clId="{78C7292B-031B-4D20-BFD4-0CC0F440491E}" dt="2024-04-26T09:38:14.417" v="1218" actId="478"/>
          <ac:grpSpMkLst>
            <pc:docMk/>
            <pc:sldMk cId="3645503013" sldId="278"/>
            <ac:grpSpMk id="40" creationId="{076CC198-FDE0-A4A3-86B1-4AFAD10146C2}"/>
          </ac:grpSpMkLst>
        </pc:grpChg>
        <pc:graphicFrameChg chg="add del mod">
          <ac:chgData name="Jolita Karpovič" userId="43dd85fd-8c22-4b99-b362-1cc97114eb17" providerId="ADAL" clId="{78C7292B-031B-4D20-BFD4-0CC0F440491E}" dt="2024-06-06T10:48:30.883" v="2801" actId="478"/>
          <ac:graphicFrameMkLst>
            <pc:docMk/>
            <pc:sldMk cId="3645503013" sldId="278"/>
            <ac:graphicFrameMk id="6" creationId="{B8811BEC-9882-395A-250D-0DA377A8F00F}"/>
          </ac:graphicFrameMkLst>
        </pc:graphicFrameChg>
        <pc:picChg chg="add del mod">
          <ac:chgData name="Jolita Karpovič" userId="43dd85fd-8c22-4b99-b362-1cc97114eb17" providerId="ADAL" clId="{78C7292B-031B-4D20-BFD4-0CC0F440491E}" dt="2024-06-25T05:31:57.293" v="4557" actId="478"/>
          <ac:picMkLst>
            <pc:docMk/>
            <pc:sldMk cId="3645503013" sldId="278"/>
            <ac:picMk id="3" creationId="{8E46EFE0-93A4-2425-5031-C4715EE4BF6E}"/>
          </ac:picMkLst>
        </pc:picChg>
        <pc:cxnChg chg="mod">
          <ac:chgData name="Jolita Karpovič" userId="43dd85fd-8c22-4b99-b362-1cc97114eb17" providerId="ADAL" clId="{78C7292B-031B-4D20-BFD4-0CC0F440491E}" dt="2024-04-26T09:02:52.925" v="413"/>
          <ac:cxnSpMkLst>
            <pc:docMk/>
            <pc:sldMk cId="3645503013" sldId="278"/>
            <ac:cxnSpMk id="33" creationId="{D9A9CBEE-E815-C59E-3BE4-F6DD67C3D709}"/>
          </ac:cxnSpMkLst>
        </pc:cxnChg>
      </pc:sldChg>
      <pc:sldChg chg="addSp delSp modSp add mod ord">
        <pc:chgData name="Jolita Karpovič" userId="43dd85fd-8c22-4b99-b362-1cc97114eb17" providerId="ADAL" clId="{78C7292B-031B-4D20-BFD4-0CC0F440491E}" dt="2024-06-18T07:41:54.431" v="3609" actId="207"/>
        <pc:sldMkLst>
          <pc:docMk/>
          <pc:sldMk cId="2956810658" sldId="279"/>
        </pc:sldMkLst>
        <pc:spChg chg="mod">
          <ac:chgData name="Jolita Karpovič" userId="43dd85fd-8c22-4b99-b362-1cc97114eb17" providerId="ADAL" clId="{78C7292B-031B-4D20-BFD4-0CC0F440491E}" dt="2024-06-18T06:49:25.110" v="3526" actId="13926"/>
          <ac:spMkLst>
            <pc:docMk/>
            <pc:sldMk cId="2956810658" sldId="279"/>
            <ac:spMk id="2" creationId="{10BBAA94-AC80-5AB1-DA82-DF0577FBA2EE}"/>
          </ac:spMkLst>
        </pc:spChg>
        <pc:spChg chg="mod">
          <ac:chgData name="Jolita Karpovič" userId="43dd85fd-8c22-4b99-b362-1cc97114eb17" providerId="ADAL" clId="{78C7292B-031B-4D20-BFD4-0CC0F440491E}" dt="2024-06-10T11:49:56.095" v="3499" actId="20577"/>
          <ac:spMkLst>
            <pc:docMk/>
            <pc:sldMk cId="2956810658" sldId="279"/>
            <ac:spMk id="4" creationId="{0E4ABC91-6B85-E2F7-525A-41530DAD96A3}"/>
          </ac:spMkLst>
        </pc:spChg>
        <pc:spChg chg="add mod">
          <ac:chgData name="Jolita Karpovič" userId="43dd85fd-8c22-4b99-b362-1cc97114eb17" providerId="ADAL" clId="{78C7292B-031B-4D20-BFD4-0CC0F440491E}" dt="2024-06-18T07:41:46.853" v="3608" actId="1076"/>
          <ac:spMkLst>
            <pc:docMk/>
            <pc:sldMk cId="2956810658" sldId="279"/>
            <ac:spMk id="7" creationId="{AF3C0192-6A84-3CA2-2AD1-58689D842C2F}"/>
          </ac:spMkLst>
        </pc:spChg>
        <pc:spChg chg="add del mod">
          <ac:chgData name="Jolita Karpovič" userId="43dd85fd-8c22-4b99-b362-1cc97114eb17" providerId="ADAL" clId="{78C7292B-031B-4D20-BFD4-0CC0F440491E}" dt="2024-05-03T07:20:20.795" v="2568" actId="478"/>
          <ac:spMkLst>
            <pc:docMk/>
            <pc:sldMk cId="2956810658" sldId="279"/>
            <ac:spMk id="7" creationId="{B7CAED1E-0646-2402-634F-ACA12CA770CD}"/>
          </ac:spMkLst>
        </pc:spChg>
        <pc:spChg chg="add del mod">
          <ac:chgData name="Jolita Karpovič" userId="43dd85fd-8c22-4b99-b362-1cc97114eb17" providerId="ADAL" clId="{78C7292B-031B-4D20-BFD4-0CC0F440491E}" dt="2024-05-03T07:20:21.874" v="2569" actId="478"/>
          <ac:spMkLst>
            <pc:docMk/>
            <pc:sldMk cId="2956810658" sldId="279"/>
            <ac:spMk id="8" creationId="{849D75DD-D373-E209-472F-BFA072AC6FFC}"/>
          </ac:spMkLst>
        </pc:spChg>
        <pc:spChg chg="mod">
          <ac:chgData name="Jolita Karpovič" userId="43dd85fd-8c22-4b99-b362-1cc97114eb17" providerId="ADAL" clId="{78C7292B-031B-4D20-BFD4-0CC0F440491E}" dt="2024-05-03T07:17:51.787" v="2546" actId="207"/>
          <ac:spMkLst>
            <pc:docMk/>
            <pc:sldMk cId="2956810658" sldId="279"/>
            <ac:spMk id="10" creationId="{6C379212-476B-0069-B516-EBA5421777BE}"/>
          </ac:spMkLst>
        </pc:spChg>
        <pc:spChg chg="mod">
          <ac:chgData name="Jolita Karpovič" userId="43dd85fd-8c22-4b99-b362-1cc97114eb17" providerId="ADAL" clId="{78C7292B-031B-4D20-BFD4-0CC0F440491E}" dt="2024-06-18T07:41:18.020" v="3604" actId="208"/>
          <ac:spMkLst>
            <pc:docMk/>
            <pc:sldMk cId="2956810658" sldId="279"/>
            <ac:spMk id="11" creationId="{EBA7F74F-09BA-622B-BD3A-A3C7468298B1}"/>
          </ac:spMkLst>
        </pc:spChg>
        <pc:spChg chg="mod">
          <ac:chgData name="Jolita Karpovič" userId="43dd85fd-8c22-4b99-b362-1cc97114eb17" providerId="ADAL" clId="{78C7292B-031B-4D20-BFD4-0CC0F440491E}" dt="2024-05-03T07:17:36.712" v="2544" actId="207"/>
          <ac:spMkLst>
            <pc:docMk/>
            <pc:sldMk cId="2956810658" sldId="279"/>
            <ac:spMk id="12" creationId="{895F131F-2599-93B5-74AD-40C46FE236B4}"/>
          </ac:spMkLst>
        </pc:spChg>
        <pc:spChg chg="mod">
          <ac:chgData name="Jolita Karpovič" userId="43dd85fd-8c22-4b99-b362-1cc97114eb17" providerId="ADAL" clId="{78C7292B-031B-4D20-BFD4-0CC0F440491E}" dt="2024-05-03T07:17:45.800" v="2545" actId="208"/>
          <ac:spMkLst>
            <pc:docMk/>
            <pc:sldMk cId="2956810658" sldId="279"/>
            <ac:spMk id="13" creationId="{5D8272D0-F3B6-9EB3-E308-CE42E2CA7296}"/>
          </ac:spMkLst>
        </pc:spChg>
        <pc:spChg chg="mod">
          <ac:chgData name="Jolita Karpovič" userId="43dd85fd-8c22-4b99-b362-1cc97114eb17" providerId="ADAL" clId="{78C7292B-031B-4D20-BFD4-0CC0F440491E}" dt="2024-06-18T07:41:54.431" v="3609" actId="207"/>
          <ac:spMkLst>
            <pc:docMk/>
            <pc:sldMk cId="2956810658" sldId="279"/>
            <ac:spMk id="14" creationId="{FFD463A2-7063-3E92-1DDA-A11332DDF523}"/>
          </ac:spMkLst>
        </pc:spChg>
        <pc:spChg chg="add mod">
          <ac:chgData name="Jolita Karpovič" userId="43dd85fd-8c22-4b99-b362-1cc97114eb17" providerId="ADAL" clId="{78C7292B-031B-4D20-BFD4-0CC0F440491E}" dt="2024-05-03T07:20:51.101" v="2576" actId="207"/>
          <ac:spMkLst>
            <pc:docMk/>
            <pc:sldMk cId="2956810658" sldId="279"/>
            <ac:spMk id="15" creationId="{4188D173-B709-FE00-0691-383BF5437E4C}"/>
          </ac:spMkLst>
        </pc:spChg>
        <pc:spChg chg="del mod">
          <ac:chgData name="Jolita Karpovič" userId="43dd85fd-8c22-4b99-b362-1cc97114eb17" providerId="ADAL" clId="{78C7292B-031B-4D20-BFD4-0CC0F440491E}" dt="2024-05-03T07:18:31.771" v="2551" actId="478"/>
          <ac:spMkLst>
            <pc:docMk/>
            <pc:sldMk cId="2956810658" sldId="279"/>
            <ac:spMk id="16" creationId="{26442860-1675-FDC0-1149-B52E3ADB077E}"/>
          </ac:spMkLst>
        </pc:spChg>
        <pc:spChg chg="mod">
          <ac:chgData name="Jolita Karpovič" userId="43dd85fd-8c22-4b99-b362-1cc97114eb17" providerId="ADAL" clId="{78C7292B-031B-4D20-BFD4-0CC0F440491E}" dt="2024-06-18T07:41:34.681" v="3605" actId="208"/>
          <ac:spMkLst>
            <pc:docMk/>
            <pc:sldMk cId="2956810658" sldId="279"/>
            <ac:spMk id="17" creationId="{797A7217-B291-74AB-12FE-AA099C9DC9D1}"/>
          </ac:spMkLst>
        </pc:spChg>
        <pc:spChg chg="add del mod">
          <ac:chgData name="Jolita Karpovič" userId="43dd85fd-8c22-4b99-b362-1cc97114eb17" providerId="ADAL" clId="{78C7292B-031B-4D20-BFD4-0CC0F440491E}" dt="2024-06-18T07:41:40.417" v="3606" actId="478"/>
          <ac:spMkLst>
            <pc:docMk/>
            <pc:sldMk cId="2956810658" sldId="279"/>
            <ac:spMk id="18" creationId="{CEDC01EA-8119-8F1B-4C13-E0F549130784}"/>
          </ac:spMkLst>
        </pc:spChg>
        <pc:spChg chg="add mod">
          <ac:chgData name="Jolita Karpovič" userId="43dd85fd-8c22-4b99-b362-1cc97114eb17" providerId="ADAL" clId="{78C7292B-031B-4D20-BFD4-0CC0F440491E}" dt="2024-05-03T07:21:46.625" v="2587" actId="1076"/>
          <ac:spMkLst>
            <pc:docMk/>
            <pc:sldMk cId="2956810658" sldId="279"/>
            <ac:spMk id="19" creationId="{7C188B45-E845-D829-08FB-371D837CF6A4}"/>
          </ac:spMkLst>
        </pc:spChg>
        <pc:grpChg chg="mod">
          <ac:chgData name="Jolita Karpovič" userId="43dd85fd-8c22-4b99-b362-1cc97114eb17" providerId="ADAL" clId="{78C7292B-031B-4D20-BFD4-0CC0F440491E}" dt="2024-05-03T07:19:46.613" v="2560" actId="1076"/>
          <ac:grpSpMkLst>
            <pc:docMk/>
            <pc:sldMk cId="2956810658" sldId="279"/>
            <ac:grpSpMk id="9" creationId="{A661A260-A769-BD46-E2F7-65B1DF7E53D6}"/>
          </ac:grpSpMkLst>
        </pc:grpChg>
        <pc:picChg chg="add del mod">
          <ac:chgData name="Jolita Karpovič" userId="43dd85fd-8c22-4b99-b362-1cc97114eb17" providerId="ADAL" clId="{78C7292B-031B-4D20-BFD4-0CC0F440491E}" dt="2024-06-18T06:51:17.783" v="3530" actId="478"/>
          <ac:picMkLst>
            <pc:docMk/>
            <pc:sldMk cId="2956810658" sldId="279"/>
            <ac:picMk id="5" creationId="{5D890413-5D4D-B3E6-E75F-E523E6254DB5}"/>
          </ac:picMkLst>
        </pc:picChg>
      </pc:sldChg>
      <pc:sldChg chg="addSp delSp modSp new mod modNotesTx">
        <pc:chgData name="Jolita Karpovič" userId="43dd85fd-8c22-4b99-b362-1cc97114eb17" providerId="ADAL" clId="{78C7292B-031B-4D20-BFD4-0CC0F440491E}" dt="2024-06-25T05:32:05.968" v="4560" actId="6549"/>
        <pc:sldMkLst>
          <pc:docMk/>
          <pc:sldMk cId="4154796128" sldId="280"/>
        </pc:sldMkLst>
        <pc:spChg chg="mod">
          <ac:chgData name="Jolita Karpovič" userId="43dd85fd-8c22-4b99-b362-1cc97114eb17" providerId="ADAL" clId="{78C7292B-031B-4D20-BFD4-0CC0F440491E}" dt="2024-06-18T06:49:04.672" v="3514" actId="13926"/>
          <ac:spMkLst>
            <pc:docMk/>
            <pc:sldMk cId="4154796128" sldId="280"/>
            <ac:spMk id="2" creationId="{2E0FDB0A-96D3-2A32-5D2D-B1E2B48272E0}"/>
          </ac:spMkLst>
        </pc:spChg>
        <pc:spChg chg="add mod">
          <ac:chgData name="Jolita Karpovič" userId="43dd85fd-8c22-4b99-b362-1cc97114eb17" providerId="ADAL" clId="{78C7292B-031B-4D20-BFD4-0CC0F440491E}" dt="2024-06-19T10:55:03.856" v="4129" actId="20577"/>
          <ac:spMkLst>
            <pc:docMk/>
            <pc:sldMk cId="4154796128" sldId="280"/>
            <ac:spMk id="3" creationId="{1BA7142D-ADBF-D5F0-E8A7-ABDC5D11A4D0}"/>
          </ac:spMkLst>
        </pc:spChg>
        <pc:spChg chg="del mod">
          <ac:chgData name="Jolita Karpovič" userId="43dd85fd-8c22-4b99-b362-1cc97114eb17" providerId="ADAL" clId="{78C7292B-031B-4D20-BFD4-0CC0F440491E}" dt="2024-04-26T10:24:07.578" v="1577" actId="478"/>
          <ac:spMkLst>
            <pc:docMk/>
            <pc:sldMk cId="4154796128" sldId="280"/>
            <ac:spMk id="3" creationId="{AFA8F2D1-8003-9748-7445-243C39822AE1}"/>
          </ac:spMkLst>
        </pc:spChg>
        <pc:spChg chg="del">
          <ac:chgData name="Jolita Karpovič" userId="43dd85fd-8c22-4b99-b362-1cc97114eb17" providerId="ADAL" clId="{78C7292B-031B-4D20-BFD4-0CC0F440491E}" dt="2024-04-26T10:24:47.146" v="1613" actId="478"/>
          <ac:spMkLst>
            <pc:docMk/>
            <pc:sldMk cId="4154796128" sldId="280"/>
            <ac:spMk id="5" creationId="{FA9E8BA2-4A4D-D1E5-0036-1D4FF4444E49}"/>
          </ac:spMkLst>
        </pc:spChg>
        <pc:spChg chg="del">
          <ac:chgData name="Jolita Karpovič" userId="43dd85fd-8c22-4b99-b362-1cc97114eb17" providerId="ADAL" clId="{78C7292B-031B-4D20-BFD4-0CC0F440491E}" dt="2024-04-26T10:24:48.336" v="1614" actId="478"/>
          <ac:spMkLst>
            <pc:docMk/>
            <pc:sldMk cId="4154796128" sldId="280"/>
            <ac:spMk id="6" creationId="{E3461ACE-0916-6EE3-2761-F298FDFCA564}"/>
          </ac:spMkLst>
        </pc:spChg>
        <pc:spChg chg="add del mod">
          <ac:chgData name="Jolita Karpovič" userId="43dd85fd-8c22-4b99-b362-1cc97114eb17" providerId="ADAL" clId="{78C7292B-031B-4D20-BFD4-0CC0F440491E}" dt="2024-04-26T10:24:11.304" v="1579" actId="478"/>
          <ac:spMkLst>
            <pc:docMk/>
            <pc:sldMk cId="4154796128" sldId="280"/>
            <ac:spMk id="8" creationId="{FD7601B3-492F-CEBC-BA64-577D9B7C9CC2}"/>
          </ac:spMkLst>
        </pc:spChg>
        <pc:spChg chg="add mod">
          <ac:chgData name="Jolita Karpovič" userId="43dd85fd-8c22-4b99-b362-1cc97114eb17" providerId="ADAL" clId="{78C7292B-031B-4D20-BFD4-0CC0F440491E}" dt="2024-06-20T05:46:34.182" v="4156" actId="20577"/>
          <ac:spMkLst>
            <pc:docMk/>
            <pc:sldMk cId="4154796128" sldId="280"/>
            <ac:spMk id="9" creationId="{0C841E42-B5DA-5637-F66B-29AF50408E0F}"/>
          </ac:spMkLst>
        </pc:spChg>
        <pc:spChg chg="add mod">
          <ac:chgData name="Jolita Karpovič" userId="43dd85fd-8c22-4b99-b362-1cc97114eb17" providerId="ADAL" clId="{78C7292B-031B-4D20-BFD4-0CC0F440491E}" dt="2024-06-19T10:49:38.413" v="4067" actId="207"/>
          <ac:spMkLst>
            <pc:docMk/>
            <pc:sldMk cId="4154796128" sldId="280"/>
            <ac:spMk id="13" creationId="{59DCCA73-66C0-0B3B-074A-B677CBE7EA7E}"/>
          </ac:spMkLst>
        </pc:spChg>
        <pc:graphicFrameChg chg="add mod">
          <ac:chgData name="Jolita Karpovič" userId="43dd85fd-8c22-4b99-b362-1cc97114eb17" providerId="ADAL" clId="{78C7292B-031B-4D20-BFD4-0CC0F440491E}" dt="2024-06-19T10:48:24.082" v="4030" actId="1076"/>
          <ac:graphicFrameMkLst>
            <pc:docMk/>
            <pc:sldMk cId="4154796128" sldId="280"/>
            <ac:graphicFrameMk id="10" creationId="{86704CC2-D8F9-AC99-07B9-E54E183295EB}"/>
          </ac:graphicFrameMkLst>
        </pc:graphicFrameChg>
        <pc:cxnChg chg="add mod">
          <ac:chgData name="Jolita Karpovič" userId="43dd85fd-8c22-4b99-b362-1cc97114eb17" providerId="ADAL" clId="{78C7292B-031B-4D20-BFD4-0CC0F440491E}" dt="2024-06-20T05:40:57.121" v="4146" actId="1076"/>
          <ac:cxnSpMkLst>
            <pc:docMk/>
            <pc:sldMk cId="4154796128" sldId="280"/>
            <ac:cxnSpMk id="11" creationId="{BF1967EC-EE5C-2A48-3ECE-FC9DB1BF277D}"/>
          </ac:cxnSpMkLst>
        </pc:cxnChg>
      </pc:sldChg>
      <pc:sldChg chg="new del">
        <pc:chgData name="Jolita Karpovič" userId="43dd85fd-8c22-4b99-b362-1cc97114eb17" providerId="ADAL" clId="{78C7292B-031B-4D20-BFD4-0CC0F440491E}" dt="2024-04-26T10:12:26.964" v="1256" actId="2696"/>
        <pc:sldMkLst>
          <pc:docMk/>
          <pc:sldMk cId="2504509333" sldId="281"/>
        </pc:sldMkLst>
      </pc:sldChg>
      <pc:sldChg chg="addSp delSp modSp add mod modNotesTx">
        <pc:chgData name="Jolita Karpovič" userId="43dd85fd-8c22-4b99-b362-1cc97114eb17" providerId="ADAL" clId="{78C7292B-031B-4D20-BFD4-0CC0F440491E}" dt="2024-06-25T05:32:08.830" v="4561" actId="6549"/>
        <pc:sldMkLst>
          <pc:docMk/>
          <pc:sldMk cId="4025535937" sldId="282"/>
        </pc:sldMkLst>
        <pc:spChg chg="mod">
          <ac:chgData name="Jolita Karpovič" userId="43dd85fd-8c22-4b99-b362-1cc97114eb17" providerId="ADAL" clId="{78C7292B-031B-4D20-BFD4-0CC0F440491E}" dt="2024-06-18T06:49:21.122" v="3525" actId="13926"/>
          <ac:spMkLst>
            <pc:docMk/>
            <pc:sldMk cId="4025535937" sldId="282"/>
            <ac:spMk id="2" creationId="{5A32322E-043B-00BA-ED12-EF2A61DC0B80}"/>
          </ac:spMkLst>
        </pc:spChg>
        <pc:spChg chg="mod">
          <ac:chgData name="Jolita Karpovič" userId="43dd85fd-8c22-4b99-b362-1cc97114eb17" providerId="ADAL" clId="{78C7292B-031B-4D20-BFD4-0CC0F440491E}" dt="2024-05-03T07:11:19.025" v="2373" actId="1076"/>
          <ac:spMkLst>
            <pc:docMk/>
            <pc:sldMk cId="4025535937" sldId="282"/>
            <ac:spMk id="4" creationId="{F996A769-B2D4-CBB9-E417-3B7980F585E9}"/>
          </ac:spMkLst>
        </pc:spChg>
        <pc:spChg chg="mod">
          <ac:chgData name="Jolita Karpovič" userId="43dd85fd-8c22-4b99-b362-1cc97114eb17" providerId="ADAL" clId="{78C7292B-031B-4D20-BFD4-0CC0F440491E}" dt="2024-06-18T07:36:07.631" v="3581" actId="164"/>
          <ac:spMkLst>
            <pc:docMk/>
            <pc:sldMk cId="4025535937" sldId="282"/>
            <ac:spMk id="5" creationId="{A5DF1AFC-A501-F7C7-D7BE-CEAB6C22236F}"/>
          </ac:spMkLst>
        </pc:spChg>
        <pc:spChg chg="mod">
          <ac:chgData name="Jolita Karpovič" userId="43dd85fd-8c22-4b99-b362-1cc97114eb17" providerId="ADAL" clId="{78C7292B-031B-4D20-BFD4-0CC0F440491E}" dt="2024-06-18T07:36:07.631" v="3581" actId="164"/>
          <ac:spMkLst>
            <pc:docMk/>
            <pc:sldMk cId="4025535937" sldId="282"/>
            <ac:spMk id="6" creationId="{0AC8A7C2-7925-8AE2-E26E-302C5E23A9AE}"/>
          </ac:spMkLst>
        </pc:spChg>
        <pc:spChg chg="mod">
          <ac:chgData name="Jolita Karpovič" userId="43dd85fd-8c22-4b99-b362-1cc97114eb17" providerId="ADAL" clId="{78C7292B-031B-4D20-BFD4-0CC0F440491E}" dt="2024-06-18T07:36:07.631" v="3581" actId="164"/>
          <ac:spMkLst>
            <pc:docMk/>
            <pc:sldMk cId="4025535937" sldId="282"/>
            <ac:spMk id="7" creationId="{2FBE4017-2203-AAC9-7B3C-E085A7FD3999}"/>
          </ac:spMkLst>
        </pc:spChg>
        <pc:spChg chg="mod">
          <ac:chgData name="Jolita Karpovič" userId="43dd85fd-8c22-4b99-b362-1cc97114eb17" providerId="ADAL" clId="{78C7292B-031B-4D20-BFD4-0CC0F440491E}" dt="2024-06-18T07:36:07.631" v="3581" actId="164"/>
          <ac:spMkLst>
            <pc:docMk/>
            <pc:sldMk cId="4025535937" sldId="282"/>
            <ac:spMk id="8" creationId="{AA4D0CB8-0BF6-C4C3-26B4-991C9331A999}"/>
          </ac:spMkLst>
        </pc:spChg>
        <pc:spChg chg="mod">
          <ac:chgData name="Jolita Karpovič" userId="43dd85fd-8c22-4b99-b362-1cc97114eb17" providerId="ADAL" clId="{78C7292B-031B-4D20-BFD4-0CC0F440491E}" dt="2024-06-18T07:36:07.631" v="3581" actId="164"/>
          <ac:spMkLst>
            <pc:docMk/>
            <pc:sldMk cId="4025535937" sldId="282"/>
            <ac:spMk id="9" creationId="{907AD8BE-36E6-D2DE-A138-EBD748A91C5C}"/>
          </ac:spMkLst>
        </pc:spChg>
        <pc:spChg chg="mod">
          <ac:chgData name="Jolita Karpovič" userId="43dd85fd-8c22-4b99-b362-1cc97114eb17" providerId="ADAL" clId="{78C7292B-031B-4D20-BFD4-0CC0F440491E}" dt="2024-06-18T07:36:07.631" v="3581" actId="164"/>
          <ac:spMkLst>
            <pc:docMk/>
            <pc:sldMk cId="4025535937" sldId="282"/>
            <ac:spMk id="10" creationId="{252BB26E-9519-A629-2DF1-F927D63572D9}"/>
          </ac:spMkLst>
        </pc:spChg>
        <pc:spChg chg="mod">
          <ac:chgData name="Jolita Karpovič" userId="43dd85fd-8c22-4b99-b362-1cc97114eb17" providerId="ADAL" clId="{78C7292B-031B-4D20-BFD4-0CC0F440491E}" dt="2024-06-18T07:36:07.631" v="3581" actId="164"/>
          <ac:spMkLst>
            <pc:docMk/>
            <pc:sldMk cId="4025535937" sldId="282"/>
            <ac:spMk id="12" creationId="{23021BB4-2374-2C26-88F2-842B2F57BEA8}"/>
          </ac:spMkLst>
        </pc:spChg>
        <pc:spChg chg="mod">
          <ac:chgData name="Jolita Karpovič" userId="43dd85fd-8c22-4b99-b362-1cc97114eb17" providerId="ADAL" clId="{78C7292B-031B-4D20-BFD4-0CC0F440491E}" dt="2024-06-18T07:36:07.631" v="3581" actId="164"/>
          <ac:spMkLst>
            <pc:docMk/>
            <pc:sldMk cId="4025535937" sldId="282"/>
            <ac:spMk id="13" creationId="{305148B4-478D-8B86-2EB8-8E0BF2452850}"/>
          </ac:spMkLst>
        </pc:spChg>
        <pc:spChg chg="mod">
          <ac:chgData name="Jolita Karpovič" userId="43dd85fd-8c22-4b99-b362-1cc97114eb17" providerId="ADAL" clId="{78C7292B-031B-4D20-BFD4-0CC0F440491E}" dt="2024-06-18T07:36:07.631" v="3581" actId="164"/>
          <ac:spMkLst>
            <pc:docMk/>
            <pc:sldMk cId="4025535937" sldId="282"/>
            <ac:spMk id="14" creationId="{64725445-1A7B-75D1-33B7-7196B927F4F0}"/>
          </ac:spMkLst>
        </pc:spChg>
        <pc:spChg chg="del">
          <ac:chgData name="Jolita Karpovič" userId="43dd85fd-8c22-4b99-b362-1cc97114eb17" providerId="ADAL" clId="{78C7292B-031B-4D20-BFD4-0CC0F440491E}" dt="2024-06-06T11:02:29.088" v="3055" actId="478"/>
          <ac:spMkLst>
            <pc:docMk/>
            <pc:sldMk cId="4025535937" sldId="282"/>
            <ac:spMk id="15" creationId="{9F79027D-1A04-4F2C-10F4-B7E3D897CD6C}"/>
          </ac:spMkLst>
        </pc:spChg>
        <pc:spChg chg="mod">
          <ac:chgData name="Jolita Karpovič" userId="43dd85fd-8c22-4b99-b362-1cc97114eb17" providerId="ADAL" clId="{78C7292B-031B-4D20-BFD4-0CC0F440491E}" dt="2024-06-20T05:41:24.155" v="4150" actId="20577"/>
          <ac:spMkLst>
            <pc:docMk/>
            <pc:sldMk cId="4025535937" sldId="282"/>
            <ac:spMk id="16" creationId="{3F2873AE-3928-44AE-588F-F91D48172C10}"/>
          </ac:spMkLst>
        </pc:spChg>
        <pc:spChg chg="add mod">
          <ac:chgData name="Jolita Karpovič" userId="43dd85fd-8c22-4b99-b362-1cc97114eb17" providerId="ADAL" clId="{78C7292B-031B-4D20-BFD4-0CC0F440491E}" dt="2024-06-18T07:37:36.869" v="3590" actId="1076"/>
          <ac:spMkLst>
            <pc:docMk/>
            <pc:sldMk cId="4025535937" sldId="282"/>
            <ac:spMk id="20" creationId="{E17C0B63-AFFD-2D49-CB93-C05FF3E014F4}"/>
          </ac:spMkLst>
        </pc:spChg>
        <pc:spChg chg="add mod">
          <ac:chgData name="Jolita Karpovič" userId="43dd85fd-8c22-4b99-b362-1cc97114eb17" providerId="ADAL" clId="{78C7292B-031B-4D20-BFD4-0CC0F440491E}" dt="2024-06-18T07:40:31.664" v="3603" actId="207"/>
          <ac:spMkLst>
            <pc:docMk/>
            <pc:sldMk cId="4025535937" sldId="282"/>
            <ac:spMk id="21" creationId="{2CB43767-E22B-46DA-CA31-027DD9B56D80}"/>
          </ac:spMkLst>
        </pc:spChg>
        <pc:grpChg chg="add mod">
          <ac:chgData name="Jolita Karpovič" userId="43dd85fd-8c22-4b99-b362-1cc97114eb17" providerId="ADAL" clId="{78C7292B-031B-4D20-BFD4-0CC0F440491E}" dt="2024-06-18T07:36:16.489" v="3582" actId="1076"/>
          <ac:grpSpMkLst>
            <pc:docMk/>
            <pc:sldMk cId="4025535937" sldId="282"/>
            <ac:grpSpMk id="11" creationId="{69EE058A-88F8-E68E-905D-7EA23725EC2F}"/>
          </ac:grpSpMkLst>
        </pc:grpChg>
        <pc:graphicFrameChg chg="del mod">
          <ac:chgData name="Jolita Karpovič" userId="43dd85fd-8c22-4b99-b362-1cc97114eb17" providerId="ADAL" clId="{78C7292B-031B-4D20-BFD4-0CC0F440491E}" dt="2024-06-06T11:02:26.844" v="3054" actId="478"/>
          <ac:graphicFrameMkLst>
            <pc:docMk/>
            <pc:sldMk cId="4025535937" sldId="282"/>
            <ac:graphicFrameMk id="11" creationId="{AFEDC004-3FB5-6C01-55DC-F3BBAF8FFAF7}"/>
          </ac:graphicFrameMkLst>
        </pc:graphicFrameChg>
        <pc:picChg chg="add del mod">
          <ac:chgData name="Jolita Karpovič" userId="43dd85fd-8c22-4b99-b362-1cc97114eb17" providerId="ADAL" clId="{78C7292B-031B-4D20-BFD4-0CC0F440491E}" dt="2024-06-18T06:49:36.596" v="3527" actId="478"/>
          <ac:picMkLst>
            <pc:docMk/>
            <pc:sldMk cId="4025535937" sldId="282"/>
            <ac:picMk id="17" creationId="{93C26744-5783-1B27-F842-5A4B13825805}"/>
          </ac:picMkLst>
        </pc:picChg>
        <pc:cxnChg chg="add mod">
          <ac:chgData name="Jolita Karpovič" userId="43dd85fd-8c22-4b99-b362-1cc97114eb17" providerId="ADAL" clId="{78C7292B-031B-4D20-BFD4-0CC0F440491E}" dt="2024-06-18T07:37:01.795" v="3586" actId="1076"/>
          <ac:cxnSpMkLst>
            <pc:docMk/>
            <pc:sldMk cId="4025535937" sldId="282"/>
            <ac:cxnSpMk id="18" creationId="{A1AD9EE6-0A27-1CF4-4ED5-2A91F6BDB1CF}"/>
          </ac:cxnSpMkLst>
        </pc:cxnChg>
        <pc:cxnChg chg="add mod">
          <ac:chgData name="Jolita Karpovič" userId="43dd85fd-8c22-4b99-b362-1cc97114eb17" providerId="ADAL" clId="{78C7292B-031B-4D20-BFD4-0CC0F440491E}" dt="2024-06-18T07:38:49.941" v="3600" actId="1076"/>
          <ac:cxnSpMkLst>
            <pc:docMk/>
            <pc:sldMk cId="4025535937" sldId="282"/>
            <ac:cxnSpMk id="23" creationId="{340BCFD1-F344-776B-FD7D-02F4C1E1CC52}"/>
          </ac:cxnSpMkLst>
        </pc:cxnChg>
      </pc:sldChg>
      <pc:sldChg chg="new del">
        <pc:chgData name="Jolita Karpovič" userId="43dd85fd-8c22-4b99-b362-1cc97114eb17" providerId="ADAL" clId="{78C7292B-031B-4D20-BFD4-0CC0F440491E}" dt="2024-04-26T10:49:42.281" v="1943" actId="2696"/>
        <pc:sldMkLst>
          <pc:docMk/>
          <pc:sldMk cId="372339026" sldId="283"/>
        </pc:sldMkLst>
      </pc:sldChg>
      <pc:sldChg chg="new del">
        <pc:chgData name="Jolita Karpovič" userId="43dd85fd-8c22-4b99-b362-1cc97114eb17" providerId="ADAL" clId="{78C7292B-031B-4D20-BFD4-0CC0F440491E}" dt="2024-06-06T11:09:13.513" v="3200" actId="2696"/>
        <pc:sldMkLst>
          <pc:docMk/>
          <pc:sldMk cId="718072917" sldId="283"/>
        </pc:sldMkLst>
      </pc:sldChg>
      <pc:sldChg chg="addSp delSp modSp add mod modNotesTx">
        <pc:chgData name="Jolita Karpovič" userId="43dd85fd-8c22-4b99-b362-1cc97114eb17" providerId="ADAL" clId="{78C7292B-031B-4D20-BFD4-0CC0F440491E}" dt="2024-06-25T05:32:14.159" v="4562" actId="6549"/>
        <pc:sldMkLst>
          <pc:docMk/>
          <pc:sldMk cId="2059837220" sldId="283"/>
        </pc:sldMkLst>
        <pc:spChg chg="mod">
          <ac:chgData name="Jolita Karpovič" userId="43dd85fd-8c22-4b99-b362-1cc97114eb17" providerId="ADAL" clId="{78C7292B-031B-4D20-BFD4-0CC0F440491E}" dt="2024-06-18T10:29:38.446" v="3611" actId="13926"/>
          <ac:spMkLst>
            <pc:docMk/>
            <pc:sldMk cId="2059837220" sldId="283"/>
            <ac:spMk id="2" creationId="{10BBAA94-AC80-5AB1-DA82-DF0577FBA2EE}"/>
          </ac:spMkLst>
        </pc:spChg>
        <pc:spChg chg="mod">
          <ac:chgData name="Jolita Karpovič" userId="43dd85fd-8c22-4b99-b362-1cc97114eb17" providerId="ADAL" clId="{78C7292B-031B-4D20-BFD4-0CC0F440491E}" dt="2024-06-06T11:10:05.731" v="3248" actId="20577"/>
          <ac:spMkLst>
            <pc:docMk/>
            <pc:sldMk cId="2059837220" sldId="283"/>
            <ac:spMk id="4" creationId="{0E4ABC91-6B85-E2F7-525A-41530DAD96A3}"/>
          </ac:spMkLst>
        </pc:spChg>
        <pc:spChg chg="del">
          <ac:chgData name="Jolita Karpovič" userId="43dd85fd-8c22-4b99-b362-1cc97114eb17" providerId="ADAL" clId="{78C7292B-031B-4D20-BFD4-0CC0F440491E}" dt="2024-06-06T11:09:54.076" v="3228" actId="478"/>
          <ac:spMkLst>
            <pc:docMk/>
            <pc:sldMk cId="2059837220" sldId="283"/>
            <ac:spMk id="6" creationId="{DFB800C8-9B6A-DB74-167A-8507C8119819}"/>
          </ac:spMkLst>
        </pc:spChg>
        <pc:spChg chg="add mod">
          <ac:chgData name="Jolita Karpovič" userId="43dd85fd-8c22-4b99-b362-1cc97114eb17" providerId="ADAL" clId="{78C7292B-031B-4D20-BFD4-0CC0F440491E}" dt="2024-06-21T12:34:45.964" v="4492" actId="1076"/>
          <ac:spMkLst>
            <pc:docMk/>
            <pc:sldMk cId="2059837220" sldId="283"/>
            <ac:spMk id="7" creationId="{FB7286F2-E678-23AD-FB61-5EA76ACA3724}"/>
          </ac:spMkLst>
        </pc:spChg>
        <pc:spChg chg="add mod">
          <ac:chgData name="Jolita Karpovič" userId="43dd85fd-8c22-4b99-b362-1cc97114eb17" providerId="ADAL" clId="{78C7292B-031B-4D20-BFD4-0CC0F440491E}" dt="2024-06-21T12:31:08.808" v="4429" actId="1076"/>
          <ac:spMkLst>
            <pc:docMk/>
            <pc:sldMk cId="2059837220" sldId="283"/>
            <ac:spMk id="9" creationId="{294A0214-3930-A254-DF6F-276985C54B11}"/>
          </ac:spMkLst>
        </pc:spChg>
        <pc:spChg chg="add mod">
          <ac:chgData name="Jolita Karpovič" userId="43dd85fd-8c22-4b99-b362-1cc97114eb17" providerId="ADAL" clId="{78C7292B-031B-4D20-BFD4-0CC0F440491E}" dt="2024-06-21T12:31:03.383" v="4428" actId="1076"/>
          <ac:spMkLst>
            <pc:docMk/>
            <pc:sldMk cId="2059837220" sldId="283"/>
            <ac:spMk id="10" creationId="{A6D82A47-C1E5-0BE1-79C9-C1A8F0614067}"/>
          </ac:spMkLst>
        </pc:spChg>
        <pc:spChg chg="add mod">
          <ac:chgData name="Jolita Karpovič" userId="43dd85fd-8c22-4b99-b362-1cc97114eb17" providerId="ADAL" clId="{78C7292B-031B-4D20-BFD4-0CC0F440491E}" dt="2024-06-21T12:27:05.414" v="4344"/>
          <ac:spMkLst>
            <pc:docMk/>
            <pc:sldMk cId="2059837220" sldId="283"/>
            <ac:spMk id="11" creationId="{8F1F9D9C-3497-F237-DC98-351C706996DE}"/>
          </ac:spMkLst>
        </pc:spChg>
        <pc:spChg chg="add mod">
          <ac:chgData name="Jolita Karpovič" userId="43dd85fd-8c22-4b99-b362-1cc97114eb17" providerId="ADAL" clId="{78C7292B-031B-4D20-BFD4-0CC0F440491E}" dt="2024-06-21T12:28:41.166" v="4370" actId="1076"/>
          <ac:spMkLst>
            <pc:docMk/>
            <pc:sldMk cId="2059837220" sldId="283"/>
            <ac:spMk id="12" creationId="{22365C86-88C3-0FB5-13B4-2CE7C6757F55}"/>
          </ac:spMkLst>
        </pc:spChg>
        <pc:spChg chg="add mod">
          <ac:chgData name="Jolita Karpovič" userId="43dd85fd-8c22-4b99-b362-1cc97114eb17" providerId="ADAL" clId="{78C7292B-031B-4D20-BFD4-0CC0F440491E}" dt="2024-06-21T12:35:29.509" v="4493" actId="1076"/>
          <ac:spMkLst>
            <pc:docMk/>
            <pc:sldMk cId="2059837220" sldId="283"/>
            <ac:spMk id="13" creationId="{2D8F305D-CE6D-371D-80BF-8BF2A4D25DF8}"/>
          </ac:spMkLst>
        </pc:spChg>
        <pc:spChg chg="add mod">
          <ac:chgData name="Jolita Karpovič" userId="43dd85fd-8c22-4b99-b362-1cc97114eb17" providerId="ADAL" clId="{78C7292B-031B-4D20-BFD4-0CC0F440491E}" dt="2024-06-21T12:36:53.039" v="4549" actId="207"/>
          <ac:spMkLst>
            <pc:docMk/>
            <pc:sldMk cId="2059837220" sldId="283"/>
            <ac:spMk id="14" creationId="{96174B7A-D690-462B-D4D8-325FC0F5E582}"/>
          </ac:spMkLst>
        </pc:spChg>
        <pc:spChg chg="del">
          <ac:chgData name="Jolita Karpovič" userId="43dd85fd-8c22-4b99-b362-1cc97114eb17" providerId="ADAL" clId="{78C7292B-031B-4D20-BFD4-0CC0F440491E}" dt="2024-06-06T11:09:48.708" v="3225" actId="478"/>
          <ac:spMkLst>
            <pc:docMk/>
            <pc:sldMk cId="2059837220" sldId="283"/>
            <ac:spMk id="15" creationId="{4188D173-B709-FE00-0691-383BF5437E4C}"/>
          </ac:spMkLst>
        </pc:spChg>
        <pc:spChg chg="add mod">
          <ac:chgData name="Jolita Karpovič" userId="43dd85fd-8c22-4b99-b362-1cc97114eb17" providerId="ADAL" clId="{78C7292B-031B-4D20-BFD4-0CC0F440491E}" dt="2024-06-21T12:37:04.785" v="4551" actId="1076"/>
          <ac:spMkLst>
            <pc:docMk/>
            <pc:sldMk cId="2059837220" sldId="283"/>
            <ac:spMk id="15" creationId="{53FE01B5-95C2-7C22-2F60-DE76CA6D478E}"/>
          </ac:spMkLst>
        </pc:spChg>
        <pc:spChg chg="add mod">
          <ac:chgData name="Jolita Karpovič" userId="43dd85fd-8c22-4b99-b362-1cc97114eb17" providerId="ADAL" clId="{78C7292B-031B-4D20-BFD4-0CC0F440491E}" dt="2024-06-21T12:37:29.997" v="4553" actId="207"/>
          <ac:spMkLst>
            <pc:docMk/>
            <pc:sldMk cId="2059837220" sldId="283"/>
            <ac:spMk id="17" creationId="{38F5CF64-0CF9-BDE1-6E9B-50D74EEB1EBC}"/>
          </ac:spMkLst>
        </pc:spChg>
        <pc:spChg chg="del">
          <ac:chgData name="Jolita Karpovič" userId="43dd85fd-8c22-4b99-b362-1cc97114eb17" providerId="ADAL" clId="{78C7292B-031B-4D20-BFD4-0CC0F440491E}" dt="2024-06-06T11:09:51.024" v="3227" actId="478"/>
          <ac:spMkLst>
            <pc:docMk/>
            <pc:sldMk cId="2059837220" sldId="283"/>
            <ac:spMk id="18" creationId="{CEDC01EA-8119-8F1B-4C13-E0F549130784}"/>
          </ac:spMkLst>
        </pc:spChg>
        <pc:spChg chg="add mod">
          <ac:chgData name="Jolita Karpovič" userId="43dd85fd-8c22-4b99-b362-1cc97114eb17" providerId="ADAL" clId="{78C7292B-031B-4D20-BFD4-0CC0F440491E}" dt="2024-06-21T12:37:36.329" v="4554" actId="1076"/>
          <ac:spMkLst>
            <pc:docMk/>
            <pc:sldMk cId="2059837220" sldId="283"/>
            <ac:spMk id="18" creationId="{EB499E65-2BAE-2BC1-A1D7-1BE9DEA46BAB}"/>
          </ac:spMkLst>
        </pc:spChg>
        <pc:spChg chg="del">
          <ac:chgData name="Jolita Karpovič" userId="43dd85fd-8c22-4b99-b362-1cc97114eb17" providerId="ADAL" clId="{78C7292B-031B-4D20-BFD4-0CC0F440491E}" dt="2024-06-06T11:09:49.926" v="3226" actId="478"/>
          <ac:spMkLst>
            <pc:docMk/>
            <pc:sldMk cId="2059837220" sldId="283"/>
            <ac:spMk id="19" creationId="{7C188B45-E845-D829-08FB-371D837CF6A4}"/>
          </ac:spMkLst>
        </pc:spChg>
        <pc:grpChg chg="del">
          <ac:chgData name="Jolita Karpovič" userId="43dd85fd-8c22-4b99-b362-1cc97114eb17" providerId="ADAL" clId="{78C7292B-031B-4D20-BFD4-0CC0F440491E}" dt="2024-06-06T11:09:46.195" v="3224" actId="478"/>
          <ac:grpSpMkLst>
            <pc:docMk/>
            <pc:sldMk cId="2059837220" sldId="283"/>
            <ac:grpSpMk id="9" creationId="{A661A260-A769-BD46-E2F7-65B1DF7E53D6}"/>
          </ac:grpSpMkLst>
        </pc:grpChg>
        <pc:graphicFrameChg chg="add del mod">
          <ac:chgData name="Jolita Karpovič" userId="43dd85fd-8c22-4b99-b362-1cc97114eb17" providerId="ADAL" clId="{78C7292B-031B-4D20-BFD4-0CC0F440491E}" dt="2024-06-21T12:22:25.364" v="4200" actId="478"/>
          <ac:graphicFrameMkLst>
            <pc:docMk/>
            <pc:sldMk cId="2059837220" sldId="283"/>
            <ac:graphicFrameMk id="8" creationId="{19829B96-B261-6A9C-87E5-438CF0ECB898}"/>
          </ac:graphicFrameMkLst>
        </pc:graphicFrameChg>
        <pc:picChg chg="del">
          <ac:chgData name="Jolita Karpovič" userId="43dd85fd-8c22-4b99-b362-1cc97114eb17" providerId="ADAL" clId="{78C7292B-031B-4D20-BFD4-0CC0F440491E}" dt="2024-06-19T10:57:13.330" v="4145" actId="478"/>
          <ac:picMkLst>
            <pc:docMk/>
            <pc:sldMk cId="2059837220" sldId="283"/>
            <ac:picMk id="5" creationId="{5D890413-5D4D-B3E6-E75F-E523E6254DB5}"/>
          </ac:picMkLst>
        </pc:picChg>
      </pc:sldChg>
      <pc:sldChg chg="addSp delSp new del mod">
        <pc:chgData name="Jolita Karpovič" userId="43dd85fd-8c22-4b99-b362-1cc97114eb17" providerId="ADAL" clId="{78C7292B-031B-4D20-BFD4-0CC0F440491E}" dt="2024-04-26T10:49:33.389" v="1940" actId="47"/>
        <pc:sldMkLst>
          <pc:docMk/>
          <pc:sldMk cId="3290623511" sldId="283"/>
        </pc:sldMkLst>
        <pc:spChg chg="add del">
          <ac:chgData name="Jolita Karpovič" userId="43dd85fd-8c22-4b99-b362-1cc97114eb17" providerId="ADAL" clId="{78C7292B-031B-4D20-BFD4-0CC0F440491E}" dt="2024-04-26T10:49:26.503" v="1938" actId="22"/>
          <ac:spMkLst>
            <pc:docMk/>
            <pc:sldMk cId="3290623511" sldId="283"/>
            <ac:spMk id="15" creationId="{9E3BEAE0-AFC8-75EF-941C-991B52417E47}"/>
          </ac:spMkLst>
        </pc:spChg>
      </pc:sldChg>
      <pc:sldChg chg="add del">
        <pc:chgData name="Jolita Karpovič" userId="43dd85fd-8c22-4b99-b362-1cc97114eb17" providerId="ADAL" clId="{78C7292B-031B-4D20-BFD4-0CC0F440491E}" dt="2024-06-06T11:10:42.419" v="3346"/>
        <pc:sldMkLst>
          <pc:docMk/>
          <pc:sldMk cId="1831299714" sldId="284"/>
        </pc:sldMkLst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https://vkontrolelt.sharepoint.com/sites/ESIAD/Bendrai%20naudojami%20dokumentai/General/4.%20Audito%20metodika/2014-2020%20m.%20u&#382;darymas/U&#382;darymo%20strategija%20(JOKA)/2014-2020%20m.%20u&#382;darymo%20strategija.xlsx" TargetMode="Externa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https://vkontrolelt.sharepoint.com/sites/ESIAD/Bendrai%20naudojami%20dokumentai/General/3.2023%20ACR%20ir%20AO%20(14-20)/4.%20Audito%20rezultatai/18.%20(AIR-KV)%20Klaid&#371;%20vertinimas/Informacija%20apie%20RTER%20pagal%20&#302;I,%20teikiama%20VI/Darbiniai/2022-2023%20Klaidos%20lygis%20pagal%20institucijas_2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lt-LT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'[2014-2020 m. uždarymo strategija.xlsx]KT_8'!$I$15</c:f>
              <c:strCache>
                <c:ptCount val="1"/>
                <c:pt idx="0">
                  <c:v>Klaidos lygis, proc.</c:v>
                </c:pt>
              </c:strCache>
            </c:strRef>
          </c:tx>
          <c:spPr>
            <a:solidFill>
              <a:srgbClr val="A0BEDC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'[2014-2020 m. uždarymo strategija.xlsx]KT_8'!$G$16:$H$22</c:f>
              <c:strCache>
                <c:ptCount val="7"/>
                <c:pt idx="0">
                  <c:v>2016-2017</c:v>
                </c:pt>
                <c:pt idx="1">
                  <c:v>2017-2018</c:v>
                </c:pt>
                <c:pt idx="2">
                  <c:v>2018-2019</c:v>
                </c:pt>
                <c:pt idx="3">
                  <c:v>2019-2020</c:v>
                </c:pt>
                <c:pt idx="4">
                  <c:v>2020-2021</c:v>
                </c:pt>
                <c:pt idx="5">
                  <c:v>2021-2022</c:v>
                </c:pt>
                <c:pt idx="6">
                  <c:v>2022-2023</c:v>
                </c:pt>
              </c:strCache>
            </c:strRef>
          </c:cat>
          <c:val>
            <c:numRef>
              <c:f>'[2014-2020 m. uždarymo strategija.xlsx]KT_8'!$I$16:$I$22</c:f>
              <c:numCache>
                <c:formatCode>0.00</c:formatCode>
                <c:ptCount val="7"/>
                <c:pt idx="0">
                  <c:v>2.29</c:v>
                </c:pt>
                <c:pt idx="1">
                  <c:v>2.5499999999999998</c:v>
                </c:pt>
                <c:pt idx="2">
                  <c:v>3.6</c:v>
                </c:pt>
                <c:pt idx="3">
                  <c:v>0.8</c:v>
                </c:pt>
                <c:pt idx="4">
                  <c:v>2.33</c:v>
                </c:pt>
                <c:pt idx="5">
                  <c:v>2.42</c:v>
                </c:pt>
                <c:pt idx="6">
                  <c:v>4.92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3AB-4BAF-ACB8-B4A00FAEB32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26125535"/>
        <c:axId val="26099615"/>
      </c:barChart>
      <c:catAx>
        <c:axId val="26125535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26099615"/>
        <c:crosses val="autoZero"/>
        <c:auto val="1"/>
        <c:lblAlgn val="ctr"/>
        <c:lblOffset val="100"/>
        <c:noMultiLvlLbl val="0"/>
      </c:catAx>
      <c:valAx>
        <c:axId val="26099615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26125535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  <c:userShapes r:id="rId4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rgbClr val="192850"/>
                </a:solidFill>
                <a:latin typeface="+mn-lt"/>
                <a:ea typeface="+mn-ea"/>
                <a:cs typeface="+mn-cs"/>
              </a:defRPr>
            </a:pPr>
            <a:r>
              <a:rPr lang="en-US" sz="2000" b="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 </a:t>
            </a:r>
            <a:r>
              <a:rPr lang="lt-LT" sz="2000" b="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Klaidų lygis, </a:t>
            </a:r>
            <a:r>
              <a:rPr lang="lt-LT" sz="2000" b="0" err="1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proc</a:t>
            </a:r>
            <a:r>
              <a:rPr lang="en-US" sz="2000" b="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. 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rgbClr val="192850"/>
              </a:solidFill>
              <a:latin typeface="+mn-lt"/>
              <a:ea typeface="+mn-ea"/>
              <a:cs typeface="+mn-cs"/>
            </a:defRPr>
          </a:pPr>
          <a:endParaRPr lang="lt-LT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'[2022-2023 Klaidos lygis pagal institucijas_2024-02-23.xlsx]3. Su visais past. (be EX.56)'!$L$20</c:f>
              <c:strCache>
                <c:ptCount val="1"/>
                <c:pt idx="0">
                  <c:v> Klaidos lygis, proc. </c:v>
                </c:pt>
              </c:strCache>
            </c:strRef>
          </c:tx>
          <c:spPr>
            <a:solidFill>
              <a:srgbClr val="A0BEDC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'[2022-2023 Klaidos lygis pagal institucijas_2024-02-23.xlsx]3. Su visais past. (be EX.56)'!$K$21:$K$25</c:f>
              <c:strCache>
                <c:ptCount val="5"/>
                <c:pt idx="0">
                  <c:v>CPVA</c:v>
                </c:pt>
                <c:pt idx="1">
                  <c:v>IA</c:v>
                </c:pt>
                <c:pt idx="2">
                  <c:v>ESFA</c:v>
                </c:pt>
                <c:pt idx="3">
                  <c:v>APVA</c:v>
                </c:pt>
                <c:pt idx="4">
                  <c:v>MITA</c:v>
                </c:pt>
              </c:strCache>
            </c:strRef>
          </c:cat>
          <c:val>
            <c:numRef>
              <c:f>'[2022-2023 Klaidos lygis pagal institucijas_2024-02-23.xlsx]3. Su visais past. (be EX.56)'!$L$21:$L$25</c:f>
              <c:numCache>
                <c:formatCode>0.00</c:formatCode>
                <c:ptCount val="5"/>
                <c:pt idx="0">
                  <c:v>3.55</c:v>
                </c:pt>
                <c:pt idx="1">
                  <c:v>0.27</c:v>
                </c:pt>
                <c:pt idx="2">
                  <c:v>0.39</c:v>
                </c:pt>
                <c:pt idx="3">
                  <c:v>0.66</c:v>
                </c:pt>
                <c:pt idx="4">
                  <c:v>0.04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079-47B2-8234-E5B055EFFC5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5"/>
        <c:overlap val="-20"/>
        <c:axId val="1357070943"/>
        <c:axId val="1357093983"/>
      </c:barChart>
      <c:catAx>
        <c:axId val="1357070943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  <a:cs typeface="+mn-cs"/>
              </a:defRPr>
            </a:pPr>
            <a:endParaRPr lang="lt-LT"/>
          </a:p>
        </c:txPr>
        <c:crossAx val="1357093983"/>
        <c:crosses val="autoZero"/>
        <c:auto val="1"/>
        <c:lblAlgn val="ctr"/>
        <c:lblOffset val="100"/>
        <c:noMultiLvlLbl val="0"/>
      </c:catAx>
      <c:valAx>
        <c:axId val="1357093983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135707094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4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ize="5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0.39942</cdr:x>
      <cdr:y>0.14231</cdr:y>
    </cdr:from>
    <cdr:to>
      <cdr:x>0.39942</cdr:x>
      <cdr:y>0.93662</cdr:y>
    </cdr:to>
    <cdr:cxnSp macro="">
      <cdr:nvCxnSpPr>
        <cdr:cNvPr id="3" name="Tiesioji jungtis 2">
          <a:extLst xmlns:a="http://schemas.openxmlformats.org/drawingml/2006/main">
            <a:ext uri="{FF2B5EF4-FFF2-40B4-BE49-F238E27FC236}">
              <a16:creationId xmlns:a16="http://schemas.microsoft.com/office/drawing/2014/main" id="{CDE883CE-FB87-88BB-2057-091AB7B230A2}"/>
            </a:ext>
          </a:extLst>
        </cdr:cNvPr>
        <cdr:cNvCxnSpPr/>
      </cdr:nvCxnSpPr>
      <cdr:spPr>
        <a:xfrm xmlns:a="http://schemas.openxmlformats.org/drawingml/2006/main">
          <a:off x="2220884" y="620376"/>
          <a:ext cx="0" cy="3462633"/>
        </a:xfrm>
        <a:prstGeom xmlns:a="http://schemas.openxmlformats.org/drawingml/2006/main" prst="line">
          <a:avLst/>
        </a:prstGeom>
        <a:ln xmlns:a="http://schemas.openxmlformats.org/drawingml/2006/main" w="28575" cap="flat" cmpd="sng" algn="ctr">
          <a:solidFill>
            <a:srgbClr val="FF0000"/>
          </a:solidFill>
          <a:prstDash val="dash"/>
          <a:round/>
          <a:headEnd type="none" w="med" len="med"/>
          <a:tailEnd type="none" w="med" len="med"/>
        </a:ln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tx1"/>
        </a:fontRef>
      </cdr:style>
    </cdr:cxn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7C2DE3D-3E81-34FD-3390-4CEBC4713B9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EDEECF1-4595-6A8C-FD99-7E7A2ED702B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D24771-62D8-474A-AB34-6EBFCDD27785}" type="datetimeFigureOut">
              <a:rPr lang="lt-LT" smtClean="0"/>
              <a:t>2024-06-25</a:t>
            </a:fld>
            <a:endParaRPr lang="lt-LT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3372F45-644D-3F6B-F250-0CE8AD447D8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01567E6-DA23-B8D1-7BF6-DF941CE6FE2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30617F-50CA-46CF-A25E-B6373A438595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6250095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3817B6-01BC-4BB3-A362-2DDDF71A3A13}" type="datetimeFigureOut">
              <a:rPr lang="lt-LT" smtClean="0"/>
              <a:t>2024-06-25</a:t>
            </a:fld>
            <a:endParaRPr lang="lt-LT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lt-LT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F3B318-99C4-499B-9111-DFE9AB64F863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1806865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F3B318-99C4-499B-9111-DFE9AB64F863}" type="slidenum">
              <a:rPr lang="lt-LT" smtClean="0"/>
              <a:t>2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7786672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F3B318-99C4-499B-9111-DFE9AB64F863}" type="slidenum">
              <a:rPr lang="lt-LT" smtClean="0"/>
              <a:t>3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5112016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F3B318-99C4-499B-9111-DFE9AB64F863}" type="slidenum">
              <a:rPr lang="lt-LT" smtClean="0"/>
              <a:t>4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6092769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F3B318-99C4-499B-9111-DFE9AB64F863}" type="slidenum">
              <a:rPr lang="lt-LT" smtClean="0"/>
              <a:t>5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8509178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F3B318-99C4-499B-9111-DFE9AB64F863}" type="slidenum">
              <a:rPr lang="lt-LT" smtClean="0"/>
              <a:t>6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7605442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F3B318-99C4-499B-9111-DFE9AB64F863}" type="slidenum">
              <a:rPr lang="lt-LT" smtClean="0"/>
              <a:t>8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5052122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FD11597-DE83-623D-E6A7-F5EFB04323C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" b="9"/>
          <a:stretch/>
        </p:blipFill>
        <p:spPr>
          <a:xfrm>
            <a:off x="0" y="-23542"/>
            <a:ext cx="8248293" cy="688154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B84FE2B-7A19-D2C0-1E82-875CAA2210E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313" y="-31855"/>
            <a:ext cx="12221251" cy="4737290"/>
          </a:xfrm>
          <a:prstGeom prst="rect">
            <a:avLst/>
          </a:prstGeom>
        </p:spPr>
      </p:pic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15CD6F5C-35AB-AF0B-D808-876DB7223ABA}"/>
              </a:ext>
            </a:extLst>
          </p:cNvPr>
          <p:cNvSpPr/>
          <p:nvPr userDrawn="1"/>
        </p:nvSpPr>
        <p:spPr>
          <a:xfrm rot="2634071">
            <a:off x="4794694" y="-1079162"/>
            <a:ext cx="7637559" cy="12315018"/>
          </a:xfrm>
          <a:custGeom>
            <a:avLst/>
            <a:gdLst>
              <a:gd name="connsiteX0" fmla="*/ 0 w 7637559"/>
              <a:gd name="connsiteY0" fmla="*/ 2751877 h 12315018"/>
              <a:gd name="connsiteX1" fmla="*/ 2859505 w 7637559"/>
              <a:gd name="connsiteY1" fmla="*/ 0 h 12315018"/>
              <a:gd name="connsiteX2" fmla="*/ 7637559 w 7637559"/>
              <a:gd name="connsiteY2" fmla="*/ 4964928 h 12315018"/>
              <a:gd name="connsiteX3" fmla="*/ 0 w 7637559"/>
              <a:gd name="connsiteY3" fmla="*/ 12315018 h 123150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37559" h="12315018">
                <a:moveTo>
                  <a:pt x="0" y="2751877"/>
                </a:moveTo>
                <a:lnTo>
                  <a:pt x="2859505" y="0"/>
                </a:lnTo>
                <a:lnTo>
                  <a:pt x="7637559" y="4964928"/>
                </a:lnTo>
                <a:lnTo>
                  <a:pt x="0" y="1231501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lt-LT"/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CED23180-2C96-1490-93D6-6C952EC25715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6455510" y="3638550"/>
            <a:ext cx="4774371" cy="2034406"/>
          </a:xfrm>
        </p:spPr>
        <p:txBody>
          <a:bodyPr>
            <a:noAutofit/>
          </a:bodyPr>
          <a:lstStyle>
            <a:lvl1pPr marL="0" indent="0">
              <a:buNone/>
              <a:defRPr sz="3700" b="1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endParaRPr lang="en-US"/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B83239B7-29DB-0D6A-A98B-D339B0854081}"/>
              </a:ext>
            </a:extLst>
          </p:cNvPr>
          <p:cNvSpPr>
            <a:spLocks noGrp="1"/>
          </p:cNvSpPr>
          <p:nvPr>
            <p:ph type="body" idx="14"/>
          </p:nvPr>
        </p:nvSpPr>
        <p:spPr>
          <a:xfrm>
            <a:off x="6455509" y="3259052"/>
            <a:ext cx="4774371" cy="300068"/>
          </a:xfrm>
        </p:spPr>
        <p:txBody>
          <a:bodyPr>
            <a:noAutofit/>
          </a:bodyPr>
          <a:lstStyle>
            <a:lvl1pPr marL="0" indent="0">
              <a:buNone/>
              <a:defRPr sz="1700" b="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4E3692F6-4670-E121-73A5-C7DE3B055785}"/>
              </a:ext>
            </a:extLst>
          </p:cNvPr>
          <p:cNvSpPr>
            <a:spLocks noGrp="1"/>
          </p:cNvSpPr>
          <p:nvPr>
            <p:ph type="body" idx="15"/>
          </p:nvPr>
        </p:nvSpPr>
        <p:spPr>
          <a:xfrm>
            <a:off x="6455510" y="5864619"/>
            <a:ext cx="4774371" cy="300068"/>
          </a:xfrm>
        </p:spPr>
        <p:txBody>
          <a:bodyPr>
            <a:noAutofit/>
          </a:bodyPr>
          <a:lstStyle>
            <a:lvl1pPr marL="0" indent="0">
              <a:buNone/>
              <a:defRPr sz="2100" b="0">
                <a:solidFill>
                  <a:srgbClr val="166AAB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F5FB039-2D6E-4BCC-5692-4BA0153F69F6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3064" y="2305346"/>
            <a:ext cx="1729408" cy="667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008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76C6B57-6C8E-4723-D607-E6F689CAE27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" r="8"/>
          <a:stretch/>
        </p:blipFill>
        <p:spPr>
          <a:xfrm>
            <a:off x="0" y="0"/>
            <a:ext cx="10489474" cy="68580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B84FE2B-7A19-D2C0-1E82-875CAA2210E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626" y="-8313"/>
            <a:ext cx="12221251" cy="4737290"/>
          </a:xfrm>
          <a:prstGeom prst="rect">
            <a:avLst/>
          </a:prstGeom>
        </p:spPr>
      </p:pic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DF81DB1-04EA-46AE-BF16-458D7BB6CCA6}"/>
              </a:ext>
            </a:extLst>
          </p:cNvPr>
          <p:cNvSpPr/>
          <p:nvPr userDrawn="1"/>
        </p:nvSpPr>
        <p:spPr>
          <a:xfrm rot="2634071">
            <a:off x="6673241" y="-322063"/>
            <a:ext cx="6064139" cy="10800820"/>
          </a:xfrm>
          <a:custGeom>
            <a:avLst/>
            <a:gdLst>
              <a:gd name="connsiteX0" fmla="*/ 0 w 6064139"/>
              <a:gd name="connsiteY0" fmla="*/ 1237679 h 10800820"/>
              <a:gd name="connsiteX1" fmla="*/ 1286085 w 6064139"/>
              <a:gd name="connsiteY1" fmla="*/ 0 h 10800820"/>
              <a:gd name="connsiteX2" fmla="*/ 6064139 w 6064139"/>
              <a:gd name="connsiteY2" fmla="*/ 4964928 h 10800820"/>
              <a:gd name="connsiteX3" fmla="*/ 0 w 6064139"/>
              <a:gd name="connsiteY3" fmla="*/ 10800820 h 108008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64139" h="10800820">
                <a:moveTo>
                  <a:pt x="0" y="1237679"/>
                </a:moveTo>
                <a:lnTo>
                  <a:pt x="1286085" y="0"/>
                </a:lnTo>
                <a:lnTo>
                  <a:pt x="6064139" y="4964928"/>
                </a:lnTo>
                <a:lnTo>
                  <a:pt x="0" y="108008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lt-LT"/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CED23180-2C96-1490-93D6-6C952EC25715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7108654" y="5048072"/>
            <a:ext cx="4578521" cy="1457504"/>
          </a:xfrm>
        </p:spPr>
        <p:txBody>
          <a:bodyPr>
            <a:noAutofit/>
          </a:bodyPr>
          <a:lstStyle>
            <a:lvl1pPr marL="0" indent="0">
              <a:buNone/>
              <a:defRPr sz="3700" b="1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33D4B75A-78D3-43F5-4BE0-E3D4361631A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08" y="3977300"/>
            <a:ext cx="1729408" cy="667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7510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F0ED86-A1BF-0B0C-BE74-C79E1111A5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90843"/>
            <a:ext cx="10515600" cy="451945"/>
          </a:xfrm>
        </p:spPr>
        <p:txBody>
          <a:bodyPr anchor="t" anchorCtr="0">
            <a:normAutofit/>
          </a:bodyPr>
          <a:lstStyle>
            <a:lvl1pPr>
              <a:defRPr sz="140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85658E-4F9D-A46F-54C7-D3D71EBE86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1566251"/>
            <a:ext cx="9423122" cy="1663573"/>
          </a:xfrm>
        </p:spPr>
        <p:txBody>
          <a:bodyPr>
            <a:noAutofit/>
          </a:bodyPr>
          <a:lstStyle>
            <a:lvl1pPr marL="0" indent="0">
              <a:buNone/>
              <a:defRPr sz="6000" b="1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3162C6-D2A0-EA8D-3C1E-A640DBDE0F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57425" y="6356350"/>
            <a:ext cx="5895975" cy="365125"/>
          </a:xfrm>
        </p:spPr>
        <p:txBody>
          <a:bodyPr/>
          <a:lstStyle/>
          <a:p>
            <a:endParaRPr lang="lt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A87629-2ABF-C5E3-C2C0-2E3C31425A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625447" cy="365125"/>
          </a:xfrm>
        </p:spPr>
        <p:txBody>
          <a:bodyPr/>
          <a:lstStyle/>
          <a:p>
            <a:fld id="{433D822E-14E5-4FC8-890B-4527FF1CA33F}" type="slidenum">
              <a:rPr lang="lt-LT" smtClean="0"/>
              <a:t>‹#›</a:t>
            </a:fld>
            <a:endParaRPr lang="lt-LT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66D1349C-D00C-CB90-3D30-E0FBCF6C97F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27100" y="6295682"/>
            <a:ext cx="981075" cy="371475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5F1ADC9-4842-314C-F647-DC6C6AD3B37B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831850" y="3699151"/>
            <a:ext cx="9423122" cy="526892"/>
          </a:xfrm>
        </p:spPr>
        <p:txBody>
          <a:bodyPr>
            <a:noAutofit/>
          </a:bodyPr>
          <a:lstStyle>
            <a:lvl1pPr marL="0" indent="0">
              <a:buNone/>
              <a:defRPr sz="3700" b="1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BFCA557F-662C-EBC1-B501-A562D2FE8072}"/>
              </a:ext>
            </a:extLst>
          </p:cNvPr>
          <p:cNvSpPr>
            <a:spLocks noGrp="1"/>
          </p:cNvSpPr>
          <p:nvPr>
            <p:ph type="body" idx="14"/>
          </p:nvPr>
        </p:nvSpPr>
        <p:spPr>
          <a:xfrm>
            <a:off x="838200" y="4363489"/>
            <a:ext cx="9423122" cy="526892"/>
          </a:xfrm>
        </p:spPr>
        <p:txBody>
          <a:bodyPr>
            <a:normAutofit/>
          </a:bodyPr>
          <a:lstStyle>
            <a:lvl1pPr marL="0" indent="0">
              <a:buNone/>
              <a:defRPr sz="3000" b="1">
                <a:solidFill>
                  <a:srgbClr val="166AAB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541DBC2A-E12D-B6AD-ED97-E995029AE2F3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4972" y="0"/>
            <a:ext cx="19370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52902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F0ED86-A1BF-0B0C-BE74-C79E1111A5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90843"/>
            <a:ext cx="10515600" cy="451945"/>
          </a:xfrm>
        </p:spPr>
        <p:txBody>
          <a:bodyPr anchor="t" anchorCtr="0">
            <a:normAutofit/>
          </a:bodyPr>
          <a:lstStyle>
            <a:lvl1pPr>
              <a:defRPr sz="140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3162C6-D2A0-EA8D-3C1E-A640DBDE0F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57425" y="6356350"/>
            <a:ext cx="5895975" cy="365125"/>
          </a:xfrm>
        </p:spPr>
        <p:txBody>
          <a:bodyPr/>
          <a:lstStyle/>
          <a:p>
            <a:endParaRPr lang="lt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A87629-2ABF-C5E3-C2C0-2E3C31425A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625447" cy="365125"/>
          </a:xfrm>
        </p:spPr>
        <p:txBody>
          <a:bodyPr/>
          <a:lstStyle/>
          <a:p>
            <a:fld id="{433D822E-14E5-4FC8-890B-4527FF1CA33F}" type="slidenum">
              <a:rPr lang="lt-LT" smtClean="0"/>
              <a:t>‹#›</a:t>
            </a:fld>
            <a:endParaRPr lang="lt-LT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66D1349C-D00C-CB90-3D30-E0FBCF6C97F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27100" y="6295682"/>
            <a:ext cx="981075" cy="371475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5F1ADC9-4842-314C-F647-DC6C6AD3B37B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831850" y="984526"/>
            <a:ext cx="6730875" cy="526892"/>
          </a:xfrm>
        </p:spPr>
        <p:txBody>
          <a:bodyPr>
            <a:noAutofit/>
          </a:bodyPr>
          <a:lstStyle>
            <a:lvl1pPr marL="0" indent="0">
              <a:buNone/>
              <a:defRPr sz="3700" b="1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541DBC2A-E12D-B6AD-ED97-E995029AE2F3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4972" y="0"/>
            <a:ext cx="1937028" cy="6858000"/>
          </a:xfrm>
          <a:prstGeom prst="rect">
            <a:avLst/>
          </a:prstGeom>
        </p:spPr>
      </p:pic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248C746E-4F7B-47A2-09C0-E20A5AB4A3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115315" y="642788"/>
            <a:ext cx="3222610" cy="5534175"/>
          </a:xfrm>
        </p:spPr>
        <p:txBody>
          <a:bodyPr/>
          <a:lstStyle>
            <a:lvl1pPr>
              <a:defRPr>
                <a:solidFill>
                  <a:srgbClr val="192850"/>
                </a:solidFill>
              </a:defRPr>
            </a:lvl1pPr>
            <a:lvl2pPr>
              <a:defRPr>
                <a:solidFill>
                  <a:srgbClr val="192850"/>
                </a:solidFill>
              </a:defRPr>
            </a:lvl2pPr>
            <a:lvl3pPr>
              <a:defRPr>
                <a:solidFill>
                  <a:srgbClr val="192850"/>
                </a:solidFill>
              </a:defRPr>
            </a:lvl3pPr>
            <a:lvl4pPr>
              <a:defRPr>
                <a:solidFill>
                  <a:srgbClr val="192850"/>
                </a:solidFill>
              </a:defRPr>
            </a:lvl4pPr>
            <a:lvl5pPr>
              <a:defRPr>
                <a:solidFill>
                  <a:srgbClr val="192850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40DD3C4D-A7DB-36DE-AF77-A7E4B480A2F4}"/>
              </a:ext>
            </a:extLst>
          </p:cNvPr>
          <p:cNvSpPr>
            <a:spLocks noGrp="1"/>
          </p:cNvSpPr>
          <p:nvPr>
            <p:ph type="body" idx="16" hasCustomPrompt="1"/>
          </p:nvPr>
        </p:nvSpPr>
        <p:spPr>
          <a:xfrm>
            <a:off x="831850" y="1753261"/>
            <a:ext cx="3244836" cy="358499"/>
          </a:xfrm>
        </p:spPr>
        <p:txBody>
          <a:bodyPr>
            <a:noAutofit/>
          </a:bodyPr>
          <a:lstStyle>
            <a:lvl1pPr marL="0" indent="0">
              <a:buNone/>
              <a:defRPr sz="2000" b="1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9C77349B-0A4C-2C9D-3924-4169C5B0FD6C}"/>
              </a:ext>
            </a:extLst>
          </p:cNvPr>
          <p:cNvSpPr>
            <a:spLocks noGrp="1"/>
          </p:cNvSpPr>
          <p:nvPr>
            <p:ph type="body" idx="17" hasCustomPrompt="1"/>
          </p:nvPr>
        </p:nvSpPr>
        <p:spPr>
          <a:xfrm>
            <a:off x="831850" y="2187960"/>
            <a:ext cx="3244836" cy="1488690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Sit amet, elita  ut labo consectetur adipiscing elit, sed do eiusmod tempor incididunt ut labore et dolore.</a:t>
            </a:r>
            <a:endParaRPr lang="en-US"/>
          </a:p>
        </p:txBody>
      </p:sp>
      <p:sp>
        <p:nvSpPr>
          <p:cNvPr id="27" name="Text Placeholder 2">
            <a:extLst>
              <a:ext uri="{FF2B5EF4-FFF2-40B4-BE49-F238E27FC236}">
                <a16:creationId xmlns:a16="http://schemas.microsoft.com/office/drawing/2014/main" id="{3D6AE2A6-D63A-C526-FB7E-C59A15B75EF3}"/>
              </a:ext>
            </a:extLst>
          </p:cNvPr>
          <p:cNvSpPr>
            <a:spLocks noGrp="1"/>
          </p:cNvSpPr>
          <p:nvPr>
            <p:ph type="body" idx="18" hasCustomPrompt="1"/>
          </p:nvPr>
        </p:nvSpPr>
        <p:spPr>
          <a:xfrm>
            <a:off x="4317890" y="1753261"/>
            <a:ext cx="3244836" cy="358499"/>
          </a:xfrm>
        </p:spPr>
        <p:txBody>
          <a:bodyPr>
            <a:noAutofit/>
          </a:bodyPr>
          <a:lstStyle>
            <a:lvl1pPr marL="0" indent="0">
              <a:buNone/>
              <a:defRPr sz="2000" b="1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28" name="Text Placeholder 2">
            <a:extLst>
              <a:ext uri="{FF2B5EF4-FFF2-40B4-BE49-F238E27FC236}">
                <a16:creationId xmlns:a16="http://schemas.microsoft.com/office/drawing/2014/main" id="{90FD4382-4CDC-A618-2253-586CA5C1FAC6}"/>
              </a:ext>
            </a:extLst>
          </p:cNvPr>
          <p:cNvSpPr>
            <a:spLocks noGrp="1"/>
          </p:cNvSpPr>
          <p:nvPr>
            <p:ph type="body" idx="19" hasCustomPrompt="1"/>
          </p:nvPr>
        </p:nvSpPr>
        <p:spPr>
          <a:xfrm>
            <a:off x="4317890" y="2187960"/>
            <a:ext cx="3244836" cy="1488690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Sit amet, elita  ut labo consectetur adipiscing elit, sed do eiusmod tempor incididunt ut labore et dolore.</a:t>
            </a:r>
            <a:endParaRPr lang="en-US"/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6FF6C6FC-3546-F24E-2B1D-7512B0667531}"/>
              </a:ext>
            </a:extLst>
          </p:cNvPr>
          <p:cNvSpPr>
            <a:spLocks noGrp="1"/>
          </p:cNvSpPr>
          <p:nvPr>
            <p:ph type="body" idx="20" hasCustomPrompt="1"/>
          </p:nvPr>
        </p:nvSpPr>
        <p:spPr>
          <a:xfrm>
            <a:off x="831850" y="3950085"/>
            <a:ext cx="3244836" cy="358499"/>
          </a:xfrm>
        </p:spPr>
        <p:txBody>
          <a:bodyPr>
            <a:noAutofit/>
          </a:bodyPr>
          <a:lstStyle>
            <a:lvl1pPr marL="0" indent="0">
              <a:buNone/>
              <a:defRPr sz="2000" b="1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34" name="Text Placeholder 2">
            <a:extLst>
              <a:ext uri="{FF2B5EF4-FFF2-40B4-BE49-F238E27FC236}">
                <a16:creationId xmlns:a16="http://schemas.microsoft.com/office/drawing/2014/main" id="{3EAB19F6-4337-AB2E-4362-44FDD8397102}"/>
              </a:ext>
            </a:extLst>
          </p:cNvPr>
          <p:cNvSpPr>
            <a:spLocks noGrp="1"/>
          </p:cNvSpPr>
          <p:nvPr>
            <p:ph type="body" idx="21" hasCustomPrompt="1"/>
          </p:nvPr>
        </p:nvSpPr>
        <p:spPr>
          <a:xfrm>
            <a:off x="831850" y="4384784"/>
            <a:ext cx="3244836" cy="1488690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Sit amet, elita  ut labo consectetur adipiscing elit, sed do eiusmod tempor incididunt ut labore et dolore.</a:t>
            </a:r>
            <a:endParaRPr lang="en-US"/>
          </a:p>
        </p:txBody>
      </p:sp>
      <p:sp>
        <p:nvSpPr>
          <p:cNvPr id="35" name="Text Placeholder 2">
            <a:extLst>
              <a:ext uri="{FF2B5EF4-FFF2-40B4-BE49-F238E27FC236}">
                <a16:creationId xmlns:a16="http://schemas.microsoft.com/office/drawing/2014/main" id="{81966091-64B2-5E72-C08D-C761F90A18F4}"/>
              </a:ext>
            </a:extLst>
          </p:cNvPr>
          <p:cNvSpPr>
            <a:spLocks noGrp="1"/>
          </p:cNvSpPr>
          <p:nvPr>
            <p:ph type="body" idx="22" hasCustomPrompt="1"/>
          </p:nvPr>
        </p:nvSpPr>
        <p:spPr>
          <a:xfrm>
            <a:off x="4317890" y="3950085"/>
            <a:ext cx="3244836" cy="358499"/>
          </a:xfrm>
        </p:spPr>
        <p:txBody>
          <a:bodyPr>
            <a:noAutofit/>
          </a:bodyPr>
          <a:lstStyle>
            <a:lvl1pPr marL="0" indent="0">
              <a:buNone/>
              <a:defRPr sz="2000" b="1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36" name="Text Placeholder 2">
            <a:extLst>
              <a:ext uri="{FF2B5EF4-FFF2-40B4-BE49-F238E27FC236}">
                <a16:creationId xmlns:a16="http://schemas.microsoft.com/office/drawing/2014/main" id="{4F80113A-197B-23DC-BB01-7AD4A85DFA26}"/>
              </a:ext>
            </a:extLst>
          </p:cNvPr>
          <p:cNvSpPr>
            <a:spLocks noGrp="1"/>
          </p:cNvSpPr>
          <p:nvPr>
            <p:ph type="body" idx="23" hasCustomPrompt="1"/>
          </p:nvPr>
        </p:nvSpPr>
        <p:spPr>
          <a:xfrm>
            <a:off x="4317890" y="4384784"/>
            <a:ext cx="3244836" cy="1488690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Sit amet, elita  ut labo consectetur adipiscing elit, sed do eiusmod tempor incididunt ut labore et dolore.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40234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F0ED86-A1BF-0B0C-BE74-C79E1111A5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90843"/>
            <a:ext cx="10515600" cy="451945"/>
          </a:xfrm>
        </p:spPr>
        <p:txBody>
          <a:bodyPr anchor="t" anchorCtr="0">
            <a:normAutofit/>
          </a:bodyPr>
          <a:lstStyle>
            <a:lvl1pPr>
              <a:defRPr sz="140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3162C6-D2A0-EA8D-3C1E-A640DBDE0F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57425" y="6356350"/>
            <a:ext cx="5895975" cy="365125"/>
          </a:xfrm>
        </p:spPr>
        <p:txBody>
          <a:bodyPr/>
          <a:lstStyle/>
          <a:p>
            <a:endParaRPr lang="lt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A87629-2ABF-C5E3-C2C0-2E3C31425A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625447" cy="365125"/>
          </a:xfrm>
        </p:spPr>
        <p:txBody>
          <a:bodyPr/>
          <a:lstStyle/>
          <a:p>
            <a:fld id="{433D822E-14E5-4FC8-890B-4527FF1CA33F}" type="slidenum">
              <a:rPr lang="lt-LT" smtClean="0"/>
              <a:t>‹#›</a:t>
            </a:fld>
            <a:endParaRPr lang="lt-LT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66D1349C-D00C-CB90-3D30-E0FBCF6C97F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27100" y="6295682"/>
            <a:ext cx="981075" cy="371475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5F1ADC9-4842-314C-F647-DC6C6AD3B37B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831851" y="984526"/>
            <a:ext cx="3244836" cy="526892"/>
          </a:xfrm>
        </p:spPr>
        <p:txBody>
          <a:bodyPr>
            <a:noAutofit/>
          </a:bodyPr>
          <a:lstStyle>
            <a:lvl1pPr marL="0" indent="0">
              <a:buNone/>
              <a:defRPr sz="3700" b="1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541DBC2A-E12D-B6AD-ED97-E995029AE2F3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4972" y="0"/>
            <a:ext cx="1937028" cy="6858000"/>
          </a:xfrm>
          <a:prstGeom prst="rect">
            <a:avLst/>
          </a:prstGeom>
        </p:spPr>
      </p:pic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248C746E-4F7B-47A2-09C0-E20A5AB4A3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19751" y="642788"/>
            <a:ext cx="6718174" cy="5534175"/>
          </a:xfrm>
        </p:spPr>
        <p:txBody>
          <a:bodyPr/>
          <a:lstStyle>
            <a:lvl1pPr>
              <a:defRPr>
                <a:solidFill>
                  <a:srgbClr val="192850"/>
                </a:solidFill>
              </a:defRPr>
            </a:lvl1pPr>
            <a:lvl2pPr>
              <a:defRPr>
                <a:solidFill>
                  <a:srgbClr val="192850"/>
                </a:solidFill>
              </a:defRPr>
            </a:lvl2pPr>
            <a:lvl3pPr>
              <a:defRPr>
                <a:solidFill>
                  <a:srgbClr val="192850"/>
                </a:solidFill>
              </a:defRPr>
            </a:lvl3pPr>
            <a:lvl4pPr>
              <a:defRPr>
                <a:solidFill>
                  <a:srgbClr val="192850"/>
                </a:solidFill>
              </a:defRPr>
            </a:lvl4pPr>
            <a:lvl5pPr>
              <a:defRPr>
                <a:solidFill>
                  <a:srgbClr val="192850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40DD3C4D-A7DB-36DE-AF77-A7E4B480A2F4}"/>
              </a:ext>
            </a:extLst>
          </p:cNvPr>
          <p:cNvSpPr>
            <a:spLocks noGrp="1"/>
          </p:cNvSpPr>
          <p:nvPr>
            <p:ph type="body" idx="16" hasCustomPrompt="1"/>
          </p:nvPr>
        </p:nvSpPr>
        <p:spPr>
          <a:xfrm>
            <a:off x="831850" y="1753261"/>
            <a:ext cx="3244836" cy="358499"/>
          </a:xfrm>
        </p:spPr>
        <p:txBody>
          <a:bodyPr>
            <a:noAutofit/>
          </a:bodyPr>
          <a:lstStyle>
            <a:lvl1pPr marL="0" indent="0">
              <a:buNone/>
              <a:defRPr sz="2000" b="1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9C77349B-0A4C-2C9D-3924-4169C5B0FD6C}"/>
              </a:ext>
            </a:extLst>
          </p:cNvPr>
          <p:cNvSpPr>
            <a:spLocks noGrp="1"/>
          </p:cNvSpPr>
          <p:nvPr>
            <p:ph type="body" idx="17" hasCustomPrompt="1"/>
          </p:nvPr>
        </p:nvSpPr>
        <p:spPr>
          <a:xfrm>
            <a:off x="831850" y="2187960"/>
            <a:ext cx="3244836" cy="1488690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Sit amet, elita  ut labo consectetur adipiscing elit, sed do eiusmod tempor incididunt ut labore et dolore.</a:t>
            </a:r>
            <a:endParaRPr lang="en-US"/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6FF6C6FC-3546-F24E-2B1D-7512B0667531}"/>
              </a:ext>
            </a:extLst>
          </p:cNvPr>
          <p:cNvSpPr>
            <a:spLocks noGrp="1"/>
          </p:cNvSpPr>
          <p:nvPr>
            <p:ph type="body" idx="20" hasCustomPrompt="1"/>
          </p:nvPr>
        </p:nvSpPr>
        <p:spPr>
          <a:xfrm>
            <a:off x="831850" y="3950085"/>
            <a:ext cx="3244836" cy="358499"/>
          </a:xfrm>
        </p:spPr>
        <p:txBody>
          <a:bodyPr>
            <a:noAutofit/>
          </a:bodyPr>
          <a:lstStyle>
            <a:lvl1pPr marL="0" indent="0">
              <a:buNone/>
              <a:defRPr sz="2000" b="1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34" name="Text Placeholder 2">
            <a:extLst>
              <a:ext uri="{FF2B5EF4-FFF2-40B4-BE49-F238E27FC236}">
                <a16:creationId xmlns:a16="http://schemas.microsoft.com/office/drawing/2014/main" id="{3EAB19F6-4337-AB2E-4362-44FDD8397102}"/>
              </a:ext>
            </a:extLst>
          </p:cNvPr>
          <p:cNvSpPr>
            <a:spLocks noGrp="1"/>
          </p:cNvSpPr>
          <p:nvPr>
            <p:ph type="body" idx="21" hasCustomPrompt="1"/>
          </p:nvPr>
        </p:nvSpPr>
        <p:spPr>
          <a:xfrm>
            <a:off x="831850" y="4384784"/>
            <a:ext cx="3244836" cy="1488690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Sit amet, elita  ut labo consectetur adipiscing elit, sed do eiusmod tempor incididunt ut labore et dolore.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2213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F0ED86-A1BF-0B0C-BE74-C79E1111A5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90843"/>
            <a:ext cx="10515600" cy="451945"/>
          </a:xfrm>
        </p:spPr>
        <p:txBody>
          <a:bodyPr anchor="t" anchorCtr="0">
            <a:normAutofit/>
          </a:bodyPr>
          <a:lstStyle>
            <a:lvl1pPr>
              <a:defRPr sz="140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3162C6-D2A0-EA8D-3C1E-A640DBDE0F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57425" y="6356350"/>
            <a:ext cx="5895975" cy="365125"/>
          </a:xfrm>
        </p:spPr>
        <p:txBody>
          <a:bodyPr/>
          <a:lstStyle/>
          <a:p>
            <a:endParaRPr lang="lt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A87629-2ABF-C5E3-C2C0-2E3C31425A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625447" cy="365125"/>
          </a:xfrm>
        </p:spPr>
        <p:txBody>
          <a:bodyPr/>
          <a:lstStyle/>
          <a:p>
            <a:fld id="{433D822E-14E5-4FC8-890B-4527FF1CA33F}" type="slidenum">
              <a:rPr lang="lt-LT" smtClean="0"/>
              <a:t>‹#›</a:t>
            </a:fld>
            <a:endParaRPr lang="lt-LT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66D1349C-D00C-CB90-3D30-E0FBCF6C97F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27100" y="6295682"/>
            <a:ext cx="981075" cy="371475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5F1ADC9-4842-314C-F647-DC6C6AD3B37B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831850" y="984526"/>
            <a:ext cx="10515600" cy="526892"/>
          </a:xfrm>
        </p:spPr>
        <p:txBody>
          <a:bodyPr>
            <a:noAutofit/>
          </a:bodyPr>
          <a:lstStyle>
            <a:lvl1pPr marL="0" indent="0">
              <a:buNone/>
              <a:defRPr sz="3700" b="1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248C746E-4F7B-47A2-09C0-E20A5AB4A3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1850" y="1753261"/>
            <a:ext cx="10506075" cy="4423702"/>
          </a:xfrm>
        </p:spPr>
        <p:txBody>
          <a:bodyPr/>
          <a:lstStyle>
            <a:lvl1pPr>
              <a:defRPr>
                <a:solidFill>
                  <a:srgbClr val="192850"/>
                </a:solidFill>
              </a:defRPr>
            </a:lvl1pPr>
            <a:lvl2pPr>
              <a:defRPr>
                <a:solidFill>
                  <a:srgbClr val="192850"/>
                </a:solidFill>
              </a:defRPr>
            </a:lvl2pPr>
            <a:lvl3pPr>
              <a:defRPr>
                <a:solidFill>
                  <a:srgbClr val="192850"/>
                </a:solidFill>
              </a:defRPr>
            </a:lvl3pPr>
            <a:lvl4pPr>
              <a:defRPr>
                <a:solidFill>
                  <a:srgbClr val="192850"/>
                </a:solidFill>
              </a:defRPr>
            </a:lvl4pPr>
            <a:lvl5pPr>
              <a:defRPr>
                <a:solidFill>
                  <a:srgbClr val="192850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4A9F883-6480-8A7D-EA39-D37F8BD6A38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5637" y="0"/>
            <a:ext cx="756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455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20F4F78-BF78-05BF-F3F5-A63F111D8A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175A9-5DAE-4755-8670-5ECB26C36C17}" type="datetime1">
              <a:rPr lang="lt-LT" smtClean="0"/>
              <a:t>2024-06-25</a:t>
            </a:fld>
            <a:endParaRPr lang="lt-LT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90E659F-C309-C446-D951-358D6EA2BF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62A1CB-934D-184D-77B9-94CCF3D57B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D822E-14E5-4FC8-890B-4527FF1CA33F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8333820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A47F24-5B7D-1453-F91E-35781C22A3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F5A1DE-B815-009C-3650-0D6781D7CF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BF8C74-9B19-BE22-B4B3-3332C6B17C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74D4C6-D25D-AE5D-F11C-B841E17500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40140-490D-4A5D-B557-D35CD0BED8C2}" type="datetime1">
              <a:rPr lang="lt-LT" smtClean="0"/>
              <a:t>2024-06-25</a:t>
            </a:fld>
            <a:endParaRPr lang="lt-L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2B8294-3716-C9AB-524B-A307C24450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512EFD-0F71-42B0-85CF-3C7FF303F8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D822E-14E5-4FC8-890B-4527FF1CA33F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8013701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6DBD97-5F5A-B3C8-5CA0-1D8B58412A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5E861A-DBE3-6D99-124E-6C00B667C1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60D3813-2F4E-0CAF-3F51-CA6179BA71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2AAD08-F16B-4F7E-479A-8814D746EC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D9ECB78-696C-3822-B93C-08DB45B69FE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AFD2DD8-1BB4-3A36-B3B7-4B61AB79FB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5F7CB-A25A-4F7F-B263-29DF956EBF12}" type="datetime1">
              <a:rPr lang="lt-LT" smtClean="0"/>
              <a:t>2024-06-25</a:t>
            </a:fld>
            <a:endParaRPr lang="lt-LT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D973AD4-9EBC-1FDA-33AB-8250CECE56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4A7293B-BEDD-5DF7-34F7-1C034AADCC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D822E-14E5-4FC8-890B-4527FF1CA33F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714220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DE67A1-7DC8-C5B8-DFC7-7AEB67B35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596FCE6-9E53-8920-B178-B229A7A545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9A640-6173-4382-9FE8-377A3D2F4FA8}" type="datetime1">
              <a:rPr lang="lt-LT" smtClean="0"/>
              <a:t>2024-06-25</a:t>
            </a:fld>
            <a:endParaRPr lang="lt-LT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4F864CD-4923-E045-167E-0DC9AE1A51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FB18248-C97C-49F5-EBE5-2A5E7AB563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D822E-14E5-4FC8-890B-4527FF1CA33F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2693022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F9BD39-6541-3251-7697-1902B3665A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94E0C4-94E4-8073-4889-364CCDF0D6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4CC0A6B-3624-4B8D-E4DF-74485CFB50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337021-0BED-5C6D-FB14-506ECC6F1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CE8CC-8BBB-41DA-8ACE-4E03C058B09F}" type="datetime1">
              <a:rPr lang="lt-LT" smtClean="0"/>
              <a:t>2024-06-25</a:t>
            </a:fld>
            <a:endParaRPr lang="lt-L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81BA1A-3D15-EFF0-EADE-5068B26B97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5AF61E-1123-EEA8-212D-A7AB2FFC2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D822E-14E5-4FC8-890B-4527FF1CA33F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7592692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64A13A-54EB-2C27-A8F5-A5F3F8C3B9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0678D43-E33B-9DDA-23EC-9CAD50DD07B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t-L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2C0739-BC59-DDA3-00FE-5E6F2B1668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DF1AC8-5BA1-181C-F8F1-85A032B873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66DBA-6AC6-4FDD-A059-C90637F0046E}" type="datetime1">
              <a:rPr lang="lt-LT" smtClean="0"/>
              <a:t>2024-06-25</a:t>
            </a:fld>
            <a:endParaRPr lang="lt-L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287062-FD46-E55F-F0E0-570FB55B5E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91FD8B-8124-7E09-43CE-E21F73DDC9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D822E-14E5-4FC8-890B-4527FF1CA33F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9461332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30E916-1E34-8105-8616-EFAB3DDE88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DE5703-E4F5-B1BF-9DD9-C785F7B08F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3AB2A6-49ED-2B72-C354-6E82F0CF9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64F24-45A2-41D8-AB1F-B6DD850D189B}" type="datetime1">
              <a:rPr lang="lt-LT" smtClean="0"/>
              <a:t>2024-06-25</a:t>
            </a:fld>
            <a:endParaRPr lang="lt-L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630B09-95D5-D43C-3980-25DD47C417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515C8F-2619-0F04-27B1-D04A28F296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D822E-14E5-4FC8-890B-4527FF1CA33F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0059659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2DFE86B-3813-74F2-BC3C-E3A0A8E046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1B00D50-3405-BB57-538C-1E75942233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8C483B-B0ED-20EE-1EBE-C64AD96DD6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172CB-2D18-4984-8F6B-E7A8173C45C0}" type="datetime1">
              <a:rPr lang="lt-LT" smtClean="0"/>
              <a:t>2024-06-25</a:t>
            </a:fld>
            <a:endParaRPr lang="lt-L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28EC2E-5167-6764-246E-01E033D63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86C66C-8A7E-FB24-05FC-7E97293900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D822E-14E5-4FC8-890B-4527FF1CA33F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0974956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5E60DEE-A5E2-3A6C-B6B9-7EF7111605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2FD7D7-5C6A-B048-252C-FEF4E342D1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DADB0E-E9FB-85F4-FAE2-695CA4245D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A77133-069A-4DBC-B511-C565C0B22B35}" type="datetime1">
              <a:rPr lang="lt-LT" smtClean="0"/>
              <a:t>2024-06-25</a:t>
            </a:fld>
            <a:endParaRPr lang="lt-L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FA627-F5C8-B087-5E05-CE90D364A3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lt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B00EE8-0581-46E8-B469-1666E77560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3D822E-14E5-4FC8-890B-4527FF1CA33F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6815985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2" r:id="rId2"/>
    <p:sldLayoutId id="2147483651" r:id="rId3"/>
    <p:sldLayoutId id="2147483663" r:id="rId4"/>
    <p:sldLayoutId id="2147483664" r:id="rId5"/>
    <p:sldLayoutId id="2147483665" r:id="rId6"/>
    <p:sldLayoutId id="2147483655" r:id="rId7"/>
    <p:sldLayoutId id="2147483652" r:id="rId8"/>
    <p:sldLayoutId id="2147483653" r:id="rId9"/>
    <p:sldLayoutId id="2147483654" r:id="rId10"/>
    <p:sldLayoutId id="2147483656" r:id="rId11"/>
    <p:sldLayoutId id="2147483657" r:id="rId12"/>
    <p:sldLayoutId id="2147483658" r:id="rId13"/>
    <p:sldLayoutId id="2147483659" r:id="rId1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t-L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13" Type="http://schemas.openxmlformats.org/officeDocument/2006/relationships/image" Target="../media/image19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sv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svg"/><Relationship Id="rId4" Type="http://schemas.openxmlformats.org/officeDocument/2006/relationships/image" Target="../media/image10.svg"/><Relationship Id="rId9" Type="http://schemas.openxmlformats.org/officeDocument/2006/relationships/image" Target="../media/image15.png"/><Relationship Id="rId14" Type="http://schemas.openxmlformats.org/officeDocument/2006/relationships/image" Target="../media/image20.sv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F2007A0-7FEB-A076-144F-4295C47A766E}"/>
              </a:ext>
            </a:extLst>
          </p:cNvPr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r>
              <a:rPr lang="lt-LT" sz="3600">
                <a:solidFill>
                  <a:srgbClr val="192850"/>
                </a:solidFill>
              </a:rPr>
              <a:t>2014 – 2020 M. ES FONDŲ INVESTICIJ</a:t>
            </a:r>
            <a:r>
              <a:rPr lang="lt-LT" sz="3600"/>
              <a:t>Ų 2022 – 2023 M. LAIKOTARPIO AUDITAS</a:t>
            </a:r>
            <a:r>
              <a:rPr lang="lt-LT" sz="3600">
                <a:solidFill>
                  <a:srgbClr val="192850"/>
                </a:solidFill>
              </a:rPr>
              <a:t> </a:t>
            </a:r>
            <a:endParaRPr lang="en-US" sz="3600">
              <a:solidFill>
                <a:srgbClr val="192850"/>
              </a:solidFill>
            </a:endParaRPr>
          </a:p>
          <a:p>
            <a:endParaRPr lang="lt-LT" sz="3600">
              <a:solidFill>
                <a:srgbClr val="192850"/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AA4118-5016-2B78-0192-95544FD34814}"/>
              </a:ext>
            </a:extLst>
          </p:cNvPr>
          <p:cNvSpPr>
            <a:spLocks noGrp="1"/>
          </p:cNvSpPr>
          <p:nvPr>
            <p:ph type="body" idx="15"/>
          </p:nvPr>
        </p:nvSpPr>
        <p:spPr/>
        <p:txBody>
          <a:bodyPr/>
          <a:lstStyle/>
          <a:p>
            <a:r>
              <a:rPr lang="es-ES"/>
              <a:t>202</a:t>
            </a:r>
            <a:r>
              <a:rPr lang="lt-LT"/>
              <a:t>4</a:t>
            </a:r>
            <a:r>
              <a:rPr lang="es-ES"/>
              <a:t> m. </a:t>
            </a:r>
            <a:r>
              <a:rPr lang="lt-LT"/>
              <a:t>birželio</a:t>
            </a:r>
            <a:r>
              <a:rPr lang="es-ES"/>
              <a:t> 2</a:t>
            </a:r>
            <a:r>
              <a:rPr lang="lt-LT"/>
              <a:t>6</a:t>
            </a:r>
            <a:r>
              <a:rPr lang="es-ES"/>
              <a:t> d.</a:t>
            </a:r>
            <a:endParaRPr lang="lt-L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9624BB-4C0A-6EB1-CE41-29B773D7D2AD}"/>
              </a:ext>
            </a:extLst>
          </p:cNvPr>
          <p:cNvSpPr>
            <a:spLocks noGrp="1"/>
          </p:cNvSpPr>
          <p:nvPr>
            <p:ph type="body" idx="14"/>
          </p:nvPr>
        </p:nvSpPr>
        <p:spPr>
          <a:xfrm>
            <a:off x="6455509" y="3259052"/>
            <a:ext cx="4774371" cy="300068"/>
          </a:xfrm>
        </p:spPr>
        <p:txBody>
          <a:bodyPr/>
          <a:lstStyle/>
          <a:p>
            <a:r>
              <a:rPr lang="lt-LT">
                <a:solidFill>
                  <a:srgbClr val="192850"/>
                </a:solidFill>
              </a:rPr>
              <a:t>VALSTYBINIO AUDITO ATASKAITA</a:t>
            </a:r>
          </a:p>
        </p:txBody>
      </p:sp>
    </p:spTree>
    <p:extLst>
      <p:ext uri="{BB962C8B-B14F-4D97-AF65-F5344CB8AC3E}">
        <p14:creationId xmlns:p14="http://schemas.microsoft.com/office/powerpoint/2010/main" val="28443294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205F3BBB-B824-6DBC-55C1-02F8BA8065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Birželis 2024 | 2014 – 2020 m. ES fondų investicijų 2022 – 2023 m. laikotarpio auditas</a:t>
            </a:r>
            <a:endParaRPr lang="en-US"/>
          </a:p>
        </p:txBody>
      </p:sp>
      <p:sp>
        <p:nvSpPr>
          <p:cNvPr id="4" name="Skaidrės numerio vietos rezervavimo ženklas 3">
            <a:extLst>
              <a:ext uri="{FF2B5EF4-FFF2-40B4-BE49-F238E27FC236}">
                <a16:creationId xmlns:a16="http://schemas.microsoft.com/office/drawing/2014/main" id="{791E025F-D523-D976-1B65-440F4FE631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D822E-14E5-4FC8-890B-4527FF1CA33F}" type="slidenum">
              <a:rPr lang="lt-LT" smtClean="0"/>
              <a:t>2</a:t>
            </a:fld>
            <a:endParaRPr lang="lt-LT"/>
          </a:p>
        </p:txBody>
      </p:sp>
      <p:sp>
        <p:nvSpPr>
          <p:cNvPr id="13" name="Freeform 166">
            <a:extLst>
              <a:ext uri="{FF2B5EF4-FFF2-40B4-BE49-F238E27FC236}">
                <a16:creationId xmlns:a16="http://schemas.microsoft.com/office/drawing/2014/main" id="{CA376E10-12E8-43A7-494B-657F1C09AA44}"/>
              </a:ext>
            </a:extLst>
          </p:cNvPr>
          <p:cNvSpPr>
            <a:spLocks/>
          </p:cNvSpPr>
          <p:nvPr/>
        </p:nvSpPr>
        <p:spPr bwMode="auto">
          <a:xfrm>
            <a:off x="7864826" y="1192770"/>
            <a:ext cx="340966" cy="261554"/>
          </a:xfrm>
          <a:custGeom>
            <a:avLst/>
            <a:gdLst/>
            <a:ahLst/>
            <a:cxnLst>
              <a:cxn ang="0">
                <a:pos x="174" y="282"/>
              </a:cxn>
              <a:cxn ang="0">
                <a:pos x="141" y="314"/>
              </a:cxn>
              <a:cxn ang="0">
                <a:pos x="138" y="317"/>
              </a:cxn>
              <a:cxn ang="0">
                <a:pos x="138" y="316"/>
              </a:cxn>
              <a:cxn ang="0">
                <a:pos x="136" y="317"/>
              </a:cxn>
              <a:cxn ang="0">
                <a:pos x="0" y="180"/>
              </a:cxn>
              <a:cxn ang="0">
                <a:pos x="70" y="114"/>
              </a:cxn>
              <a:cxn ang="0">
                <a:pos x="138" y="179"/>
              </a:cxn>
              <a:cxn ang="0">
                <a:pos x="318" y="0"/>
              </a:cxn>
              <a:cxn ang="0">
                <a:pos x="385" y="68"/>
              </a:cxn>
              <a:cxn ang="0">
                <a:pos x="174" y="282"/>
              </a:cxn>
            </a:cxnLst>
            <a:rect l="0" t="0" r="r" b="b"/>
            <a:pathLst>
              <a:path w="385" h="317">
                <a:moveTo>
                  <a:pt x="174" y="282"/>
                </a:moveTo>
                <a:cubicBezTo>
                  <a:pt x="162" y="296"/>
                  <a:pt x="148" y="309"/>
                  <a:pt x="141" y="314"/>
                </a:cubicBezTo>
                <a:cubicBezTo>
                  <a:pt x="139" y="316"/>
                  <a:pt x="138" y="317"/>
                  <a:pt x="138" y="317"/>
                </a:cubicBezTo>
                <a:cubicBezTo>
                  <a:pt x="138" y="316"/>
                  <a:pt x="138" y="316"/>
                  <a:pt x="138" y="316"/>
                </a:cubicBezTo>
                <a:cubicBezTo>
                  <a:pt x="137" y="316"/>
                  <a:pt x="136" y="317"/>
                  <a:pt x="136" y="317"/>
                </a:cubicBezTo>
                <a:cubicBezTo>
                  <a:pt x="127" y="317"/>
                  <a:pt x="0" y="187"/>
                  <a:pt x="0" y="180"/>
                </a:cubicBezTo>
                <a:cubicBezTo>
                  <a:pt x="0" y="173"/>
                  <a:pt x="61" y="114"/>
                  <a:pt x="70" y="114"/>
                </a:cubicBezTo>
                <a:cubicBezTo>
                  <a:pt x="74" y="114"/>
                  <a:pt x="106" y="147"/>
                  <a:pt x="138" y="179"/>
                </a:cubicBezTo>
                <a:cubicBezTo>
                  <a:pt x="209" y="106"/>
                  <a:pt x="312" y="0"/>
                  <a:pt x="318" y="0"/>
                </a:cubicBezTo>
                <a:cubicBezTo>
                  <a:pt x="327" y="0"/>
                  <a:pt x="385" y="60"/>
                  <a:pt x="385" y="68"/>
                </a:cubicBezTo>
                <a:cubicBezTo>
                  <a:pt x="385" y="75"/>
                  <a:pt x="243" y="215"/>
                  <a:pt x="174" y="282"/>
                </a:cubicBezTo>
                <a:close/>
              </a:path>
            </a:pathLst>
          </a:custGeom>
          <a:solidFill>
            <a:srgbClr val="E4E6EB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152">
            <a:extLst>
              <a:ext uri="{FF2B5EF4-FFF2-40B4-BE49-F238E27FC236}">
                <a16:creationId xmlns:a16="http://schemas.microsoft.com/office/drawing/2014/main" id="{96FB2F98-1AE7-ED45-BE9F-401C061CFD25}"/>
              </a:ext>
            </a:extLst>
          </p:cNvPr>
          <p:cNvSpPr>
            <a:spLocks noEditPoints="1"/>
          </p:cNvSpPr>
          <p:nvPr/>
        </p:nvSpPr>
        <p:spPr bwMode="auto">
          <a:xfrm>
            <a:off x="595215" y="1213409"/>
            <a:ext cx="340966" cy="255632"/>
          </a:xfrm>
          <a:custGeom>
            <a:avLst/>
            <a:gdLst/>
            <a:ahLst/>
            <a:cxnLst>
              <a:cxn ang="0">
                <a:pos x="86" y="65"/>
              </a:cxn>
              <a:cxn ang="0">
                <a:pos x="0" y="33"/>
              </a:cxn>
              <a:cxn ang="0">
                <a:pos x="86" y="0"/>
              </a:cxn>
              <a:cxn ang="0">
                <a:pos x="173" y="33"/>
              </a:cxn>
              <a:cxn ang="0">
                <a:pos x="86" y="65"/>
              </a:cxn>
              <a:cxn ang="0">
                <a:pos x="248" y="109"/>
              </a:cxn>
              <a:cxn ang="0">
                <a:pos x="194" y="76"/>
              </a:cxn>
              <a:cxn ang="0">
                <a:pos x="248" y="44"/>
              </a:cxn>
              <a:cxn ang="0">
                <a:pos x="302" y="76"/>
              </a:cxn>
              <a:cxn ang="0">
                <a:pos x="248" y="109"/>
              </a:cxn>
              <a:cxn ang="0">
                <a:pos x="86" y="195"/>
              </a:cxn>
              <a:cxn ang="0">
                <a:pos x="0" y="163"/>
              </a:cxn>
              <a:cxn ang="0">
                <a:pos x="5" y="152"/>
              </a:cxn>
              <a:cxn ang="0">
                <a:pos x="86" y="173"/>
              </a:cxn>
              <a:cxn ang="0">
                <a:pos x="168" y="152"/>
              </a:cxn>
              <a:cxn ang="0">
                <a:pos x="173" y="163"/>
              </a:cxn>
              <a:cxn ang="0">
                <a:pos x="86" y="195"/>
              </a:cxn>
              <a:cxn ang="0">
                <a:pos x="248" y="195"/>
              </a:cxn>
              <a:cxn ang="0">
                <a:pos x="194" y="163"/>
              </a:cxn>
              <a:cxn ang="0">
                <a:pos x="197" y="152"/>
              </a:cxn>
              <a:cxn ang="0">
                <a:pos x="248" y="173"/>
              </a:cxn>
              <a:cxn ang="0">
                <a:pos x="299" y="152"/>
              </a:cxn>
              <a:cxn ang="0">
                <a:pos x="302" y="163"/>
              </a:cxn>
              <a:cxn ang="0">
                <a:pos x="248" y="195"/>
              </a:cxn>
              <a:cxn ang="0">
                <a:pos x="86" y="152"/>
              </a:cxn>
              <a:cxn ang="0">
                <a:pos x="0" y="119"/>
              </a:cxn>
              <a:cxn ang="0">
                <a:pos x="5" y="109"/>
              </a:cxn>
              <a:cxn ang="0">
                <a:pos x="86" y="130"/>
              </a:cxn>
              <a:cxn ang="0">
                <a:pos x="168" y="109"/>
              </a:cxn>
              <a:cxn ang="0">
                <a:pos x="173" y="119"/>
              </a:cxn>
              <a:cxn ang="0">
                <a:pos x="86" y="152"/>
              </a:cxn>
              <a:cxn ang="0">
                <a:pos x="248" y="152"/>
              </a:cxn>
              <a:cxn ang="0">
                <a:pos x="194" y="119"/>
              </a:cxn>
              <a:cxn ang="0">
                <a:pos x="197" y="109"/>
              </a:cxn>
              <a:cxn ang="0">
                <a:pos x="248" y="130"/>
              </a:cxn>
              <a:cxn ang="0">
                <a:pos x="299" y="109"/>
              </a:cxn>
              <a:cxn ang="0">
                <a:pos x="302" y="119"/>
              </a:cxn>
              <a:cxn ang="0">
                <a:pos x="248" y="152"/>
              </a:cxn>
              <a:cxn ang="0">
                <a:pos x="86" y="109"/>
              </a:cxn>
              <a:cxn ang="0">
                <a:pos x="0" y="76"/>
              </a:cxn>
              <a:cxn ang="0">
                <a:pos x="5" y="65"/>
              </a:cxn>
              <a:cxn ang="0">
                <a:pos x="86" y="87"/>
              </a:cxn>
              <a:cxn ang="0">
                <a:pos x="168" y="65"/>
              </a:cxn>
              <a:cxn ang="0">
                <a:pos x="173" y="76"/>
              </a:cxn>
              <a:cxn ang="0">
                <a:pos x="86" y="109"/>
              </a:cxn>
            </a:cxnLst>
            <a:rect l="0" t="0" r="r" b="b"/>
            <a:pathLst>
              <a:path w="302" h="195">
                <a:moveTo>
                  <a:pt x="86" y="65"/>
                </a:moveTo>
                <a:cubicBezTo>
                  <a:pt x="38" y="65"/>
                  <a:pt x="0" y="51"/>
                  <a:pt x="0" y="33"/>
                </a:cubicBezTo>
                <a:cubicBezTo>
                  <a:pt x="0" y="15"/>
                  <a:pt x="38" y="0"/>
                  <a:pt x="86" y="0"/>
                </a:cubicBezTo>
                <a:cubicBezTo>
                  <a:pt x="134" y="0"/>
                  <a:pt x="173" y="15"/>
                  <a:pt x="173" y="33"/>
                </a:cubicBezTo>
                <a:cubicBezTo>
                  <a:pt x="173" y="51"/>
                  <a:pt x="134" y="65"/>
                  <a:pt x="86" y="65"/>
                </a:cubicBezTo>
                <a:close/>
                <a:moveTo>
                  <a:pt x="248" y="109"/>
                </a:moveTo>
                <a:cubicBezTo>
                  <a:pt x="219" y="109"/>
                  <a:pt x="194" y="94"/>
                  <a:pt x="194" y="76"/>
                </a:cubicBezTo>
                <a:cubicBezTo>
                  <a:pt x="194" y="58"/>
                  <a:pt x="219" y="44"/>
                  <a:pt x="248" y="44"/>
                </a:cubicBezTo>
                <a:cubicBezTo>
                  <a:pt x="278" y="44"/>
                  <a:pt x="302" y="58"/>
                  <a:pt x="302" y="76"/>
                </a:cubicBezTo>
                <a:cubicBezTo>
                  <a:pt x="302" y="94"/>
                  <a:pt x="278" y="109"/>
                  <a:pt x="248" y="109"/>
                </a:cubicBezTo>
                <a:close/>
                <a:moveTo>
                  <a:pt x="86" y="195"/>
                </a:moveTo>
                <a:cubicBezTo>
                  <a:pt x="38" y="195"/>
                  <a:pt x="0" y="181"/>
                  <a:pt x="0" y="163"/>
                </a:cubicBezTo>
                <a:cubicBezTo>
                  <a:pt x="0" y="159"/>
                  <a:pt x="1" y="155"/>
                  <a:pt x="5" y="152"/>
                </a:cubicBezTo>
                <a:cubicBezTo>
                  <a:pt x="17" y="164"/>
                  <a:pt x="49" y="173"/>
                  <a:pt x="86" y="173"/>
                </a:cubicBezTo>
                <a:cubicBezTo>
                  <a:pt x="124" y="173"/>
                  <a:pt x="156" y="164"/>
                  <a:pt x="168" y="152"/>
                </a:cubicBezTo>
                <a:cubicBezTo>
                  <a:pt x="171" y="155"/>
                  <a:pt x="173" y="159"/>
                  <a:pt x="173" y="163"/>
                </a:cubicBezTo>
                <a:cubicBezTo>
                  <a:pt x="173" y="181"/>
                  <a:pt x="134" y="195"/>
                  <a:pt x="86" y="195"/>
                </a:cubicBezTo>
                <a:close/>
                <a:moveTo>
                  <a:pt x="248" y="195"/>
                </a:moveTo>
                <a:cubicBezTo>
                  <a:pt x="219" y="195"/>
                  <a:pt x="194" y="181"/>
                  <a:pt x="194" y="163"/>
                </a:cubicBezTo>
                <a:cubicBezTo>
                  <a:pt x="194" y="159"/>
                  <a:pt x="195" y="155"/>
                  <a:pt x="197" y="152"/>
                </a:cubicBezTo>
                <a:cubicBezTo>
                  <a:pt x="205" y="164"/>
                  <a:pt x="225" y="173"/>
                  <a:pt x="248" y="173"/>
                </a:cubicBezTo>
                <a:cubicBezTo>
                  <a:pt x="272" y="173"/>
                  <a:pt x="292" y="164"/>
                  <a:pt x="299" y="152"/>
                </a:cubicBezTo>
                <a:cubicBezTo>
                  <a:pt x="301" y="155"/>
                  <a:pt x="302" y="159"/>
                  <a:pt x="302" y="163"/>
                </a:cubicBezTo>
                <a:cubicBezTo>
                  <a:pt x="302" y="181"/>
                  <a:pt x="278" y="195"/>
                  <a:pt x="248" y="195"/>
                </a:cubicBezTo>
                <a:close/>
                <a:moveTo>
                  <a:pt x="86" y="152"/>
                </a:moveTo>
                <a:cubicBezTo>
                  <a:pt x="38" y="152"/>
                  <a:pt x="0" y="137"/>
                  <a:pt x="0" y="119"/>
                </a:cubicBezTo>
                <a:cubicBezTo>
                  <a:pt x="0" y="116"/>
                  <a:pt x="1" y="112"/>
                  <a:pt x="5" y="109"/>
                </a:cubicBezTo>
                <a:cubicBezTo>
                  <a:pt x="17" y="121"/>
                  <a:pt x="49" y="130"/>
                  <a:pt x="86" y="130"/>
                </a:cubicBezTo>
                <a:cubicBezTo>
                  <a:pt x="124" y="130"/>
                  <a:pt x="156" y="121"/>
                  <a:pt x="168" y="109"/>
                </a:cubicBezTo>
                <a:cubicBezTo>
                  <a:pt x="171" y="112"/>
                  <a:pt x="173" y="116"/>
                  <a:pt x="173" y="119"/>
                </a:cubicBezTo>
                <a:cubicBezTo>
                  <a:pt x="173" y="137"/>
                  <a:pt x="134" y="152"/>
                  <a:pt x="86" y="152"/>
                </a:cubicBezTo>
                <a:close/>
                <a:moveTo>
                  <a:pt x="248" y="152"/>
                </a:moveTo>
                <a:cubicBezTo>
                  <a:pt x="219" y="152"/>
                  <a:pt x="194" y="137"/>
                  <a:pt x="194" y="119"/>
                </a:cubicBezTo>
                <a:cubicBezTo>
                  <a:pt x="194" y="116"/>
                  <a:pt x="195" y="112"/>
                  <a:pt x="197" y="109"/>
                </a:cubicBezTo>
                <a:cubicBezTo>
                  <a:pt x="205" y="121"/>
                  <a:pt x="225" y="130"/>
                  <a:pt x="248" y="130"/>
                </a:cubicBezTo>
                <a:cubicBezTo>
                  <a:pt x="272" y="130"/>
                  <a:pt x="292" y="121"/>
                  <a:pt x="299" y="109"/>
                </a:cubicBezTo>
                <a:cubicBezTo>
                  <a:pt x="301" y="112"/>
                  <a:pt x="302" y="116"/>
                  <a:pt x="302" y="119"/>
                </a:cubicBezTo>
                <a:cubicBezTo>
                  <a:pt x="302" y="137"/>
                  <a:pt x="278" y="152"/>
                  <a:pt x="248" y="152"/>
                </a:cubicBezTo>
                <a:close/>
                <a:moveTo>
                  <a:pt x="86" y="109"/>
                </a:moveTo>
                <a:cubicBezTo>
                  <a:pt x="38" y="109"/>
                  <a:pt x="0" y="94"/>
                  <a:pt x="0" y="76"/>
                </a:cubicBezTo>
                <a:cubicBezTo>
                  <a:pt x="0" y="72"/>
                  <a:pt x="1" y="69"/>
                  <a:pt x="5" y="65"/>
                </a:cubicBezTo>
                <a:cubicBezTo>
                  <a:pt x="17" y="78"/>
                  <a:pt x="49" y="87"/>
                  <a:pt x="86" y="87"/>
                </a:cubicBezTo>
                <a:cubicBezTo>
                  <a:pt x="124" y="87"/>
                  <a:pt x="156" y="78"/>
                  <a:pt x="168" y="65"/>
                </a:cubicBezTo>
                <a:cubicBezTo>
                  <a:pt x="171" y="69"/>
                  <a:pt x="173" y="72"/>
                  <a:pt x="173" y="76"/>
                </a:cubicBezTo>
                <a:cubicBezTo>
                  <a:pt x="173" y="94"/>
                  <a:pt x="134" y="109"/>
                  <a:pt x="86" y="10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80A88A9-BBF3-B782-B6FF-4DAE93F93E56}"/>
              </a:ext>
            </a:extLst>
          </p:cNvPr>
          <p:cNvSpPr txBox="1"/>
          <p:nvPr/>
        </p:nvSpPr>
        <p:spPr>
          <a:xfrm>
            <a:off x="-45331" y="2175387"/>
            <a:ext cx="197175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900" i="1">
                <a:latin typeface="Fira Sans" panose="020B0503050000020004" pitchFamily="34" charset="0"/>
                <a:ea typeface="Fira Sans" panose="020B0503050000020004" pitchFamily="34" charset="0"/>
              </a:rPr>
              <a:t>Pradėtos deklaruoti išlaidos EK</a:t>
            </a:r>
            <a:endParaRPr lang="en-US" sz="900" i="1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E26D314-1473-7A69-0094-70B84CCA4472}"/>
              </a:ext>
            </a:extLst>
          </p:cNvPr>
          <p:cNvSpPr txBox="1"/>
          <p:nvPr/>
        </p:nvSpPr>
        <p:spPr>
          <a:xfrm>
            <a:off x="7169820" y="2147956"/>
            <a:ext cx="197175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900" i="1">
                <a:latin typeface="Fira Sans" panose="020B0503050000020004" pitchFamily="34" charset="0"/>
                <a:ea typeface="Fira Sans" panose="020B0503050000020004" pitchFamily="34" charset="0"/>
              </a:rPr>
              <a:t>Pristatoma audito ataskaita</a:t>
            </a:r>
            <a:endParaRPr lang="en-US" sz="900" i="1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62A2B9-A90C-DA57-B7A5-EC69B09EF64C}"/>
              </a:ext>
            </a:extLst>
          </p:cNvPr>
          <p:cNvSpPr txBox="1"/>
          <p:nvPr/>
        </p:nvSpPr>
        <p:spPr>
          <a:xfrm>
            <a:off x="8560668" y="1297977"/>
            <a:ext cx="197175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900" i="1">
                <a:latin typeface="Fira Sans" panose="020B0503050000020004" pitchFamily="34" charset="0"/>
                <a:ea typeface="Fira Sans" panose="020B0503050000020004" pitchFamily="34" charset="0"/>
              </a:rPr>
              <a:t>2014 – 2020 m. periodo pabaiga</a:t>
            </a:r>
            <a:endParaRPr lang="en-US" sz="900" i="1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BC048526-75AC-12B5-C652-9432C0D90BFE}"/>
              </a:ext>
            </a:extLst>
          </p:cNvPr>
          <p:cNvSpPr txBox="1"/>
          <p:nvPr/>
        </p:nvSpPr>
        <p:spPr>
          <a:xfrm>
            <a:off x="2238228" y="2649284"/>
            <a:ext cx="491815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lt-LT" sz="1800" b="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Deklaruota EK: 1,297 mlrd. Eur</a:t>
            </a:r>
            <a:endParaRPr lang="en-US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DC569F30-E77C-36DF-AE6B-3D68D95B39C1}"/>
              </a:ext>
            </a:extLst>
          </p:cNvPr>
          <p:cNvSpPr txBox="1"/>
          <p:nvPr/>
        </p:nvSpPr>
        <p:spPr>
          <a:xfrm>
            <a:off x="155904" y="4013909"/>
            <a:ext cx="454140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lt-LT" sz="1800" b="0">
              <a:solidFill>
                <a:srgbClr val="192850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lt-LT" sz="1800" b="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243,92 mln. Eur </a:t>
            </a:r>
          </a:p>
          <a:p>
            <a:pPr algn="ctr"/>
            <a:r>
              <a:rPr lang="en-US" sz="1800" b="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44 </a:t>
            </a:r>
            <a:r>
              <a:rPr lang="lt-LT" sz="1800" b="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mokėjimo prašymai (38 projektai) </a:t>
            </a:r>
          </a:p>
        </p:txBody>
      </p:sp>
      <p:grpSp>
        <p:nvGrpSpPr>
          <p:cNvPr id="77" name="Grupė 76">
            <a:extLst>
              <a:ext uri="{FF2B5EF4-FFF2-40B4-BE49-F238E27FC236}">
                <a16:creationId xmlns:a16="http://schemas.microsoft.com/office/drawing/2014/main" id="{9AF009B6-D177-FCB5-3FAD-56829E48F1D5}"/>
              </a:ext>
            </a:extLst>
          </p:cNvPr>
          <p:cNvGrpSpPr/>
          <p:nvPr/>
        </p:nvGrpSpPr>
        <p:grpSpPr>
          <a:xfrm>
            <a:off x="419540" y="5108199"/>
            <a:ext cx="4059597" cy="745675"/>
            <a:chOff x="1693724" y="4324329"/>
            <a:chExt cx="5815410" cy="716784"/>
          </a:xfrm>
        </p:grpSpPr>
        <p:pic>
          <p:nvPicPr>
            <p:cNvPr id="73" name="Grafinis elementas 72" descr="Home outline">
              <a:extLst>
                <a:ext uri="{FF2B5EF4-FFF2-40B4-BE49-F238E27FC236}">
                  <a16:creationId xmlns:a16="http://schemas.microsoft.com/office/drawing/2014/main" id="{752B2D1F-BCAD-66E2-E15A-1C781783A13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7026534" y="4408797"/>
              <a:ext cx="482600" cy="482600"/>
            </a:xfrm>
            <a:prstGeom prst="rect">
              <a:avLst/>
            </a:prstGeom>
          </p:spPr>
        </p:pic>
        <p:grpSp>
          <p:nvGrpSpPr>
            <p:cNvPr id="76" name="Grupė 75">
              <a:extLst>
                <a:ext uri="{FF2B5EF4-FFF2-40B4-BE49-F238E27FC236}">
                  <a16:creationId xmlns:a16="http://schemas.microsoft.com/office/drawing/2014/main" id="{7D576F4C-C198-2EC2-3239-C18F5FF3A657}"/>
                </a:ext>
              </a:extLst>
            </p:cNvPr>
            <p:cNvGrpSpPr/>
            <p:nvPr/>
          </p:nvGrpSpPr>
          <p:grpSpPr>
            <a:xfrm>
              <a:off x="1693724" y="4324329"/>
              <a:ext cx="4817792" cy="716784"/>
              <a:chOff x="1693724" y="4324329"/>
              <a:chExt cx="4817792" cy="716784"/>
            </a:xfrm>
          </p:grpSpPr>
          <p:pic>
            <p:nvPicPr>
              <p:cNvPr id="65" name="Grafinis elementas 64" descr="Briefcase outline">
                <a:extLst>
                  <a:ext uri="{FF2B5EF4-FFF2-40B4-BE49-F238E27FC236}">
                    <a16:creationId xmlns:a16="http://schemas.microsoft.com/office/drawing/2014/main" id="{4F793EFF-0FF9-B8CF-7B07-F23359AAFEC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1693724" y="4353544"/>
                <a:ext cx="593106" cy="593106"/>
              </a:xfrm>
              <a:prstGeom prst="rect">
                <a:avLst/>
              </a:prstGeom>
            </p:spPr>
          </p:pic>
          <p:pic>
            <p:nvPicPr>
              <p:cNvPr id="67" name="Grafinis elementas 66" descr="Graduation cap with solid fill">
                <a:extLst>
                  <a:ext uri="{FF2B5EF4-FFF2-40B4-BE49-F238E27FC236}">
                    <a16:creationId xmlns:a16="http://schemas.microsoft.com/office/drawing/2014/main" id="{A43AB1DD-DFE3-CF3E-515E-2E2C574394D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>
                <a:off x="2803710" y="4353544"/>
                <a:ext cx="687569" cy="687569"/>
              </a:xfrm>
              <a:prstGeom prst="rect">
                <a:avLst/>
              </a:prstGeom>
            </p:spPr>
          </p:pic>
          <p:pic>
            <p:nvPicPr>
              <p:cNvPr id="69" name="Grafinis elementas 68" descr="Doctor female outline">
                <a:extLst>
                  <a:ext uri="{FF2B5EF4-FFF2-40B4-BE49-F238E27FC236}">
                    <a16:creationId xmlns:a16="http://schemas.microsoft.com/office/drawing/2014/main" id="{6CF7696C-9C48-E769-A137-89E43E12586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p:blipFill>
            <p:spPr>
              <a:xfrm>
                <a:off x="5048253" y="4432971"/>
                <a:ext cx="518155" cy="518155"/>
              </a:xfrm>
              <a:prstGeom prst="rect">
                <a:avLst/>
              </a:prstGeom>
            </p:spPr>
          </p:pic>
          <p:pic>
            <p:nvPicPr>
              <p:cNvPr id="71" name="Grafinis elementas 70" descr="Fork In Road outline">
                <a:extLst>
                  <a:ext uri="{FF2B5EF4-FFF2-40B4-BE49-F238E27FC236}">
                    <a16:creationId xmlns:a16="http://schemas.microsoft.com/office/drawing/2014/main" id="{F93FA829-4254-F240-F757-AC5814063AA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/>
              </a:stretch>
            </p:blipFill>
            <p:spPr>
              <a:xfrm>
                <a:off x="5865184" y="4326931"/>
                <a:ext cx="646332" cy="646332"/>
              </a:xfrm>
              <a:prstGeom prst="rect">
                <a:avLst/>
              </a:prstGeom>
            </p:spPr>
          </p:pic>
          <p:pic>
            <p:nvPicPr>
              <p:cNvPr id="75" name="Grafinis elementas 74" descr="City outline">
                <a:extLst>
                  <a:ext uri="{FF2B5EF4-FFF2-40B4-BE49-F238E27FC236}">
                    <a16:creationId xmlns:a16="http://schemas.microsoft.com/office/drawing/2014/main" id="{FD8950C0-76D0-CC20-6217-3C689CCC3D6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/>
              </a:stretch>
            </p:blipFill>
            <p:spPr>
              <a:xfrm>
                <a:off x="3944458" y="4324329"/>
                <a:ext cx="716277" cy="716277"/>
              </a:xfrm>
              <a:prstGeom prst="rect">
                <a:avLst/>
              </a:prstGeom>
            </p:spPr>
          </p:pic>
        </p:grpSp>
      </p:grpSp>
      <p:sp>
        <p:nvSpPr>
          <p:cNvPr id="78" name="TextBox 77">
            <a:extLst>
              <a:ext uri="{FF2B5EF4-FFF2-40B4-BE49-F238E27FC236}">
                <a16:creationId xmlns:a16="http://schemas.microsoft.com/office/drawing/2014/main" id="{0643D5A5-DBA1-88B0-8340-2E4ABD1732BA}"/>
              </a:ext>
            </a:extLst>
          </p:cNvPr>
          <p:cNvSpPr txBox="1"/>
          <p:nvPr/>
        </p:nvSpPr>
        <p:spPr>
          <a:xfrm>
            <a:off x="5236895" y="4265983"/>
            <a:ext cx="470644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lt-LT" sz="1800" b="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valdymo ir kontrolės sistemą sudarančių institucijų vidaus kontrolės priemonių veikimas</a:t>
            </a:r>
            <a:endParaRPr lang="en-US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grpSp>
        <p:nvGrpSpPr>
          <p:cNvPr id="30" name="Grupė 29">
            <a:extLst>
              <a:ext uri="{FF2B5EF4-FFF2-40B4-BE49-F238E27FC236}">
                <a16:creationId xmlns:a16="http://schemas.microsoft.com/office/drawing/2014/main" id="{27C8B980-F8C6-FFE3-7060-223716A3C080}"/>
              </a:ext>
            </a:extLst>
          </p:cNvPr>
          <p:cNvGrpSpPr/>
          <p:nvPr/>
        </p:nvGrpSpPr>
        <p:grpSpPr>
          <a:xfrm>
            <a:off x="119226" y="1531256"/>
            <a:ext cx="9860964" cy="571505"/>
            <a:chOff x="119226" y="1531256"/>
            <a:chExt cx="9860964" cy="571505"/>
          </a:xfrm>
        </p:grpSpPr>
        <p:sp>
          <p:nvSpPr>
            <p:cNvPr id="22" name="Laisva forma: figūra 21">
              <a:extLst>
                <a:ext uri="{FF2B5EF4-FFF2-40B4-BE49-F238E27FC236}">
                  <a16:creationId xmlns:a16="http://schemas.microsoft.com/office/drawing/2014/main" id="{29B7CA64-A395-B2A5-E579-51E863845563}"/>
                </a:ext>
              </a:extLst>
            </p:cNvPr>
            <p:cNvSpPr/>
            <p:nvPr/>
          </p:nvSpPr>
          <p:spPr>
            <a:xfrm>
              <a:off x="119226" y="1542762"/>
              <a:ext cx="1399997" cy="559999"/>
            </a:xfrm>
            <a:custGeom>
              <a:avLst/>
              <a:gdLst>
                <a:gd name="connsiteX0" fmla="*/ 0 w 1399997"/>
                <a:gd name="connsiteY0" fmla="*/ 0 h 559999"/>
                <a:gd name="connsiteX1" fmla="*/ 1119998 w 1399997"/>
                <a:gd name="connsiteY1" fmla="*/ 0 h 559999"/>
                <a:gd name="connsiteX2" fmla="*/ 1399997 w 1399997"/>
                <a:gd name="connsiteY2" fmla="*/ 280000 h 559999"/>
                <a:gd name="connsiteX3" fmla="*/ 1119998 w 1399997"/>
                <a:gd name="connsiteY3" fmla="*/ 559999 h 559999"/>
                <a:gd name="connsiteX4" fmla="*/ 0 w 1399997"/>
                <a:gd name="connsiteY4" fmla="*/ 559999 h 559999"/>
                <a:gd name="connsiteX5" fmla="*/ 280000 w 1399997"/>
                <a:gd name="connsiteY5" fmla="*/ 280000 h 559999"/>
                <a:gd name="connsiteX6" fmla="*/ 0 w 1399997"/>
                <a:gd name="connsiteY6" fmla="*/ 0 h 559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99997" h="559999">
                  <a:moveTo>
                    <a:pt x="0" y="0"/>
                  </a:moveTo>
                  <a:lnTo>
                    <a:pt x="1119998" y="0"/>
                  </a:lnTo>
                  <a:lnTo>
                    <a:pt x="1399997" y="280000"/>
                  </a:lnTo>
                  <a:lnTo>
                    <a:pt x="1119998" y="559999"/>
                  </a:lnTo>
                  <a:lnTo>
                    <a:pt x="0" y="559999"/>
                  </a:lnTo>
                  <a:lnTo>
                    <a:pt x="280000" y="280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4B4CD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28006" tIns="16002" rIns="296001" bIns="16002" numCol="1" spcCol="1270" anchor="ctr" anchorCtr="0">
              <a:noAutofit/>
            </a:bodyPr>
            <a:lstStyle/>
            <a:p>
              <a:pPr marL="0" lvl="0" indent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lt-LT" sz="1200" kern="1200">
                  <a:solidFill>
                    <a:schemeClr val="tx1"/>
                  </a:solidFill>
                </a:rPr>
                <a:t>2016 – 2017</a:t>
              </a:r>
              <a:endParaRPr lang="en-US" sz="1200" kern="1200">
                <a:solidFill>
                  <a:schemeClr val="tx1"/>
                </a:solidFill>
              </a:endParaRPr>
            </a:p>
          </p:txBody>
        </p:sp>
        <p:sp>
          <p:nvSpPr>
            <p:cNvPr id="23" name="Laisva forma: figūra 22">
              <a:extLst>
                <a:ext uri="{FF2B5EF4-FFF2-40B4-BE49-F238E27FC236}">
                  <a16:creationId xmlns:a16="http://schemas.microsoft.com/office/drawing/2014/main" id="{5B440680-32A4-9CB5-E7CC-268F9684D948}"/>
                </a:ext>
              </a:extLst>
            </p:cNvPr>
            <p:cNvSpPr/>
            <p:nvPr/>
          </p:nvSpPr>
          <p:spPr>
            <a:xfrm>
              <a:off x="1313761" y="1541667"/>
              <a:ext cx="1399997" cy="559999"/>
            </a:xfrm>
            <a:custGeom>
              <a:avLst/>
              <a:gdLst>
                <a:gd name="connsiteX0" fmla="*/ 0 w 1399997"/>
                <a:gd name="connsiteY0" fmla="*/ 0 h 559999"/>
                <a:gd name="connsiteX1" fmla="*/ 1119998 w 1399997"/>
                <a:gd name="connsiteY1" fmla="*/ 0 h 559999"/>
                <a:gd name="connsiteX2" fmla="*/ 1399997 w 1399997"/>
                <a:gd name="connsiteY2" fmla="*/ 280000 h 559999"/>
                <a:gd name="connsiteX3" fmla="*/ 1119998 w 1399997"/>
                <a:gd name="connsiteY3" fmla="*/ 559999 h 559999"/>
                <a:gd name="connsiteX4" fmla="*/ 0 w 1399997"/>
                <a:gd name="connsiteY4" fmla="*/ 559999 h 559999"/>
                <a:gd name="connsiteX5" fmla="*/ 280000 w 1399997"/>
                <a:gd name="connsiteY5" fmla="*/ 280000 h 559999"/>
                <a:gd name="connsiteX6" fmla="*/ 0 w 1399997"/>
                <a:gd name="connsiteY6" fmla="*/ 0 h 559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99997" h="559999">
                  <a:moveTo>
                    <a:pt x="0" y="0"/>
                  </a:moveTo>
                  <a:lnTo>
                    <a:pt x="1119998" y="0"/>
                  </a:lnTo>
                  <a:lnTo>
                    <a:pt x="1399997" y="280000"/>
                  </a:lnTo>
                  <a:lnTo>
                    <a:pt x="1119998" y="559999"/>
                  </a:lnTo>
                  <a:lnTo>
                    <a:pt x="0" y="559999"/>
                  </a:lnTo>
                  <a:lnTo>
                    <a:pt x="280000" y="280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4B4CD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28006" tIns="16002" rIns="296001" bIns="16002" numCol="1" spcCol="1270" anchor="ctr" anchorCtr="0">
              <a:noAutofit/>
            </a:bodyPr>
            <a:lstStyle/>
            <a:p>
              <a:pPr marL="0" lvl="0" indent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lt-LT" sz="1200" kern="1200">
                  <a:solidFill>
                    <a:schemeClr val="tx1"/>
                  </a:solidFill>
                </a:rPr>
                <a:t>2017 – 2018</a:t>
              </a:r>
              <a:endParaRPr lang="en-US" sz="1200" kern="1200">
                <a:solidFill>
                  <a:schemeClr val="tx1"/>
                </a:solidFill>
              </a:endParaRPr>
            </a:p>
          </p:txBody>
        </p:sp>
        <p:sp>
          <p:nvSpPr>
            <p:cNvPr id="24" name="Laisva forma: figūra 23">
              <a:extLst>
                <a:ext uri="{FF2B5EF4-FFF2-40B4-BE49-F238E27FC236}">
                  <a16:creationId xmlns:a16="http://schemas.microsoft.com/office/drawing/2014/main" id="{4411A520-0102-A2F4-6B67-260026222A94}"/>
                </a:ext>
              </a:extLst>
            </p:cNvPr>
            <p:cNvSpPr/>
            <p:nvPr/>
          </p:nvSpPr>
          <p:spPr>
            <a:xfrm>
              <a:off x="2540023" y="1541667"/>
              <a:ext cx="1399997" cy="559999"/>
            </a:xfrm>
            <a:custGeom>
              <a:avLst/>
              <a:gdLst>
                <a:gd name="connsiteX0" fmla="*/ 0 w 1399997"/>
                <a:gd name="connsiteY0" fmla="*/ 0 h 559999"/>
                <a:gd name="connsiteX1" fmla="*/ 1119998 w 1399997"/>
                <a:gd name="connsiteY1" fmla="*/ 0 h 559999"/>
                <a:gd name="connsiteX2" fmla="*/ 1399997 w 1399997"/>
                <a:gd name="connsiteY2" fmla="*/ 280000 h 559999"/>
                <a:gd name="connsiteX3" fmla="*/ 1119998 w 1399997"/>
                <a:gd name="connsiteY3" fmla="*/ 559999 h 559999"/>
                <a:gd name="connsiteX4" fmla="*/ 0 w 1399997"/>
                <a:gd name="connsiteY4" fmla="*/ 559999 h 559999"/>
                <a:gd name="connsiteX5" fmla="*/ 280000 w 1399997"/>
                <a:gd name="connsiteY5" fmla="*/ 280000 h 559999"/>
                <a:gd name="connsiteX6" fmla="*/ 0 w 1399997"/>
                <a:gd name="connsiteY6" fmla="*/ 0 h 559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99997" h="559999">
                  <a:moveTo>
                    <a:pt x="0" y="0"/>
                  </a:moveTo>
                  <a:lnTo>
                    <a:pt x="1119998" y="0"/>
                  </a:lnTo>
                  <a:lnTo>
                    <a:pt x="1399997" y="280000"/>
                  </a:lnTo>
                  <a:lnTo>
                    <a:pt x="1119998" y="559999"/>
                  </a:lnTo>
                  <a:lnTo>
                    <a:pt x="0" y="559999"/>
                  </a:lnTo>
                  <a:lnTo>
                    <a:pt x="280000" y="280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4B4CD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28006" tIns="16002" rIns="296001" bIns="16002" numCol="1" spcCol="1270" anchor="ctr" anchorCtr="0">
              <a:noAutofit/>
            </a:bodyPr>
            <a:lstStyle/>
            <a:p>
              <a:pPr marL="0" lvl="0" indent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lt-LT" sz="1200" kern="1200">
                  <a:solidFill>
                    <a:schemeClr val="tx1"/>
                  </a:solidFill>
                </a:rPr>
                <a:t>2018 – 2019</a:t>
              </a:r>
              <a:endParaRPr lang="en-US" sz="1200" kern="1200">
                <a:solidFill>
                  <a:schemeClr val="tx1"/>
                </a:solidFill>
              </a:endParaRPr>
            </a:p>
          </p:txBody>
        </p:sp>
        <p:sp>
          <p:nvSpPr>
            <p:cNvPr id="25" name="Laisva forma: figūra 24">
              <a:extLst>
                <a:ext uri="{FF2B5EF4-FFF2-40B4-BE49-F238E27FC236}">
                  <a16:creationId xmlns:a16="http://schemas.microsoft.com/office/drawing/2014/main" id="{E4EDAE54-F24E-AB1D-E3BA-C45B1769CF9E}"/>
                </a:ext>
              </a:extLst>
            </p:cNvPr>
            <p:cNvSpPr/>
            <p:nvPr/>
          </p:nvSpPr>
          <p:spPr>
            <a:xfrm>
              <a:off x="3743180" y="1542233"/>
              <a:ext cx="1399997" cy="559999"/>
            </a:xfrm>
            <a:custGeom>
              <a:avLst/>
              <a:gdLst>
                <a:gd name="connsiteX0" fmla="*/ 0 w 1399997"/>
                <a:gd name="connsiteY0" fmla="*/ 0 h 559999"/>
                <a:gd name="connsiteX1" fmla="*/ 1119998 w 1399997"/>
                <a:gd name="connsiteY1" fmla="*/ 0 h 559999"/>
                <a:gd name="connsiteX2" fmla="*/ 1399997 w 1399997"/>
                <a:gd name="connsiteY2" fmla="*/ 280000 h 559999"/>
                <a:gd name="connsiteX3" fmla="*/ 1119998 w 1399997"/>
                <a:gd name="connsiteY3" fmla="*/ 559999 h 559999"/>
                <a:gd name="connsiteX4" fmla="*/ 0 w 1399997"/>
                <a:gd name="connsiteY4" fmla="*/ 559999 h 559999"/>
                <a:gd name="connsiteX5" fmla="*/ 280000 w 1399997"/>
                <a:gd name="connsiteY5" fmla="*/ 280000 h 559999"/>
                <a:gd name="connsiteX6" fmla="*/ 0 w 1399997"/>
                <a:gd name="connsiteY6" fmla="*/ 0 h 559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99997" h="559999">
                  <a:moveTo>
                    <a:pt x="0" y="0"/>
                  </a:moveTo>
                  <a:lnTo>
                    <a:pt x="1119998" y="0"/>
                  </a:lnTo>
                  <a:lnTo>
                    <a:pt x="1399997" y="280000"/>
                  </a:lnTo>
                  <a:lnTo>
                    <a:pt x="1119998" y="559999"/>
                  </a:lnTo>
                  <a:lnTo>
                    <a:pt x="0" y="559999"/>
                  </a:lnTo>
                  <a:lnTo>
                    <a:pt x="280000" y="280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4B4CD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28006" tIns="16002" rIns="296001" bIns="16002" numCol="1" spcCol="1270" anchor="ctr" anchorCtr="0">
              <a:noAutofit/>
            </a:bodyPr>
            <a:lstStyle/>
            <a:p>
              <a:pPr marL="0" lvl="0" indent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lt-LT" sz="1200" kern="1200">
                  <a:solidFill>
                    <a:schemeClr val="tx1"/>
                  </a:solidFill>
                </a:rPr>
                <a:t>2019 – 2020</a:t>
              </a:r>
              <a:endParaRPr lang="en-US" sz="1200" kern="1200">
                <a:solidFill>
                  <a:schemeClr val="tx1"/>
                </a:solidFill>
              </a:endParaRPr>
            </a:p>
          </p:txBody>
        </p:sp>
        <p:sp>
          <p:nvSpPr>
            <p:cNvPr id="26" name="Laisva forma: figūra 25">
              <a:extLst>
                <a:ext uri="{FF2B5EF4-FFF2-40B4-BE49-F238E27FC236}">
                  <a16:creationId xmlns:a16="http://schemas.microsoft.com/office/drawing/2014/main" id="{082D5A4A-25EB-AE29-07EF-66A65C7EBE67}"/>
                </a:ext>
              </a:extLst>
            </p:cNvPr>
            <p:cNvSpPr/>
            <p:nvPr/>
          </p:nvSpPr>
          <p:spPr>
            <a:xfrm>
              <a:off x="4969442" y="1542233"/>
              <a:ext cx="1399997" cy="559999"/>
            </a:xfrm>
            <a:custGeom>
              <a:avLst/>
              <a:gdLst>
                <a:gd name="connsiteX0" fmla="*/ 0 w 1399997"/>
                <a:gd name="connsiteY0" fmla="*/ 0 h 559999"/>
                <a:gd name="connsiteX1" fmla="*/ 1119998 w 1399997"/>
                <a:gd name="connsiteY1" fmla="*/ 0 h 559999"/>
                <a:gd name="connsiteX2" fmla="*/ 1399997 w 1399997"/>
                <a:gd name="connsiteY2" fmla="*/ 280000 h 559999"/>
                <a:gd name="connsiteX3" fmla="*/ 1119998 w 1399997"/>
                <a:gd name="connsiteY3" fmla="*/ 559999 h 559999"/>
                <a:gd name="connsiteX4" fmla="*/ 0 w 1399997"/>
                <a:gd name="connsiteY4" fmla="*/ 559999 h 559999"/>
                <a:gd name="connsiteX5" fmla="*/ 280000 w 1399997"/>
                <a:gd name="connsiteY5" fmla="*/ 280000 h 559999"/>
                <a:gd name="connsiteX6" fmla="*/ 0 w 1399997"/>
                <a:gd name="connsiteY6" fmla="*/ 0 h 559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99997" h="559999">
                  <a:moveTo>
                    <a:pt x="0" y="0"/>
                  </a:moveTo>
                  <a:lnTo>
                    <a:pt x="1119998" y="0"/>
                  </a:lnTo>
                  <a:lnTo>
                    <a:pt x="1399997" y="280000"/>
                  </a:lnTo>
                  <a:lnTo>
                    <a:pt x="1119998" y="559999"/>
                  </a:lnTo>
                  <a:lnTo>
                    <a:pt x="0" y="559999"/>
                  </a:lnTo>
                  <a:lnTo>
                    <a:pt x="280000" y="280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4B4CD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28006" tIns="16002" rIns="296001" bIns="16002" numCol="1" spcCol="1270" anchor="ctr" anchorCtr="0">
              <a:noAutofit/>
            </a:bodyPr>
            <a:lstStyle/>
            <a:p>
              <a:pPr marL="0" lvl="0" indent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lt-LT" sz="1200" kern="1200">
                  <a:solidFill>
                    <a:schemeClr val="tx1"/>
                  </a:solidFill>
                </a:rPr>
                <a:t>2020 – 2021</a:t>
              </a:r>
              <a:endParaRPr lang="en-US" sz="1200" kern="1200">
                <a:solidFill>
                  <a:schemeClr val="tx1"/>
                </a:solidFill>
              </a:endParaRPr>
            </a:p>
          </p:txBody>
        </p:sp>
        <p:sp>
          <p:nvSpPr>
            <p:cNvPr id="27" name="Laisva forma: figūra 26">
              <a:extLst>
                <a:ext uri="{FF2B5EF4-FFF2-40B4-BE49-F238E27FC236}">
                  <a16:creationId xmlns:a16="http://schemas.microsoft.com/office/drawing/2014/main" id="{AD81F61B-42A8-FBC5-64D1-F742E5EE0C7C}"/>
                </a:ext>
              </a:extLst>
            </p:cNvPr>
            <p:cNvSpPr/>
            <p:nvPr/>
          </p:nvSpPr>
          <p:spPr>
            <a:xfrm>
              <a:off x="7340087" y="1533593"/>
              <a:ext cx="1418422" cy="559999"/>
            </a:xfrm>
            <a:custGeom>
              <a:avLst/>
              <a:gdLst>
                <a:gd name="connsiteX0" fmla="*/ 0 w 1311742"/>
                <a:gd name="connsiteY0" fmla="*/ 0 h 559999"/>
                <a:gd name="connsiteX1" fmla="*/ 1031743 w 1311742"/>
                <a:gd name="connsiteY1" fmla="*/ 0 h 559999"/>
                <a:gd name="connsiteX2" fmla="*/ 1311742 w 1311742"/>
                <a:gd name="connsiteY2" fmla="*/ 280000 h 559999"/>
                <a:gd name="connsiteX3" fmla="*/ 1031743 w 1311742"/>
                <a:gd name="connsiteY3" fmla="*/ 559999 h 559999"/>
                <a:gd name="connsiteX4" fmla="*/ 0 w 1311742"/>
                <a:gd name="connsiteY4" fmla="*/ 559999 h 559999"/>
                <a:gd name="connsiteX5" fmla="*/ 280000 w 1311742"/>
                <a:gd name="connsiteY5" fmla="*/ 280000 h 559999"/>
                <a:gd name="connsiteX6" fmla="*/ 0 w 1311742"/>
                <a:gd name="connsiteY6" fmla="*/ 0 h 559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11742" h="559999">
                  <a:moveTo>
                    <a:pt x="0" y="0"/>
                  </a:moveTo>
                  <a:lnTo>
                    <a:pt x="1031743" y="0"/>
                  </a:lnTo>
                  <a:lnTo>
                    <a:pt x="1311742" y="280000"/>
                  </a:lnTo>
                  <a:lnTo>
                    <a:pt x="1031743" y="559999"/>
                  </a:lnTo>
                  <a:lnTo>
                    <a:pt x="0" y="559999"/>
                  </a:lnTo>
                  <a:lnTo>
                    <a:pt x="280000" y="280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9CDAA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28006" tIns="16002" rIns="296001" bIns="16002" numCol="1" spcCol="1270" anchor="ctr" anchorCtr="0">
              <a:noAutofit/>
            </a:bodyPr>
            <a:lstStyle/>
            <a:p>
              <a:pPr marL="0" lvl="0" indent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lt-LT" sz="1200" kern="1200">
                  <a:solidFill>
                    <a:schemeClr val="tx1"/>
                  </a:solidFill>
                  <a:latin typeface="Calibri" panose="020F0502020204030204"/>
                  <a:ea typeface="+mn-ea"/>
                  <a:cs typeface="+mn-cs"/>
                </a:rPr>
                <a:t>2022–2023</a:t>
              </a:r>
              <a:endParaRPr lang="en-US" sz="1200" kern="1200">
                <a:solidFill>
                  <a:schemeClr val="tx1"/>
                </a:solidFill>
              </a:endParaRPr>
            </a:p>
          </p:txBody>
        </p:sp>
        <p:sp>
          <p:nvSpPr>
            <p:cNvPr id="28" name="Laisva forma: figūra 27">
              <a:extLst>
                <a:ext uri="{FF2B5EF4-FFF2-40B4-BE49-F238E27FC236}">
                  <a16:creationId xmlns:a16="http://schemas.microsoft.com/office/drawing/2014/main" id="{338CEE1C-A0C9-2B65-C099-9C3940E05B2B}"/>
                </a:ext>
              </a:extLst>
            </p:cNvPr>
            <p:cNvSpPr/>
            <p:nvPr/>
          </p:nvSpPr>
          <p:spPr>
            <a:xfrm>
              <a:off x="6163977" y="1534908"/>
              <a:ext cx="1399997" cy="559999"/>
            </a:xfrm>
            <a:custGeom>
              <a:avLst/>
              <a:gdLst>
                <a:gd name="connsiteX0" fmla="*/ 0 w 1399997"/>
                <a:gd name="connsiteY0" fmla="*/ 0 h 559999"/>
                <a:gd name="connsiteX1" fmla="*/ 1119998 w 1399997"/>
                <a:gd name="connsiteY1" fmla="*/ 0 h 559999"/>
                <a:gd name="connsiteX2" fmla="*/ 1399997 w 1399997"/>
                <a:gd name="connsiteY2" fmla="*/ 280000 h 559999"/>
                <a:gd name="connsiteX3" fmla="*/ 1119998 w 1399997"/>
                <a:gd name="connsiteY3" fmla="*/ 559999 h 559999"/>
                <a:gd name="connsiteX4" fmla="*/ 0 w 1399997"/>
                <a:gd name="connsiteY4" fmla="*/ 559999 h 559999"/>
                <a:gd name="connsiteX5" fmla="*/ 280000 w 1399997"/>
                <a:gd name="connsiteY5" fmla="*/ 280000 h 559999"/>
                <a:gd name="connsiteX6" fmla="*/ 0 w 1399997"/>
                <a:gd name="connsiteY6" fmla="*/ 0 h 559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99997" h="559999">
                  <a:moveTo>
                    <a:pt x="0" y="0"/>
                  </a:moveTo>
                  <a:lnTo>
                    <a:pt x="1119998" y="0"/>
                  </a:lnTo>
                  <a:lnTo>
                    <a:pt x="1399997" y="280000"/>
                  </a:lnTo>
                  <a:lnTo>
                    <a:pt x="1119998" y="559999"/>
                  </a:lnTo>
                  <a:lnTo>
                    <a:pt x="0" y="559999"/>
                  </a:lnTo>
                  <a:lnTo>
                    <a:pt x="280000" y="280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4B4CD"/>
            </a:solidFill>
            <a:ln w="12700" cap="flat" cmpd="sng" algn="ctr">
              <a:solidFill>
                <a:prstClr val="white">
                  <a:hueOff val="0"/>
                  <a:satOff val="0"/>
                  <a:lumOff val="0"/>
                  <a:alphaOff val="0"/>
                </a:prstClr>
              </a:solidFill>
              <a:prstDash val="solid"/>
              <a:miter lim="800000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28006" tIns="16002" rIns="296001" bIns="16002" numCol="1" spcCol="1270" anchor="ctr" anchorCtr="0">
              <a:noAutofit/>
            </a:bodyPr>
            <a:lstStyle/>
            <a:p>
              <a:pPr marL="0" lvl="0" indent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lt-LT" sz="1200" kern="1200">
                  <a:solidFill>
                    <a:schemeClr val="tx1"/>
                  </a:solidFill>
                  <a:latin typeface="Calibri" panose="020F0502020204030204"/>
                  <a:ea typeface="+mn-ea"/>
                  <a:cs typeface="+mn-cs"/>
                </a:rPr>
                <a:t>2021– 2022</a:t>
              </a:r>
              <a:endParaRPr lang="en-US" sz="1200" kern="1200">
                <a:solidFill>
                  <a:schemeClr val="tx1"/>
                </a:solidFill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7" name="Grupė 6">
              <a:extLst>
                <a:ext uri="{FF2B5EF4-FFF2-40B4-BE49-F238E27FC236}">
                  <a16:creationId xmlns:a16="http://schemas.microsoft.com/office/drawing/2014/main" id="{9E7717C0-8309-02DC-014E-5FC75EA106BE}"/>
                </a:ext>
              </a:extLst>
            </p:cNvPr>
            <p:cNvGrpSpPr/>
            <p:nvPr/>
          </p:nvGrpSpPr>
          <p:grpSpPr>
            <a:xfrm>
              <a:off x="8561768" y="1531256"/>
              <a:ext cx="1418422" cy="567302"/>
              <a:chOff x="7290136" y="493256"/>
              <a:chExt cx="1311742" cy="567302"/>
            </a:xfrm>
          </p:grpSpPr>
          <p:sp>
            <p:nvSpPr>
              <p:cNvPr id="8" name="Rodyklė: V pavidalo 7">
                <a:extLst>
                  <a:ext uri="{FF2B5EF4-FFF2-40B4-BE49-F238E27FC236}">
                    <a16:creationId xmlns:a16="http://schemas.microsoft.com/office/drawing/2014/main" id="{CF206961-4881-677A-2AD9-00B9BDDAFB33}"/>
                  </a:ext>
                </a:extLst>
              </p:cNvPr>
              <p:cNvSpPr/>
              <p:nvPr/>
            </p:nvSpPr>
            <p:spPr>
              <a:xfrm>
                <a:off x="7290136" y="493256"/>
                <a:ext cx="1311742" cy="559999"/>
              </a:xfrm>
              <a:prstGeom prst="chevron">
                <a:avLst/>
              </a:prstGeom>
              <a:solidFill>
                <a:srgbClr val="64B4CD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/>
              <a:lstStyle/>
              <a:p>
                <a:endParaRPr lang="en-US"/>
              </a:p>
            </p:txBody>
          </p:sp>
          <p:sp>
            <p:nvSpPr>
              <p:cNvPr id="9" name="Rodyklė: V pavidalo 4">
                <a:extLst>
                  <a:ext uri="{FF2B5EF4-FFF2-40B4-BE49-F238E27FC236}">
                    <a16:creationId xmlns:a16="http://schemas.microsoft.com/office/drawing/2014/main" id="{D083FF1E-5969-0245-D6F5-1DA72AF6D262}"/>
                  </a:ext>
                </a:extLst>
              </p:cNvPr>
              <p:cNvSpPr txBox="1"/>
              <p:nvPr/>
            </p:nvSpPr>
            <p:spPr>
              <a:xfrm>
                <a:off x="7570135" y="500559"/>
                <a:ext cx="751743" cy="559999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48006" tIns="16002" rIns="16002" bIns="16002" numCol="1" spcCol="1270" anchor="ctr" anchorCtr="0">
                <a:noAutofit/>
              </a:bodyPr>
              <a:lstStyle/>
              <a:p>
                <a:pPr marL="0" lvl="0" indent="0" algn="ctr" defTabSz="533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lt-LT" sz="1200" kern="1200">
                    <a:solidFill>
                      <a:schemeClr val="tx1"/>
                    </a:solidFill>
                    <a:latin typeface="Calibri" panose="020F0502020204030204"/>
                    <a:ea typeface="+mn-ea"/>
                    <a:cs typeface="+mn-cs"/>
                  </a:rPr>
                  <a:t>2023–2024</a:t>
                </a:r>
                <a:endParaRPr lang="en-US" sz="1200" kern="1200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35" name="Laisva forma: figūra 34">
            <a:extLst>
              <a:ext uri="{FF2B5EF4-FFF2-40B4-BE49-F238E27FC236}">
                <a16:creationId xmlns:a16="http://schemas.microsoft.com/office/drawing/2014/main" id="{A74BCB24-2A78-E463-CBF4-444E951EE138}"/>
              </a:ext>
            </a:extLst>
          </p:cNvPr>
          <p:cNvSpPr/>
          <p:nvPr/>
        </p:nvSpPr>
        <p:spPr>
          <a:xfrm>
            <a:off x="5880661" y="2374084"/>
            <a:ext cx="2013379" cy="805344"/>
          </a:xfrm>
          <a:custGeom>
            <a:avLst/>
            <a:gdLst>
              <a:gd name="connsiteX0" fmla="*/ 2013379 w 2013379"/>
              <a:gd name="connsiteY0" fmla="*/ 0 h 805344"/>
              <a:gd name="connsiteX1" fmla="*/ 1979823 w 2013379"/>
              <a:gd name="connsiteY1" fmla="*/ 92279 h 805344"/>
              <a:gd name="connsiteX2" fmla="*/ 1971434 w 2013379"/>
              <a:gd name="connsiteY2" fmla="*/ 117446 h 805344"/>
              <a:gd name="connsiteX3" fmla="*/ 1946267 w 2013379"/>
              <a:gd name="connsiteY3" fmla="*/ 134224 h 805344"/>
              <a:gd name="connsiteX4" fmla="*/ 1912711 w 2013379"/>
              <a:gd name="connsiteY4" fmla="*/ 167780 h 805344"/>
              <a:gd name="connsiteX5" fmla="*/ 1887545 w 2013379"/>
              <a:gd name="connsiteY5" fmla="*/ 201336 h 805344"/>
              <a:gd name="connsiteX6" fmla="*/ 1828822 w 2013379"/>
              <a:gd name="connsiteY6" fmla="*/ 243281 h 805344"/>
              <a:gd name="connsiteX7" fmla="*/ 1803655 w 2013379"/>
              <a:gd name="connsiteY7" fmla="*/ 268448 h 805344"/>
              <a:gd name="connsiteX8" fmla="*/ 1778488 w 2013379"/>
              <a:gd name="connsiteY8" fmla="*/ 285226 h 805344"/>
              <a:gd name="connsiteX9" fmla="*/ 1744932 w 2013379"/>
              <a:gd name="connsiteY9" fmla="*/ 310393 h 805344"/>
              <a:gd name="connsiteX10" fmla="*/ 1686209 w 2013379"/>
              <a:gd name="connsiteY10" fmla="*/ 335560 h 805344"/>
              <a:gd name="connsiteX11" fmla="*/ 1644264 w 2013379"/>
              <a:gd name="connsiteY11" fmla="*/ 360727 h 805344"/>
              <a:gd name="connsiteX12" fmla="*/ 1560374 w 2013379"/>
              <a:gd name="connsiteY12" fmla="*/ 369116 h 805344"/>
              <a:gd name="connsiteX13" fmla="*/ 1342260 w 2013379"/>
              <a:gd name="connsiteY13" fmla="*/ 360727 h 805344"/>
              <a:gd name="connsiteX14" fmla="*/ 1283537 w 2013379"/>
              <a:gd name="connsiteY14" fmla="*/ 352338 h 805344"/>
              <a:gd name="connsiteX15" fmla="*/ 1258370 w 2013379"/>
              <a:gd name="connsiteY15" fmla="*/ 310393 h 805344"/>
              <a:gd name="connsiteX16" fmla="*/ 1258370 w 2013379"/>
              <a:gd name="connsiteY16" fmla="*/ 209725 h 805344"/>
              <a:gd name="connsiteX17" fmla="*/ 1291926 w 2013379"/>
              <a:gd name="connsiteY17" fmla="*/ 176169 h 805344"/>
              <a:gd name="connsiteX18" fmla="*/ 1325482 w 2013379"/>
              <a:gd name="connsiteY18" fmla="*/ 151002 h 805344"/>
              <a:gd name="connsiteX19" fmla="*/ 1384205 w 2013379"/>
              <a:gd name="connsiteY19" fmla="*/ 142613 h 805344"/>
              <a:gd name="connsiteX20" fmla="*/ 1493262 w 2013379"/>
              <a:gd name="connsiteY20" fmla="*/ 151002 h 805344"/>
              <a:gd name="connsiteX21" fmla="*/ 1518429 w 2013379"/>
              <a:gd name="connsiteY21" fmla="*/ 167780 h 805344"/>
              <a:gd name="connsiteX22" fmla="*/ 1619097 w 2013379"/>
              <a:gd name="connsiteY22" fmla="*/ 234892 h 805344"/>
              <a:gd name="connsiteX23" fmla="*/ 1652653 w 2013379"/>
              <a:gd name="connsiteY23" fmla="*/ 260059 h 805344"/>
              <a:gd name="connsiteX24" fmla="*/ 1669431 w 2013379"/>
              <a:gd name="connsiteY24" fmla="*/ 285226 h 805344"/>
              <a:gd name="connsiteX25" fmla="*/ 1719765 w 2013379"/>
              <a:gd name="connsiteY25" fmla="*/ 385894 h 805344"/>
              <a:gd name="connsiteX26" fmla="*/ 1711376 w 2013379"/>
              <a:gd name="connsiteY26" fmla="*/ 486562 h 805344"/>
              <a:gd name="connsiteX27" fmla="*/ 1619097 w 2013379"/>
              <a:gd name="connsiteY27" fmla="*/ 604008 h 805344"/>
              <a:gd name="connsiteX28" fmla="*/ 1459706 w 2013379"/>
              <a:gd name="connsiteY28" fmla="*/ 713065 h 805344"/>
              <a:gd name="connsiteX29" fmla="*/ 1350649 w 2013379"/>
              <a:gd name="connsiteY29" fmla="*/ 755010 h 805344"/>
              <a:gd name="connsiteX30" fmla="*/ 1291926 w 2013379"/>
              <a:gd name="connsiteY30" fmla="*/ 771788 h 805344"/>
              <a:gd name="connsiteX31" fmla="*/ 1174480 w 2013379"/>
              <a:gd name="connsiteY31" fmla="*/ 788566 h 805344"/>
              <a:gd name="connsiteX32" fmla="*/ 1057034 w 2013379"/>
              <a:gd name="connsiteY32" fmla="*/ 805344 h 805344"/>
              <a:gd name="connsiteX33" fmla="*/ 746642 w 2013379"/>
              <a:gd name="connsiteY33" fmla="*/ 796955 h 805344"/>
              <a:gd name="connsiteX34" fmla="*/ 587251 w 2013379"/>
              <a:gd name="connsiteY34" fmla="*/ 763399 h 805344"/>
              <a:gd name="connsiteX35" fmla="*/ 528528 w 2013379"/>
              <a:gd name="connsiteY35" fmla="*/ 755010 h 805344"/>
              <a:gd name="connsiteX36" fmla="*/ 478194 w 2013379"/>
              <a:gd name="connsiteY36" fmla="*/ 746621 h 805344"/>
              <a:gd name="connsiteX37" fmla="*/ 302025 w 2013379"/>
              <a:gd name="connsiteY37" fmla="*/ 713065 h 805344"/>
              <a:gd name="connsiteX38" fmla="*/ 151023 w 2013379"/>
              <a:gd name="connsiteY38" fmla="*/ 696287 h 805344"/>
              <a:gd name="connsiteX39" fmla="*/ 100689 w 2013379"/>
              <a:gd name="connsiteY39" fmla="*/ 687898 h 805344"/>
              <a:gd name="connsiteX40" fmla="*/ 75522 w 2013379"/>
              <a:gd name="connsiteY40" fmla="*/ 679509 h 805344"/>
              <a:gd name="connsiteX41" fmla="*/ 41967 w 2013379"/>
              <a:gd name="connsiteY41" fmla="*/ 671120 h 805344"/>
              <a:gd name="connsiteX42" fmla="*/ 22 w 2013379"/>
              <a:gd name="connsiteY42" fmla="*/ 637564 h 805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2013379" h="805344">
                <a:moveTo>
                  <a:pt x="2013379" y="0"/>
                </a:moveTo>
                <a:cubicBezTo>
                  <a:pt x="1981127" y="112881"/>
                  <a:pt x="2013100" y="14632"/>
                  <a:pt x="1979823" y="92279"/>
                </a:cubicBezTo>
                <a:cubicBezTo>
                  <a:pt x="1976340" y="100407"/>
                  <a:pt x="1976958" y="110541"/>
                  <a:pt x="1971434" y="117446"/>
                </a:cubicBezTo>
                <a:cubicBezTo>
                  <a:pt x="1965136" y="125319"/>
                  <a:pt x="1953922" y="127663"/>
                  <a:pt x="1946267" y="134224"/>
                </a:cubicBezTo>
                <a:cubicBezTo>
                  <a:pt x="1934257" y="144519"/>
                  <a:pt x="1923127" y="155875"/>
                  <a:pt x="1912711" y="167780"/>
                </a:cubicBezTo>
                <a:cubicBezTo>
                  <a:pt x="1903504" y="178302"/>
                  <a:pt x="1897431" y="191450"/>
                  <a:pt x="1887545" y="201336"/>
                </a:cubicBezTo>
                <a:cubicBezTo>
                  <a:pt x="1857326" y="231556"/>
                  <a:pt x="1857400" y="219466"/>
                  <a:pt x="1828822" y="243281"/>
                </a:cubicBezTo>
                <a:cubicBezTo>
                  <a:pt x="1819708" y="250876"/>
                  <a:pt x="1812769" y="260853"/>
                  <a:pt x="1803655" y="268448"/>
                </a:cubicBezTo>
                <a:cubicBezTo>
                  <a:pt x="1795910" y="274903"/>
                  <a:pt x="1786692" y="279366"/>
                  <a:pt x="1778488" y="285226"/>
                </a:cubicBezTo>
                <a:cubicBezTo>
                  <a:pt x="1767111" y="293353"/>
                  <a:pt x="1756788" y="302983"/>
                  <a:pt x="1744932" y="310393"/>
                </a:cubicBezTo>
                <a:cubicBezTo>
                  <a:pt x="1675106" y="354034"/>
                  <a:pt x="1743294" y="307018"/>
                  <a:pt x="1686209" y="335560"/>
                </a:cubicBezTo>
                <a:cubicBezTo>
                  <a:pt x="1671625" y="342852"/>
                  <a:pt x="1660019" y="356526"/>
                  <a:pt x="1644264" y="360727"/>
                </a:cubicBezTo>
                <a:cubicBezTo>
                  <a:pt x="1617110" y="367968"/>
                  <a:pt x="1588337" y="366320"/>
                  <a:pt x="1560374" y="369116"/>
                </a:cubicBezTo>
                <a:cubicBezTo>
                  <a:pt x="1487669" y="366320"/>
                  <a:pt x="1414885" y="365129"/>
                  <a:pt x="1342260" y="360727"/>
                </a:cubicBezTo>
                <a:cubicBezTo>
                  <a:pt x="1322523" y="359531"/>
                  <a:pt x="1300492" y="362511"/>
                  <a:pt x="1283537" y="352338"/>
                </a:cubicBezTo>
                <a:cubicBezTo>
                  <a:pt x="1269555" y="343949"/>
                  <a:pt x="1266759" y="324375"/>
                  <a:pt x="1258370" y="310393"/>
                </a:cubicBezTo>
                <a:cubicBezTo>
                  <a:pt x="1248907" y="272541"/>
                  <a:pt x="1239959" y="253911"/>
                  <a:pt x="1258370" y="209725"/>
                </a:cubicBezTo>
                <a:cubicBezTo>
                  <a:pt x="1264454" y="195123"/>
                  <a:pt x="1280021" y="186586"/>
                  <a:pt x="1291926" y="176169"/>
                </a:cubicBezTo>
                <a:cubicBezTo>
                  <a:pt x="1302448" y="166962"/>
                  <a:pt x="1312342" y="155780"/>
                  <a:pt x="1325482" y="151002"/>
                </a:cubicBezTo>
                <a:cubicBezTo>
                  <a:pt x="1344065" y="144245"/>
                  <a:pt x="1364631" y="145409"/>
                  <a:pt x="1384205" y="142613"/>
                </a:cubicBezTo>
                <a:cubicBezTo>
                  <a:pt x="1420557" y="145409"/>
                  <a:pt x="1457427" y="144283"/>
                  <a:pt x="1493262" y="151002"/>
                </a:cubicBezTo>
                <a:cubicBezTo>
                  <a:pt x="1503172" y="152860"/>
                  <a:pt x="1509615" y="162884"/>
                  <a:pt x="1518429" y="167780"/>
                </a:cubicBezTo>
                <a:cubicBezTo>
                  <a:pt x="1611760" y="219630"/>
                  <a:pt x="1527036" y="161243"/>
                  <a:pt x="1619097" y="234892"/>
                </a:cubicBezTo>
                <a:cubicBezTo>
                  <a:pt x="1630015" y="243626"/>
                  <a:pt x="1642766" y="250172"/>
                  <a:pt x="1652653" y="260059"/>
                </a:cubicBezTo>
                <a:cubicBezTo>
                  <a:pt x="1659782" y="267188"/>
                  <a:pt x="1664244" y="276580"/>
                  <a:pt x="1669431" y="285226"/>
                </a:cubicBezTo>
                <a:cubicBezTo>
                  <a:pt x="1706355" y="346767"/>
                  <a:pt x="1697354" y="329868"/>
                  <a:pt x="1719765" y="385894"/>
                </a:cubicBezTo>
                <a:cubicBezTo>
                  <a:pt x="1716969" y="419450"/>
                  <a:pt x="1718681" y="453692"/>
                  <a:pt x="1711376" y="486562"/>
                </a:cubicBezTo>
                <a:cubicBezTo>
                  <a:pt x="1701558" y="530743"/>
                  <a:pt x="1649724" y="581734"/>
                  <a:pt x="1619097" y="604008"/>
                </a:cubicBezTo>
                <a:cubicBezTo>
                  <a:pt x="1573196" y="637391"/>
                  <a:pt x="1512105" y="685119"/>
                  <a:pt x="1459706" y="713065"/>
                </a:cubicBezTo>
                <a:cubicBezTo>
                  <a:pt x="1429191" y="729340"/>
                  <a:pt x="1384261" y="744668"/>
                  <a:pt x="1350649" y="755010"/>
                </a:cubicBezTo>
                <a:cubicBezTo>
                  <a:pt x="1331192" y="760997"/>
                  <a:pt x="1311924" y="767979"/>
                  <a:pt x="1291926" y="771788"/>
                </a:cubicBezTo>
                <a:cubicBezTo>
                  <a:pt x="1253078" y="779188"/>
                  <a:pt x="1213629" y="782973"/>
                  <a:pt x="1174480" y="788566"/>
                </a:cubicBezTo>
                <a:lnTo>
                  <a:pt x="1057034" y="805344"/>
                </a:lnTo>
                <a:cubicBezTo>
                  <a:pt x="953570" y="802548"/>
                  <a:pt x="849958" y="803154"/>
                  <a:pt x="746642" y="796955"/>
                </a:cubicBezTo>
                <a:cubicBezTo>
                  <a:pt x="583191" y="787148"/>
                  <a:pt x="690228" y="787163"/>
                  <a:pt x="587251" y="763399"/>
                </a:cubicBezTo>
                <a:cubicBezTo>
                  <a:pt x="567984" y="758953"/>
                  <a:pt x="548071" y="758017"/>
                  <a:pt x="528528" y="755010"/>
                </a:cubicBezTo>
                <a:cubicBezTo>
                  <a:pt x="511716" y="752424"/>
                  <a:pt x="494972" y="749417"/>
                  <a:pt x="478194" y="746621"/>
                </a:cubicBezTo>
                <a:cubicBezTo>
                  <a:pt x="352870" y="696491"/>
                  <a:pt x="575497" y="781433"/>
                  <a:pt x="302025" y="713065"/>
                </a:cubicBezTo>
                <a:cubicBezTo>
                  <a:pt x="230392" y="695157"/>
                  <a:pt x="279969" y="705497"/>
                  <a:pt x="151023" y="696287"/>
                </a:cubicBezTo>
                <a:cubicBezTo>
                  <a:pt x="134245" y="693491"/>
                  <a:pt x="117293" y="691588"/>
                  <a:pt x="100689" y="687898"/>
                </a:cubicBezTo>
                <a:cubicBezTo>
                  <a:pt x="92057" y="685980"/>
                  <a:pt x="84025" y="681938"/>
                  <a:pt x="75522" y="679509"/>
                </a:cubicBezTo>
                <a:cubicBezTo>
                  <a:pt x="64436" y="676342"/>
                  <a:pt x="53152" y="673916"/>
                  <a:pt x="41967" y="671120"/>
                </a:cubicBezTo>
                <a:cubicBezTo>
                  <a:pt x="-2376" y="644514"/>
                  <a:pt x="22" y="662258"/>
                  <a:pt x="22" y="637564"/>
                </a:cubicBezTo>
              </a:path>
            </a:pathLst>
          </a:custGeom>
          <a:ln w="9525" cap="flat" cmpd="sng" algn="ctr">
            <a:solidFill>
              <a:schemeClr val="accent6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F5BF4E0-63EE-383E-E2DF-34640EC38E66}"/>
              </a:ext>
            </a:extLst>
          </p:cNvPr>
          <p:cNvSpPr txBox="1"/>
          <p:nvPr/>
        </p:nvSpPr>
        <p:spPr>
          <a:xfrm>
            <a:off x="419540" y="3479811"/>
            <a:ext cx="18325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t-LT" b="1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Audito objektas</a:t>
            </a:r>
            <a:endParaRPr lang="en-US" b="1">
              <a:solidFill>
                <a:srgbClr val="192850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3436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44D0EED4-1DF0-4A87-B507-6BE314F458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Birželis 2024 | 2014 – 2020 m. ES fondų investicijų 2022 – 2023 m. laikotarpio auditas</a:t>
            </a:r>
            <a:endParaRPr lang="en-US"/>
          </a:p>
        </p:txBody>
      </p:sp>
      <p:sp>
        <p:nvSpPr>
          <p:cNvPr id="4" name="Skaidrės numerio vietos rezervavimo ženklas 3">
            <a:extLst>
              <a:ext uri="{FF2B5EF4-FFF2-40B4-BE49-F238E27FC236}">
                <a16:creationId xmlns:a16="http://schemas.microsoft.com/office/drawing/2014/main" id="{75103486-C25C-C5E7-465A-E5DE68B0BD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D822E-14E5-4FC8-890B-4527FF1CA33F}" type="slidenum">
              <a:rPr lang="lt-LT" smtClean="0"/>
              <a:t>3</a:t>
            </a:fld>
            <a:endParaRPr lang="lt-LT"/>
          </a:p>
        </p:txBody>
      </p:sp>
      <p:grpSp>
        <p:nvGrpSpPr>
          <p:cNvPr id="7" name="Grupė 6">
            <a:extLst>
              <a:ext uri="{FF2B5EF4-FFF2-40B4-BE49-F238E27FC236}">
                <a16:creationId xmlns:a16="http://schemas.microsoft.com/office/drawing/2014/main" id="{6ECE3F36-D4F7-DF33-38F0-5F1BF67E6FE8}"/>
              </a:ext>
            </a:extLst>
          </p:cNvPr>
          <p:cNvGrpSpPr/>
          <p:nvPr/>
        </p:nvGrpSpPr>
        <p:grpSpPr>
          <a:xfrm>
            <a:off x="5410595" y="3126832"/>
            <a:ext cx="4719295" cy="1006568"/>
            <a:chOff x="2108200" y="3093662"/>
            <a:chExt cx="4719295" cy="1006568"/>
          </a:xfrm>
        </p:grpSpPr>
        <p:grpSp>
          <p:nvGrpSpPr>
            <p:cNvPr id="8" name="Grupė 7">
              <a:extLst>
                <a:ext uri="{FF2B5EF4-FFF2-40B4-BE49-F238E27FC236}">
                  <a16:creationId xmlns:a16="http://schemas.microsoft.com/office/drawing/2014/main" id="{F2003A78-A17F-C744-6B91-44814DD4AE00}"/>
                </a:ext>
              </a:extLst>
            </p:cNvPr>
            <p:cNvGrpSpPr/>
            <p:nvPr/>
          </p:nvGrpSpPr>
          <p:grpSpPr>
            <a:xfrm>
              <a:off x="2108200" y="3093718"/>
              <a:ext cx="1097792" cy="970282"/>
              <a:chOff x="1766764" y="3093718"/>
              <a:chExt cx="1439228" cy="1577194"/>
            </a:xfrm>
          </p:grpSpPr>
          <p:sp>
            <p:nvSpPr>
              <p:cNvPr id="14" name="Struktūrinė schema: procesas 13">
                <a:extLst>
                  <a:ext uri="{FF2B5EF4-FFF2-40B4-BE49-F238E27FC236}">
                    <a16:creationId xmlns:a16="http://schemas.microsoft.com/office/drawing/2014/main" id="{2AD19B48-3F39-D3D8-A33F-2D19A0DF3B53}"/>
                  </a:ext>
                </a:extLst>
              </p:cNvPr>
              <p:cNvSpPr/>
              <p:nvPr/>
            </p:nvSpPr>
            <p:spPr>
              <a:xfrm>
                <a:off x="2896119" y="3482885"/>
                <a:ext cx="309872" cy="322972"/>
              </a:xfrm>
              <a:prstGeom prst="flowChartProcess">
                <a:avLst/>
              </a:prstGeom>
              <a:solidFill>
                <a:srgbClr val="A0BE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Struktūrinė schema: procesas 14">
                <a:extLst>
                  <a:ext uri="{FF2B5EF4-FFF2-40B4-BE49-F238E27FC236}">
                    <a16:creationId xmlns:a16="http://schemas.microsoft.com/office/drawing/2014/main" id="{A9952A56-7E4A-EBEF-F9EE-B32FE422EC9E}"/>
                  </a:ext>
                </a:extLst>
              </p:cNvPr>
              <p:cNvSpPr/>
              <p:nvPr/>
            </p:nvSpPr>
            <p:spPr>
              <a:xfrm>
                <a:off x="2896120" y="3908874"/>
                <a:ext cx="309872" cy="322971"/>
              </a:xfrm>
              <a:prstGeom prst="flowChartProcess">
                <a:avLst/>
              </a:prstGeom>
              <a:solidFill>
                <a:srgbClr val="1469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Struktūrinė schema: procesas 15">
                <a:extLst>
                  <a:ext uri="{FF2B5EF4-FFF2-40B4-BE49-F238E27FC236}">
                    <a16:creationId xmlns:a16="http://schemas.microsoft.com/office/drawing/2014/main" id="{1EB044B4-3311-8CEC-B09E-83A580616A2D}"/>
                  </a:ext>
                </a:extLst>
              </p:cNvPr>
              <p:cNvSpPr/>
              <p:nvPr/>
            </p:nvSpPr>
            <p:spPr>
              <a:xfrm>
                <a:off x="2896120" y="3093718"/>
                <a:ext cx="309871" cy="322971"/>
              </a:xfrm>
              <a:prstGeom prst="flowChartProcess">
                <a:avLst/>
              </a:prstGeom>
              <a:solidFill>
                <a:srgbClr val="1469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Struktūrinė schema: procesas 16">
                <a:extLst>
                  <a:ext uri="{FF2B5EF4-FFF2-40B4-BE49-F238E27FC236}">
                    <a16:creationId xmlns:a16="http://schemas.microsoft.com/office/drawing/2014/main" id="{8C479497-248D-CF95-91C4-F814E4DCD17F}"/>
                  </a:ext>
                </a:extLst>
              </p:cNvPr>
              <p:cNvSpPr/>
              <p:nvPr/>
            </p:nvSpPr>
            <p:spPr>
              <a:xfrm>
                <a:off x="2519667" y="3482886"/>
                <a:ext cx="309872" cy="322971"/>
              </a:xfrm>
              <a:prstGeom prst="flowChartProcess">
                <a:avLst/>
              </a:prstGeom>
              <a:solidFill>
                <a:srgbClr val="A0BE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Struktūrinė schema: procesas 17">
                <a:extLst>
                  <a:ext uri="{FF2B5EF4-FFF2-40B4-BE49-F238E27FC236}">
                    <a16:creationId xmlns:a16="http://schemas.microsoft.com/office/drawing/2014/main" id="{10DA8582-EB6F-81C1-BBAC-355BCED76208}"/>
                  </a:ext>
                </a:extLst>
              </p:cNvPr>
              <p:cNvSpPr/>
              <p:nvPr/>
            </p:nvSpPr>
            <p:spPr>
              <a:xfrm>
                <a:off x="2143217" y="3908874"/>
                <a:ext cx="309872" cy="322971"/>
              </a:xfrm>
              <a:prstGeom prst="flowChartProcess">
                <a:avLst/>
              </a:prstGeom>
              <a:solidFill>
                <a:srgbClr val="1469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Struktūrinė schema: procesas 18">
                <a:extLst>
                  <a:ext uri="{FF2B5EF4-FFF2-40B4-BE49-F238E27FC236}">
                    <a16:creationId xmlns:a16="http://schemas.microsoft.com/office/drawing/2014/main" id="{608F23FB-B52D-169F-10E4-03362929C6EF}"/>
                  </a:ext>
                </a:extLst>
              </p:cNvPr>
              <p:cNvSpPr/>
              <p:nvPr/>
            </p:nvSpPr>
            <p:spPr>
              <a:xfrm>
                <a:off x="2519669" y="3908874"/>
                <a:ext cx="309872" cy="322971"/>
              </a:xfrm>
              <a:prstGeom prst="flowChartProcess">
                <a:avLst/>
              </a:prstGeom>
              <a:solidFill>
                <a:srgbClr val="1469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" name="Struktūrinė schema: procesas 19">
                <a:extLst>
                  <a:ext uri="{FF2B5EF4-FFF2-40B4-BE49-F238E27FC236}">
                    <a16:creationId xmlns:a16="http://schemas.microsoft.com/office/drawing/2014/main" id="{17244940-EA94-A6DB-DC4C-4FA360A62037}"/>
                  </a:ext>
                </a:extLst>
              </p:cNvPr>
              <p:cNvSpPr/>
              <p:nvPr/>
            </p:nvSpPr>
            <p:spPr>
              <a:xfrm>
                <a:off x="2519668" y="4334862"/>
                <a:ext cx="309872" cy="322971"/>
              </a:xfrm>
              <a:prstGeom prst="flowChartProcess">
                <a:avLst/>
              </a:prstGeom>
              <a:solidFill>
                <a:srgbClr val="1469AA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" name="Struktūrinė schema: procesas 20">
                <a:extLst>
                  <a:ext uri="{FF2B5EF4-FFF2-40B4-BE49-F238E27FC236}">
                    <a16:creationId xmlns:a16="http://schemas.microsoft.com/office/drawing/2014/main" id="{629E5B42-1B33-7B79-EED3-742B5F878A77}"/>
                  </a:ext>
                </a:extLst>
              </p:cNvPr>
              <p:cNvSpPr/>
              <p:nvPr/>
            </p:nvSpPr>
            <p:spPr>
              <a:xfrm>
                <a:off x="2896119" y="4334863"/>
                <a:ext cx="309872" cy="322971"/>
              </a:xfrm>
              <a:prstGeom prst="flowChartProcess">
                <a:avLst/>
              </a:prstGeom>
              <a:solidFill>
                <a:srgbClr val="1469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2" name="Struktūrinė schema: procesas 21">
                <a:extLst>
                  <a:ext uri="{FF2B5EF4-FFF2-40B4-BE49-F238E27FC236}">
                    <a16:creationId xmlns:a16="http://schemas.microsoft.com/office/drawing/2014/main" id="{A63FDBE5-85C5-B64E-DA44-40B781DA06BC}"/>
                  </a:ext>
                </a:extLst>
              </p:cNvPr>
              <p:cNvSpPr/>
              <p:nvPr/>
            </p:nvSpPr>
            <p:spPr>
              <a:xfrm>
                <a:off x="1766764" y="4347941"/>
                <a:ext cx="309872" cy="322971"/>
              </a:xfrm>
              <a:prstGeom prst="flowChartProcess">
                <a:avLst/>
              </a:prstGeom>
              <a:solidFill>
                <a:srgbClr val="1469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" name="Struktūrinė schema: procesas 22">
                <a:extLst>
                  <a:ext uri="{FF2B5EF4-FFF2-40B4-BE49-F238E27FC236}">
                    <a16:creationId xmlns:a16="http://schemas.microsoft.com/office/drawing/2014/main" id="{43E7E6FA-1AD8-1A40-B06D-F7FEC1390D6E}"/>
                  </a:ext>
                </a:extLst>
              </p:cNvPr>
              <p:cNvSpPr/>
              <p:nvPr/>
            </p:nvSpPr>
            <p:spPr>
              <a:xfrm>
                <a:off x="2143216" y="4347941"/>
                <a:ext cx="309872" cy="322971"/>
              </a:xfrm>
              <a:prstGeom prst="flowChartProcess">
                <a:avLst/>
              </a:prstGeom>
              <a:solidFill>
                <a:srgbClr val="1469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127BEFBA-24CB-7FF6-0FC3-E105CE37E50C}"/>
                </a:ext>
              </a:extLst>
            </p:cNvPr>
            <p:cNvSpPr txBox="1"/>
            <p:nvPr/>
          </p:nvSpPr>
          <p:spPr>
            <a:xfrm>
              <a:off x="3205991" y="3093662"/>
              <a:ext cx="3621504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lt-LT" sz="1000">
                  <a:solidFill>
                    <a:schemeClr val="bg1">
                      <a:lumMod val="65000"/>
                    </a:schemeClr>
                  </a:solidFill>
                  <a:latin typeface="Fira Sans" panose="020B0503050000020004" pitchFamily="34" charset="0"/>
                  <a:ea typeface="Fira Sans" panose="020B0503050000020004" pitchFamily="34" charset="0"/>
                </a:rPr>
                <a:t>1. Veikia gerai. Tobulinti nereikia arba reikia tik minimaliai </a:t>
              </a:r>
              <a:endParaRPr lang="en-US" sz="1000">
                <a:solidFill>
                  <a:schemeClr val="bg1">
                    <a:lumMod val="6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C5E90718-208B-C73A-8BEA-C9B92493DC43}"/>
                </a:ext>
              </a:extLst>
            </p:cNvPr>
            <p:cNvSpPr txBox="1"/>
            <p:nvPr/>
          </p:nvSpPr>
          <p:spPr>
            <a:xfrm>
              <a:off x="3203634" y="3325261"/>
              <a:ext cx="2329484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lt-LT" sz="1000" b="1">
                  <a:latin typeface="Fira Sans" panose="020B0503050000020004" pitchFamily="34" charset="0"/>
                  <a:ea typeface="Fira Sans" panose="020B0503050000020004" pitchFamily="34" charset="0"/>
                </a:rPr>
                <a:t>2. Veikia. Reikia šiek tiek patobulinti </a:t>
              </a:r>
              <a:endParaRPr lang="en-US" sz="1000" b="1">
                <a:latin typeface="Fira Sans" panose="020B0503050000020004" pitchFamily="34" charset="0"/>
                <a:ea typeface="Fira Sans" panose="020B0503050000020004" pitchFamily="34" charset="0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B54DAD1E-FFB3-F7DF-F575-592FD0C08ECB}"/>
                </a:ext>
              </a:extLst>
            </p:cNvPr>
            <p:cNvSpPr txBox="1"/>
            <p:nvPr/>
          </p:nvSpPr>
          <p:spPr>
            <a:xfrm>
              <a:off x="3203635" y="3563611"/>
              <a:ext cx="2707793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lt-LT" sz="1000">
                  <a:solidFill>
                    <a:schemeClr val="bg1">
                      <a:lumMod val="65000"/>
                    </a:schemeClr>
                  </a:solidFill>
                  <a:latin typeface="Fira Sans" panose="020B0503050000020004" pitchFamily="34" charset="0"/>
                  <a:ea typeface="Fira Sans" panose="020B0503050000020004" pitchFamily="34" charset="0"/>
                </a:rPr>
                <a:t>3. Veikia iš dalies. Reikia iš esmės tobulinti </a:t>
              </a:r>
              <a:endParaRPr lang="en-US" sz="1000">
                <a:solidFill>
                  <a:schemeClr val="bg1">
                    <a:lumMod val="6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420FE0F-D89A-B1B5-E457-94B6B6867B05}"/>
                </a:ext>
              </a:extLst>
            </p:cNvPr>
            <p:cNvSpPr txBox="1"/>
            <p:nvPr/>
          </p:nvSpPr>
          <p:spPr>
            <a:xfrm>
              <a:off x="3203635" y="3854009"/>
              <a:ext cx="1342034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lt-LT" sz="1000">
                  <a:solidFill>
                    <a:schemeClr val="bg1">
                      <a:lumMod val="65000"/>
                    </a:schemeClr>
                  </a:solidFill>
                  <a:latin typeface="Fira Sans" panose="020B0503050000020004" pitchFamily="34" charset="0"/>
                  <a:ea typeface="Fira Sans" panose="020B0503050000020004" pitchFamily="34" charset="0"/>
                </a:rPr>
                <a:t>4. Iš esmės neveikia</a:t>
              </a:r>
              <a:endParaRPr lang="en-US" sz="1000">
                <a:solidFill>
                  <a:schemeClr val="bg1">
                    <a:lumMod val="6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endParaRPr>
            </a:p>
          </p:txBody>
        </p:sp>
        <p:sp>
          <p:nvSpPr>
            <p:cNvPr id="13" name="Freeform 166">
              <a:extLst>
                <a:ext uri="{FF2B5EF4-FFF2-40B4-BE49-F238E27FC236}">
                  <a16:creationId xmlns:a16="http://schemas.microsoft.com/office/drawing/2014/main" id="{34203C6C-79E6-891F-D03C-B75272142C9B}"/>
                </a:ext>
              </a:extLst>
            </p:cNvPr>
            <p:cNvSpPr>
              <a:spLocks/>
            </p:cNvSpPr>
            <p:nvPr/>
          </p:nvSpPr>
          <p:spPr bwMode="auto">
            <a:xfrm>
              <a:off x="5417294" y="3272823"/>
              <a:ext cx="236359" cy="234056"/>
            </a:xfrm>
            <a:custGeom>
              <a:avLst/>
              <a:gdLst/>
              <a:ahLst/>
              <a:cxnLst>
                <a:cxn ang="0">
                  <a:pos x="174" y="282"/>
                </a:cxn>
                <a:cxn ang="0">
                  <a:pos x="141" y="314"/>
                </a:cxn>
                <a:cxn ang="0">
                  <a:pos x="138" y="317"/>
                </a:cxn>
                <a:cxn ang="0">
                  <a:pos x="138" y="316"/>
                </a:cxn>
                <a:cxn ang="0">
                  <a:pos x="136" y="317"/>
                </a:cxn>
                <a:cxn ang="0">
                  <a:pos x="0" y="180"/>
                </a:cxn>
                <a:cxn ang="0">
                  <a:pos x="70" y="114"/>
                </a:cxn>
                <a:cxn ang="0">
                  <a:pos x="138" y="179"/>
                </a:cxn>
                <a:cxn ang="0">
                  <a:pos x="318" y="0"/>
                </a:cxn>
                <a:cxn ang="0">
                  <a:pos x="385" y="68"/>
                </a:cxn>
                <a:cxn ang="0">
                  <a:pos x="174" y="282"/>
                </a:cxn>
              </a:cxnLst>
              <a:rect l="0" t="0" r="r" b="b"/>
              <a:pathLst>
                <a:path w="385" h="317">
                  <a:moveTo>
                    <a:pt x="174" y="282"/>
                  </a:moveTo>
                  <a:cubicBezTo>
                    <a:pt x="162" y="296"/>
                    <a:pt x="148" y="309"/>
                    <a:pt x="141" y="314"/>
                  </a:cubicBezTo>
                  <a:cubicBezTo>
                    <a:pt x="139" y="316"/>
                    <a:pt x="138" y="317"/>
                    <a:pt x="138" y="317"/>
                  </a:cubicBezTo>
                  <a:cubicBezTo>
                    <a:pt x="138" y="316"/>
                    <a:pt x="138" y="316"/>
                    <a:pt x="138" y="316"/>
                  </a:cubicBezTo>
                  <a:cubicBezTo>
                    <a:pt x="137" y="316"/>
                    <a:pt x="136" y="317"/>
                    <a:pt x="136" y="317"/>
                  </a:cubicBezTo>
                  <a:cubicBezTo>
                    <a:pt x="127" y="317"/>
                    <a:pt x="0" y="187"/>
                    <a:pt x="0" y="180"/>
                  </a:cubicBezTo>
                  <a:cubicBezTo>
                    <a:pt x="0" y="173"/>
                    <a:pt x="61" y="114"/>
                    <a:pt x="70" y="114"/>
                  </a:cubicBezTo>
                  <a:cubicBezTo>
                    <a:pt x="74" y="114"/>
                    <a:pt x="106" y="147"/>
                    <a:pt x="138" y="179"/>
                  </a:cubicBezTo>
                  <a:cubicBezTo>
                    <a:pt x="209" y="106"/>
                    <a:pt x="312" y="0"/>
                    <a:pt x="318" y="0"/>
                  </a:cubicBezTo>
                  <a:cubicBezTo>
                    <a:pt x="327" y="0"/>
                    <a:pt x="385" y="60"/>
                    <a:pt x="385" y="68"/>
                  </a:cubicBezTo>
                  <a:cubicBezTo>
                    <a:pt x="385" y="75"/>
                    <a:pt x="243" y="215"/>
                    <a:pt x="174" y="282"/>
                  </a:cubicBezTo>
                  <a:close/>
                </a:path>
              </a:pathLst>
            </a:custGeom>
            <a:solidFill>
              <a:srgbClr val="A0BED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n w="9525">
                  <a:solidFill>
                    <a:schemeClr val="tx1"/>
                  </a:solidFill>
                </a:ln>
              </a:endParaRP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14CBF5E4-52A1-AE6B-2327-4517073E50B7}"/>
              </a:ext>
            </a:extLst>
          </p:cNvPr>
          <p:cNvSpPr txBox="1"/>
          <p:nvPr/>
        </p:nvSpPr>
        <p:spPr>
          <a:xfrm>
            <a:off x="1539800" y="2186412"/>
            <a:ext cx="176249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>
                <a:latin typeface="Fira Sans" panose="020B0503050000020004" pitchFamily="34" charset="0"/>
                <a:ea typeface="Fira Sans" panose="020B0503050000020004" pitchFamily="34" charset="0"/>
              </a:rPr>
              <a:t>Išlaidų auditas</a:t>
            </a:r>
          </a:p>
        </p:txBody>
      </p:sp>
      <p:grpSp>
        <p:nvGrpSpPr>
          <p:cNvPr id="25" name="Grupė 24">
            <a:extLst>
              <a:ext uri="{FF2B5EF4-FFF2-40B4-BE49-F238E27FC236}">
                <a16:creationId xmlns:a16="http://schemas.microsoft.com/office/drawing/2014/main" id="{12915B65-7D2E-20FF-E0EE-6E5F19EF71DC}"/>
              </a:ext>
            </a:extLst>
          </p:cNvPr>
          <p:cNvGrpSpPr/>
          <p:nvPr/>
        </p:nvGrpSpPr>
        <p:grpSpPr>
          <a:xfrm>
            <a:off x="464686" y="3062366"/>
            <a:ext cx="4361001" cy="1229835"/>
            <a:chOff x="5952369" y="2863693"/>
            <a:chExt cx="3191003" cy="893843"/>
          </a:xfrm>
        </p:grpSpPr>
        <p:sp>
          <p:nvSpPr>
            <p:cNvPr id="26" name="Struktūrinė schema: procesas 25">
              <a:extLst>
                <a:ext uri="{FF2B5EF4-FFF2-40B4-BE49-F238E27FC236}">
                  <a16:creationId xmlns:a16="http://schemas.microsoft.com/office/drawing/2014/main" id="{7B9AF6FB-A6AD-9CD9-480F-FEAD2E44DA87}"/>
                </a:ext>
              </a:extLst>
            </p:cNvPr>
            <p:cNvSpPr/>
            <p:nvPr/>
          </p:nvSpPr>
          <p:spPr>
            <a:xfrm>
              <a:off x="5952369" y="3154595"/>
              <a:ext cx="939091" cy="173603"/>
            </a:xfrm>
            <a:prstGeom prst="flowChartProcess">
              <a:avLst/>
            </a:prstGeom>
            <a:solidFill>
              <a:srgbClr val="A0BEDC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B4C7E7"/>
                </a:solidFill>
              </a:endParaRPr>
            </a:p>
          </p:txBody>
        </p:sp>
        <p:grpSp>
          <p:nvGrpSpPr>
            <p:cNvPr id="27" name="Grupė 26">
              <a:extLst>
                <a:ext uri="{FF2B5EF4-FFF2-40B4-BE49-F238E27FC236}">
                  <a16:creationId xmlns:a16="http://schemas.microsoft.com/office/drawing/2014/main" id="{0281A610-00F7-B681-8DC0-272B3117BD8D}"/>
                </a:ext>
              </a:extLst>
            </p:cNvPr>
            <p:cNvGrpSpPr/>
            <p:nvPr/>
          </p:nvGrpSpPr>
          <p:grpSpPr>
            <a:xfrm>
              <a:off x="6444775" y="2863693"/>
              <a:ext cx="2698597" cy="893843"/>
              <a:chOff x="6444775" y="2863693"/>
              <a:chExt cx="2698597" cy="893843"/>
            </a:xfrm>
          </p:grpSpPr>
          <p:sp>
            <p:nvSpPr>
              <p:cNvPr id="28" name="Struktūrinė schema: procesas 27">
                <a:extLst>
                  <a:ext uri="{FF2B5EF4-FFF2-40B4-BE49-F238E27FC236}">
                    <a16:creationId xmlns:a16="http://schemas.microsoft.com/office/drawing/2014/main" id="{CE2ABAEB-2788-B34E-0A51-524CA6F2F619}"/>
                  </a:ext>
                </a:extLst>
              </p:cNvPr>
              <p:cNvSpPr/>
              <p:nvPr/>
            </p:nvSpPr>
            <p:spPr>
              <a:xfrm>
                <a:off x="6877050" y="3154595"/>
                <a:ext cx="754941" cy="173603"/>
              </a:xfrm>
              <a:prstGeom prst="flowChartProcess">
                <a:avLst/>
              </a:prstGeom>
              <a:solidFill>
                <a:srgbClr val="A0BEDC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9" name="Struktūrinė schema: procesas 28">
                <a:extLst>
                  <a:ext uri="{FF2B5EF4-FFF2-40B4-BE49-F238E27FC236}">
                    <a16:creationId xmlns:a16="http://schemas.microsoft.com/office/drawing/2014/main" id="{95FF2320-90AD-E567-C2E2-70CC3FA2EC4D}"/>
                  </a:ext>
                </a:extLst>
              </p:cNvPr>
              <p:cNvSpPr/>
              <p:nvPr/>
            </p:nvSpPr>
            <p:spPr>
              <a:xfrm>
                <a:off x="7630582" y="3154595"/>
                <a:ext cx="754941" cy="173603"/>
              </a:xfrm>
              <a:prstGeom prst="flowChartProcess">
                <a:avLst/>
              </a:prstGeom>
              <a:solidFill>
                <a:srgbClr val="A0BEDC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0" name="Struktūrinė schema: procesas 29">
                <a:extLst>
                  <a:ext uri="{FF2B5EF4-FFF2-40B4-BE49-F238E27FC236}">
                    <a16:creationId xmlns:a16="http://schemas.microsoft.com/office/drawing/2014/main" id="{1AED4C30-109B-4766-5898-B48475BE7CE6}"/>
                  </a:ext>
                </a:extLst>
              </p:cNvPr>
              <p:cNvSpPr/>
              <p:nvPr/>
            </p:nvSpPr>
            <p:spPr>
              <a:xfrm>
                <a:off x="8388431" y="3154593"/>
                <a:ext cx="754941" cy="173603"/>
              </a:xfrm>
              <a:prstGeom prst="flowChartProcess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C4A3CC15-2DBA-FBAD-1C31-8106B2652371}"/>
                  </a:ext>
                </a:extLst>
              </p:cNvPr>
              <p:cNvSpPr txBox="1"/>
              <p:nvPr/>
            </p:nvSpPr>
            <p:spPr>
              <a:xfrm>
                <a:off x="6444775" y="2863693"/>
                <a:ext cx="939091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lt-LT" sz="1200">
                    <a:latin typeface="Fira Sans" panose="020B0503050000020004" pitchFamily="34" charset="0"/>
                    <a:ea typeface="Fira Sans" panose="020B0503050000020004" pitchFamily="34" charset="0"/>
                  </a:rPr>
                  <a:t>2 proc.</a:t>
                </a:r>
                <a:endParaRPr lang="en-US" sz="1200">
                  <a:latin typeface="Fira Sans" panose="020B0503050000020004" pitchFamily="34" charset="0"/>
                  <a:ea typeface="Fira Sans" panose="020B0503050000020004" pitchFamily="34" charset="0"/>
                </a:endParaRPr>
              </a:p>
            </p:txBody>
          </p:sp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B38FBDB9-55C1-0B54-431F-ACDE4E1BB4F6}"/>
                  </a:ext>
                </a:extLst>
              </p:cNvPr>
              <p:cNvSpPr txBox="1"/>
              <p:nvPr/>
            </p:nvSpPr>
            <p:spPr>
              <a:xfrm>
                <a:off x="8008066" y="2889186"/>
                <a:ext cx="939091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lt-LT" sz="1200">
                    <a:latin typeface="Fira Sans" panose="020B0503050000020004" pitchFamily="34" charset="0"/>
                    <a:ea typeface="Fira Sans" panose="020B0503050000020004" pitchFamily="34" charset="0"/>
                  </a:rPr>
                  <a:t>4,92 proc.</a:t>
                </a:r>
                <a:endParaRPr lang="en-US" sz="1200">
                  <a:latin typeface="Fira Sans" panose="020B0503050000020004" pitchFamily="34" charset="0"/>
                  <a:ea typeface="Fira Sans" panose="020B0503050000020004" pitchFamily="34" charset="0"/>
                </a:endParaRPr>
              </a:p>
            </p:txBody>
          </p:sp>
          <p:cxnSp>
            <p:nvCxnSpPr>
              <p:cNvPr id="33" name="Tiesioji jungtis 32">
                <a:extLst>
                  <a:ext uri="{FF2B5EF4-FFF2-40B4-BE49-F238E27FC236}">
                    <a16:creationId xmlns:a16="http://schemas.microsoft.com/office/drawing/2014/main" id="{D9A9CBEE-E815-C59E-3BE4-F6DD67C3D709}"/>
                  </a:ext>
                </a:extLst>
              </p:cNvPr>
              <p:cNvCxnSpPr/>
              <p:nvPr/>
            </p:nvCxnSpPr>
            <p:spPr>
              <a:xfrm>
                <a:off x="7001415" y="2942944"/>
                <a:ext cx="0" cy="596900"/>
              </a:xfrm>
              <a:prstGeom prst="line">
                <a:avLst/>
              </a:prstGeom>
              <a:ln w="9525" cap="flat" cmpd="sng" algn="ctr">
                <a:solidFill>
                  <a:srgbClr val="FF0000"/>
                </a:solidFill>
                <a:prstDash val="dash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/>
              </a:fontRef>
            </p:style>
          </p:cxn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E6A81057-CD44-8E47-3B1C-202F6C40667B}"/>
                  </a:ext>
                </a:extLst>
              </p:cNvPr>
              <p:cNvSpPr txBox="1"/>
              <p:nvPr/>
            </p:nvSpPr>
            <p:spPr>
              <a:xfrm>
                <a:off x="6458434" y="3526704"/>
                <a:ext cx="143185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lt-LT" sz="900" i="1">
                    <a:latin typeface="Fira Sans" panose="020B0503050000020004" pitchFamily="34" charset="0"/>
                    <a:ea typeface="Fira Sans" panose="020B0503050000020004" pitchFamily="34" charset="0"/>
                  </a:rPr>
                  <a:t>EK toleruotina riba</a:t>
                </a:r>
                <a:endParaRPr lang="en-US" sz="900" i="1">
                  <a:latin typeface="Fira Sans" panose="020B0503050000020004" pitchFamily="34" charset="0"/>
                  <a:ea typeface="Fira Sans" panose="020B0503050000020004" pitchFamily="34" charset="0"/>
                </a:endParaRPr>
              </a:p>
            </p:txBody>
          </p:sp>
        </p:grpSp>
      </p:grpSp>
      <p:sp>
        <p:nvSpPr>
          <p:cNvPr id="35" name="Freeform 166">
            <a:extLst>
              <a:ext uri="{FF2B5EF4-FFF2-40B4-BE49-F238E27FC236}">
                <a16:creationId xmlns:a16="http://schemas.microsoft.com/office/drawing/2014/main" id="{E5E45666-DFA5-D122-1F27-04CCAE5732CC}"/>
              </a:ext>
            </a:extLst>
          </p:cNvPr>
          <p:cNvSpPr>
            <a:spLocks/>
          </p:cNvSpPr>
          <p:nvPr/>
        </p:nvSpPr>
        <p:spPr bwMode="auto">
          <a:xfrm>
            <a:off x="4130162" y="3100974"/>
            <a:ext cx="236359" cy="234056"/>
          </a:xfrm>
          <a:custGeom>
            <a:avLst/>
            <a:gdLst/>
            <a:ahLst/>
            <a:cxnLst>
              <a:cxn ang="0">
                <a:pos x="174" y="282"/>
              </a:cxn>
              <a:cxn ang="0">
                <a:pos x="141" y="314"/>
              </a:cxn>
              <a:cxn ang="0">
                <a:pos x="138" y="317"/>
              </a:cxn>
              <a:cxn ang="0">
                <a:pos x="138" y="316"/>
              </a:cxn>
              <a:cxn ang="0">
                <a:pos x="136" y="317"/>
              </a:cxn>
              <a:cxn ang="0">
                <a:pos x="0" y="180"/>
              </a:cxn>
              <a:cxn ang="0">
                <a:pos x="70" y="114"/>
              </a:cxn>
              <a:cxn ang="0">
                <a:pos x="138" y="179"/>
              </a:cxn>
              <a:cxn ang="0">
                <a:pos x="318" y="0"/>
              </a:cxn>
              <a:cxn ang="0">
                <a:pos x="385" y="68"/>
              </a:cxn>
              <a:cxn ang="0">
                <a:pos x="174" y="282"/>
              </a:cxn>
            </a:cxnLst>
            <a:rect l="0" t="0" r="r" b="b"/>
            <a:pathLst>
              <a:path w="385" h="317">
                <a:moveTo>
                  <a:pt x="174" y="282"/>
                </a:moveTo>
                <a:cubicBezTo>
                  <a:pt x="162" y="296"/>
                  <a:pt x="148" y="309"/>
                  <a:pt x="141" y="314"/>
                </a:cubicBezTo>
                <a:cubicBezTo>
                  <a:pt x="139" y="316"/>
                  <a:pt x="138" y="317"/>
                  <a:pt x="138" y="317"/>
                </a:cubicBezTo>
                <a:cubicBezTo>
                  <a:pt x="138" y="316"/>
                  <a:pt x="138" y="316"/>
                  <a:pt x="138" y="316"/>
                </a:cubicBezTo>
                <a:cubicBezTo>
                  <a:pt x="137" y="316"/>
                  <a:pt x="136" y="317"/>
                  <a:pt x="136" y="317"/>
                </a:cubicBezTo>
                <a:cubicBezTo>
                  <a:pt x="127" y="317"/>
                  <a:pt x="0" y="187"/>
                  <a:pt x="0" y="180"/>
                </a:cubicBezTo>
                <a:cubicBezTo>
                  <a:pt x="0" y="173"/>
                  <a:pt x="61" y="114"/>
                  <a:pt x="70" y="114"/>
                </a:cubicBezTo>
                <a:cubicBezTo>
                  <a:pt x="74" y="114"/>
                  <a:pt x="106" y="147"/>
                  <a:pt x="138" y="179"/>
                </a:cubicBezTo>
                <a:cubicBezTo>
                  <a:pt x="209" y="106"/>
                  <a:pt x="312" y="0"/>
                  <a:pt x="318" y="0"/>
                </a:cubicBezTo>
                <a:cubicBezTo>
                  <a:pt x="327" y="0"/>
                  <a:pt x="385" y="60"/>
                  <a:pt x="385" y="68"/>
                </a:cubicBezTo>
                <a:cubicBezTo>
                  <a:pt x="385" y="75"/>
                  <a:pt x="243" y="215"/>
                  <a:pt x="174" y="282"/>
                </a:cubicBezTo>
                <a:close/>
              </a:path>
            </a:pathLst>
          </a:custGeom>
          <a:solidFill>
            <a:srgbClr val="B4C7E7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n w="9525">
                <a:solidFill>
                  <a:schemeClr val="tx1"/>
                </a:solidFill>
              </a:ln>
              <a:solidFill>
                <a:srgbClr val="B4C7E7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6407412B-917F-C0AF-0469-FAEE4772DE48}"/>
              </a:ext>
            </a:extLst>
          </p:cNvPr>
          <p:cNvSpPr txBox="1"/>
          <p:nvPr/>
        </p:nvSpPr>
        <p:spPr>
          <a:xfrm>
            <a:off x="5871156" y="2110959"/>
            <a:ext cx="424976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lt-LT">
                <a:latin typeface="Fira Sans" panose="020B0503050000020004" pitchFamily="34" charset="0"/>
                <a:ea typeface="Fira Sans" panose="020B0503050000020004" pitchFamily="34" charset="0"/>
              </a:rPr>
              <a:t>Valdymo ir kontrolės sistemos veikimo auditas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985090C7-530F-BA9D-878E-8A875776EACE}"/>
              </a:ext>
            </a:extLst>
          </p:cNvPr>
          <p:cNvSpPr txBox="1"/>
          <p:nvPr/>
        </p:nvSpPr>
        <p:spPr>
          <a:xfrm>
            <a:off x="657062" y="4613827"/>
            <a:ext cx="352797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lt-LT" sz="1600" b="0" i="1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40,56 mln. Eur – tiek po audito rezultatų atlikta korekcinių veiksmų</a:t>
            </a:r>
          </a:p>
          <a:p>
            <a:pPr algn="ctr"/>
            <a:r>
              <a:rPr lang="lt-LT" sz="1600" b="0" i="1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(iš jų 38 mln. iš valstybės biudžet</a:t>
            </a:r>
            <a:r>
              <a:rPr lang="lt-LT" sz="1600" i="1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o)</a:t>
            </a:r>
            <a:endParaRPr lang="lt-LT" sz="1600" b="0" i="1">
              <a:solidFill>
                <a:srgbClr val="192850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EF2059EA-1A88-9D5C-847D-CE85D2F3E72D}"/>
              </a:ext>
            </a:extLst>
          </p:cNvPr>
          <p:cNvSpPr txBox="1"/>
          <p:nvPr/>
        </p:nvSpPr>
        <p:spPr>
          <a:xfrm>
            <a:off x="5871156" y="4588484"/>
            <a:ext cx="352797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lt-LT" sz="1600" b="0" i="1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6 iš 7 rekomendacijų įgyvendinta audito metu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DD27F4C-BFF3-A3E4-B94B-E46AEEB2DDB4}"/>
              </a:ext>
            </a:extLst>
          </p:cNvPr>
          <p:cNvSpPr txBox="1"/>
          <p:nvPr/>
        </p:nvSpPr>
        <p:spPr>
          <a:xfrm>
            <a:off x="675886" y="1207495"/>
            <a:ext cx="12779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t-LT" b="1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Rezultatas</a:t>
            </a:r>
            <a:endParaRPr lang="en-US" b="1">
              <a:solidFill>
                <a:srgbClr val="192850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55030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33F85BCF-4947-5680-3394-271910686B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Birželis 2024 | 2014 – 2020 m. ES fondų investicijų 2022 – 2023 m. laikotarpio auditas</a:t>
            </a:r>
            <a:endParaRPr lang="en-US"/>
          </a:p>
        </p:txBody>
      </p:sp>
      <p:sp>
        <p:nvSpPr>
          <p:cNvPr id="3" name="Teksto vietos rezervavimo ženklas 2">
            <a:extLst>
              <a:ext uri="{FF2B5EF4-FFF2-40B4-BE49-F238E27FC236}">
                <a16:creationId xmlns:a16="http://schemas.microsoft.com/office/drawing/2014/main" id="{306039E5-EF75-65E4-B32D-97ACFB12F1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910644"/>
            <a:ext cx="9423122" cy="481911"/>
          </a:xfrm>
        </p:spPr>
        <p:txBody>
          <a:bodyPr/>
          <a:lstStyle/>
          <a:p>
            <a:pPr algn="ctr"/>
            <a:r>
              <a:rPr lang="lt-LT" sz="2400" b="0"/>
              <a:t>Klaidų lygio dinamika pagal ataskaitinius metus</a:t>
            </a:r>
            <a:endParaRPr lang="en-US" sz="2400" b="0"/>
          </a:p>
        </p:txBody>
      </p:sp>
      <p:sp>
        <p:nvSpPr>
          <p:cNvPr id="4" name="Skaidrės numerio vietos rezervavimo ženklas 3">
            <a:extLst>
              <a:ext uri="{FF2B5EF4-FFF2-40B4-BE49-F238E27FC236}">
                <a16:creationId xmlns:a16="http://schemas.microsoft.com/office/drawing/2014/main" id="{33224A5C-B83D-6E4C-D750-13990B14B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D822E-14E5-4FC8-890B-4527FF1CA33F}" type="slidenum">
              <a:rPr lang="lt-LT" smtClean="0"/>
              <a:t>4</a:t>
            </a:fld>
            <a:endParaRPr lang="lt-LT"/>
          </a:p>
        </p:txBody>
      </p:sp>
      <p:graphicFrame>
        <p:nvGraphicFramePr>
          <p:cNvPr id="7" name="Diagrama 6">
            <a:extLst>
              <a:ext uri="{FF2B5EF4-FFF2-40B4-BE49-F238E27FC236}">
                <a16:creationId xmlns:a16="http://schemas.microsoft.com/office/drawing/2014/main" id="{CE036CC1-B909-08EF-CD8E-0CCCF3474C5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62851948"/>
              </p:ext>
            </p:extLst>
          </p:nvPr>
        </p:nvGraphicFramePr>
        <p:xfrm>
          <a:off x="831850" y="1588056"/>
          <a:ext cx="5560324" cy="43593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3D317816-88EB-2156-EBE9-FFAAFF541FAA}"/>
              </a:ext>
            </a:extLst>
          </p:cNvPr>
          <p:cNvSpPr txBox="1">
            <a:spLocks/>
          </p:cNvSpPr>
          <p:nvPr/>
        </p:nvSpPr>
        <p:spPr>
          <a:xfrm>
            <a:off x="6701155" y="2684655"/>
            <a:ext cx="3244836" cy="74434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lt-LT" sz="1800" dirty="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Siekiant klaidų lygį sumažinti iki 2 proc., iš valstybės biudžeto:</a:t>
            </a:r>
            <a:endParaRPr lang="lt-LT" sz="1800" dirty="0">
              <a:solidFill>
                <a:srgbClr val="192850"/>
              </a:solidFill>
              <a:highlight>
                <a:srgbClr val="FFFF00"/>
              </a:highlight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B5F3DA1-E1B4-3CBD-49E5-DE396213D84B}"/>
              </a:ext>
            </a:extLst>
          </p:cNvPr>
          <p:cNvSpPr txBox="1"/>
          <p:nvPr/>
        </p:nvSpPr>
        <p:spPr>
          <a:xfrm>
            <a:off x="6544574" y="4369455"/>
            <a:ext cx="1877973" cy="461665"/>
          </a:xfrm>
          <a:prstGeom prst="rect">
            <a:avLst/>
          </a:prstGeom>
          <a:solidFill>
            <a:srgbClr val="E4E6EB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lt-LT" sz="120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Pritaikyta ekstrapoliacija</a:t>
            </a:r>
            <a:endParaRPr lang="en-US" sz="1200">
              <a:solidFill>
                <a:srgbClr val="192850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62070F5-EBFD-92C7-E684-5FC74BEAE372}"/>
              </a:ext>
            </a:extLst>
          </p:cNvPr>
          <p:cNvSpPr txBox="1"/>
          <p:nvPr/>
        </p:nvSpPr>
        <p:spPr>
          <a:xfrm>
            <a:off x="6544574" y="3796918"/>
            <a:ext cx="187797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lt-LT" sz="120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Reikiama ekstrapoliacija</a:t>
            </a:r>
            <a:endParaRPr lang="en-US" sz="1200">
              <a:solidFill>
                <a:srgbClr val="192850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6A7E1DF-9CBE-E5BE-F779-5FF376099278}"/>
              </a:ext>
            </a:extLst>
          </p:cNvPr>
          <p:cNvSpPr txBox="1"/>
          <p:nvPr/>
        </p:nvSpPr>
        <p:spPr>
          <a:xfrm>
            <a:off x="6544574" y="4941992"/>
            <a:ext cx="1877973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lt-LT" sz="120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Skirtumas</a:t>
            </a:r>
            <a:endParaRPr lang="en-US" sz="1200">
              <a:solidFill>
                <a:srgbClr val="192850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482040C-76C4-A559-845B-F0A292D1A66A}"/>
              </a:ext>
            </a:extLst>
          </p:cNvPr>
          <p:cNvSpPr txBox="1"/>
          <p:nvPr/>
        </p:nvSpPr>
        <p:spPr>
          <a:xfrm>
            <a:off x="8205843" y="3899592"/>
            <a:ext cx="1740148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lt-LT" sz="120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32 000 413,62 Eur</a:t>
            </a:r>
          </a:p>
          <a:p>
            <a:pPr algn="ctr"/>
            <a:endParaRPr lang="en-US" sz="1200">
              <a:solidFill>
                <a:srgbClr val="192850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26EAEB7-FF7C-970C-EB01-079690091DFC}"/>
              </a:ext>
            </a:extLst>
          </p:cNvPr>
          <p:cNvSpPr txBox="1"/>
          <p:nvPr/>
        </p:nvSpPr>
        <p:spPr>
          <a:xfrm>
            <a:off x="8136930" y="4442892"/>
            <a:ext cx="1877973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lt-LT" sz="120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35 838 827,68 Eur</a:t>
            </a:r>
            <a:endParaRPr lang="en-US" sz="1200">
              <a:solidFill>
                <a:srgbClr val="192850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B4BFA57-C5DE-3544-A7DE-A67895D8AB70}"/>
              </a:ext>
            </a:extLst>
          </p:cNvPr>
          <p:cNvSpPr txBox="1"/>
          <p:nvPr/>
        </p:nvSpPr>
        <p:spPr>
          <a:xfrm>
            <a:off x="8136930" y="4941992"/>
            <a:ext cx="1877973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lt-LT" sz="120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3 838 414,06 Eur</a:t>
            </a:r>
            <a:endParaRPr lang="en-US" sz="1200">
              <a:solidFill>
                <a:srgbClr val="192850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01213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2E0FDB0A-96D3-2A32-5D2D-B1E2B48272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Birželis 2024 | 2014 – 2020 m. ES fondų investicijų 2022 – 2023 m. laikotarpio auditas</a:t>
            </a:r>
            <a:endParaRPr lang="en-US"/>
          </a:p>
        </p:txBody>
      </p:sp>
      <p:sp>
        <p:nvSpPr>
          <p:cNvPr id="4" name="Skaidrės numerio vietos rezervavimo ženklas 3">
            <a:extLst>
              <a:ext uri="{FF2B5EF4-FFF2-40B4-BE49-F238E27FC236}">
                <a16:creationId xmlns:a16="http://schemas.microsoft.com/office/drawing/2014/main" id="{F80468CC-E3C8-B6C7-9047-89EA51C915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D822E-14E5-4FC8-890B-4527FF1CA33F}" type="slidenum">
              <a:rPr lang="lt-LT" smtClean="0"/>
              <a:t>5</a:t>
            </a:fld>
            <a:endParaRPr lang="lt-LT"/>
          </a:p>
        </p:txBody>
      </p:sp>
      <p:sp>
        <p:nvSpPr>
          <p:cNvPr id="9" name="Teksto vietos rezervavimo ženklas 2">
            <a:extLst>
              <a:ext uri="{FF2B5EF4-FFF2-40B4-BE49-F238E27FC236}">
                <a16:creationId xmlns:a16="http://schemas.microsoft.com/office/drawing/2014/main" id="{0C841E42-B5DA-5637-F66B-29AF50408E0F}"/>
              </a:ext>
            </a:extLst>
          </p:cNvPr>
          <p:cNvSpPr txBox="1">
            <a:spLocks/>
          </p:cNvSpPr>
          <p:nvPr/>
        </p:nvSpPr>
        <p:spPr>
          <a:xfrm>
            <a:off x="831850" y="910644"/>
            <a:ext cx="9423122" cy="87621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6000" b="1" kern="120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lt-LT" sz="2400" b="0" dirty="0"/>
              <a:t>Individualus administruojančios institucijos sugeneruotas klaidų lygis, neatitikimų rūšys</a:t>
            </a:r>
            <a:endParaRPr lang="en-US" sz="2400" b="0" dirty="0">
              <a:highlight>
                <a:srgbClr val="FFFF00"/>
              </a:highlight>
            </a:endParaRPr>
          </a:p>
        </p:txBody>
      </p:sp>
      <p:graphicFrame>
        <p:nvGraphicFramePr>
          <p:cNvPr id="10" name="Diagrama 9">
            <a:extLst>
              <a:ext uri="{FF2B5EF4-FFF2-40B4-BE49-F238E27FC236}">
                <a16:creationId xmlns:a16="http://schemas.microsoft.com/office/drawing/2014/main" id="{86704CC2-D8F9-AC99-07B9-E54E183295E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66565542"/>
              </p:ext>
            </p:extLst>
          </p:nvPr>
        </p:nvGraphicFramePr>
        <p:xfrm>
          <a:off x="438181" y="1833364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11" name="Tiesioji jungtis 10">
            <a:extLst>
              <a:ext uri="{FF2B5EF4-FFF2-40B4-BE49-F238E27FC236}">
                <a16:creationId xmlns:a16="http://schemas.microsoft.com/office/drawing/2014/main" id="{BF1967EC-EE5C-2A48-3ECE-FC9DB1BF277D}"/>
              </a:ext>
            </a:extLst>
          </p:cNvPr>
          <p:cNvCxnSpPr>
            <a:cxnSpLocks/>
          </p:cNvCxnSpPr>
          <p:nvPr/>
        </p:nvCxnSpPr>
        <p:spPr>
          <a:xfrm>
            <a:off x="2866599" y="2519164"/>
            <a:ext cx="0" cy="1694207"/>
          </a:xfrm>
          <a:prstGeom prst="line">
            <a:avLst/>
          </a:prstGeom>
          <a:ln w="9525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59DCCA73-66C0-0B3B-074A-B677CBE7EA7E}"/>
              </a:ext>
            </a:extLst>
          </p:cNvPr>
          <p:cNvSpPr txBox="1">
            <a:spLocks/>
          </p:cNvSpPr>
          <p:nvPr/>
        </p:nvSpPr>
        <p:spPr>
          <a:xfrm>
            <a:off x="6390761" y="1833364"/>
            <a:ext cx="3244836" cy="74434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lt-LT" sz="1800" b="1">
                <a:solidFill>
                  <a:srgbClr val="1469AA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Viešieji pirkimai </a:t>
            </a:r>
          </a:p>
          <a:p>
            <a:pPr lvl="1" algn="just"/>
            <a:r>
              <a:rPr lang="lt-LT" sz="1400" i="1">
                <a:latin typeface="Fira Sans" panose="020B0503050000020004" pitchFamily="34" charset="0"/>
                <a:ea typeface="Fira Sans" panose="020B0503050000020004" pitchFamily="34" charset="0"/>
              </a:rPr>
              <a:t>70 proc. atvejų agentūra buvo atlikusi tikrinimą iki audito</a:t>
            </a:r>
            <a:endParaRPr lang="lt-LT" sz="1400" b="1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pPr algn="just"/>
            <a:r>
              <a:rPr lang="lt-LT" sz="1800" b="1">
                <a:latin typeface="Fira Sans" panose="020B0503050000020004" pitchFamily="34" charset="0"/>
                <a:ea typeface="Fira Sans" panose="020B0503050000020004" pitchFamily="34" charset="0"/>
              </a:rPr>
              <a:t>Projektų patikros vietoje (darbų, prekių kokybė)</a:t>
            </a:r>
          </a:p>
          <a:p>
            <a:pPr lvl="1" algn="just"/>
            <a:r>
              <a:rPr lang="lt-LT" sz="1400" i="1">
                <a:latin typeface="Fira Sans" panose="020B0503050000020004" pitchFamily="34" charset="0"/>
                <a:ea typeface="Fira Sans" panose="020B0503050000020004" pitchFamily="34" charset="0"/>
              </a:rPr>
              <a:t>20 proc. atvejų agentūra buvo atlikusi patikrą iki audito</a:t>
            </a:r>
          </a:p>
          <a:p>
            <a:pPr algn="just"/>
            <a:r>
              <a:rPr lang="lt-LT" sz="1800">
                <a:latin typeface="Fira Sans" panose="020B0503050000020004" pitchFamily="34" charset="0"/>
                <a:ea typeface="Fira Sans" panose="020B0503050000020004" pitchFamily="34" charset="0"/>
              </a:rPr>
              <a:t>Netinkamas pareiškėjas</a:t>
            </a:r>
          </a:p>
          <a:p>
            <a:pPr algn="just"/>
            <a:r>
              <a:rPr lang="lt-LT" sz="1800">
                <a:latin typeface="Fira Sans" panose="020B0503050000020004" pitchFamily="34" charset="0"/>
                <a:ea typeface="Fira Sans" panose="020B0503050000020004" pitchFamily="34" charset="0"/>
              </a:rPr>
              <a:t>Kitos netinkamos </a:t>
            </a:r>
            <a:r>
              <a:rPr lang="lt-LT" sz="1800" err="1">
                <a:latin typeface="Fira Sans" panose="020B0503050000020004" pitchFamily="34" charset="0"/>
                <a:ea typeface="Fira Sans" panose="020B0503050000020004" pitchFamily="34" charset="0"/>
              </a:rPr>
              <a:t>fin</a:t>
            </a:r>
            <a:r>
              <a:rPr lang="lt-LT" sz="1800">
                <a:latin typeface="Fira Sans" panose="020B0503050000020004" pitchFamily="34" charset="0"/>
                <a:ea typeface="Fira Sans" panose="020B0503050000020004" pitchFamily="34" charset="0"/>
              </a:rPr>
              <a:t>. išlaidos (nepatirtos, neapmokėtos)</a:t>
            </a:r>
          </a:p>
          <a:p>
            <a:pPr marL="0" indent="0" algn="ctr">
              <a:buNone/>
            </a:pPr>
            <a:endParaRPr lang="lt-LT" sz="200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BA7142D-ADBF-D5F0-E8A7-ABDC5D11A4D0}"/>
              </a:ext>
            </a:extLst>
          </p:cNvPr>
          <p:cNvSpPr txBox="1"/>
          <p:nvPr/>
        </p:nvSpPr>
        <p:spPr>
          <a:xfrm>
            <a:off x="218114" y="5434118"/>
            <a:ext cx="994095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1400">
                <a:solidFill>
                  <a:srgbClr val="1469AA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Viešųjų pirkimų neatitikimai: pirkimų dokumentuose nustatytas konkurenciją dirbtinai ribojantis, neproporcingas kvalifikacijos reikalavimas; nustatyta sąlyga, nepagrįstai ribojanti subrangovų pasitelkimą; laimėtoju nustatytas tiekėjas, kuris neatitiko nustatytų reikalavimų; </a:t>
            </a:r>
            <a:r>
              <a:rPr lang="fi-FI" sz="1400">
                <a:solidFill>
                  <a:srgbClr val="1469AA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atlikti esminiai pirkimo sutarties keitimai</a:t>
            </a:r>
            <a:r>
              <a:rPr lang="lt-LT" sz="1400">
                <a:solidFill>
                  <a:srgbClr val="1469AA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 ir kt.</a:t>
            </a:r>
            <a:endParaRPr lang="en-US" sz="1400">
              <a:solidFill>
                <a:srgbClr val="1469AA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47961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5A32322E-043B-00BA-ED12-EF2A61DC0B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Birželis 2024 | 2014 – 2020 m. ES fondų investicijų 2022 – 2023 m. laikotarpio auditas</a:t>
            </a:r>
            <a:endParaRPr lang="en-US"/>
          </a:p>
        </p:txBody>
      </p:sp>
      <p:sp>
        <p:nvSpPr>
          <p:cNvPr id="3" name="Skaidrės numerio vietos rezervavimo ženklas 2">
            <a:extLst>
              <a:ext uri="{FF2B5EF4-FFF2-40B4-BE49-F238E27FC236}">
                <a16:creationId xmlns:a16="http://schemas.microsoft.com/office/drawing/2014/main" id="{E76E89C7-211A-2BF2-9D61-EB57B4D06E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D822E-14E5-4FC8-890B-4527FF1CA33F}" type="slidenum">
              <a:rPr lang="lt-LT" smtClean="0"/>
              <a:t>6</a:t>
            </a:fld>
            <a:endParaRPr lang="lt-LT"/>
          </a:p>
        </p:txBody>
      </p:sp>
      <p:sp>
        <p:nvSpPr>
          <p:cNvPr id="4" name="Teksto vietos rezervavimo ženklas 3">
            <a:extLst>
              <a:ext uri="{FF2B5EF4-FFF2-40B4-BE49-F238E27FC236}">
                <a16:creationId xmlns:a16="http://schemas.microsoft.com/office/drawing/2014/main" id="{F996A769-B2D4-CBB9-E417-3B7980F585E9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3269671" y="549117"/>
            <a:ext cx="6732731" cy="526892"/>
          </a:xfrm>
        </p:spPr>
        <p:txBody>
          <a:bodyPr/>
          <a:lstStyle/>
          <a:p>
            <a:r>
              <a:rPr lang="lt-LT" sz="2400" b="0"/>
              <a:t>Sąskaitų EK auditas </a:t>
            </a:r>
            <a:endParaRPr lang="en-US" sz="2400" b="0"/>
          </a:p>
        </p:txBody>
      </p:sp>
      <p:grpSp>
        <p:nvGrpSpPr>
          <p:cNvPr id="11" name="Grupė 10">
            <a:extLst>
              <a:ext uri="{FF2B5EF4-FFF2-40B4-BE49-F238E27FC236}">
                <a16:creationId xmlns:a16="http://schemas.microsoft.com/office/drawing/2014/main" id="{69EE058A-88F8-E68E-905D-7EA23725EC2F}"/>
              </a:ext>
            </a:extLst>
          </p:cNvPr>
          <p:cNvGrpSpPr/>
          <p:nvPr/>
        </p:nvGrpSpPr>
        <p:grpSpPr>
          <a:xfrm>
            <a:off x="955125" y="1170795"/>
            <a:ext cx="8243028" cy="1488146"/>
            <a:chOff x="812512" y="1437488"/>
            <a:chExt cx="8243028" cy="1488146"/>
          </a:xfrm>
        </p:grpSpPr>
        <p:sp>
          <p:nvSpPr>
            <p:cNvPr id="5" name="Rodyklė: penkiakampė 4">
              <a:extLst>
                <a:ext uri="{FF2B5EF4-FFF2-40B4-BE49-F238E27FC236}">
                  <a16:creationId xmlns:a16="http://schemas.microsoft.com/office/drawing/2014/main" id="{A5DF1AFC-A501-F7C7-D7BE-CEAB6C22236F}"/>
                </a:ext>
              </a:extLst>
            </p:cNvPr>
            <p:cNvSpPr/>
            <p:nvPr/>
          </p:nvSpPr>
          <p:spPr>
            <a:xfrm>
              <a:off x="812512" y="1437488"/>
              <a:ext cx="2263805" cy="683581"/>
            </a:xfrm>
            <a:prstGeom prst="homePlate">
              <a:avLst/>
            </a:prstGeom>
            <a:solidFill>
              <a:srgbClr val="A0BE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lt-LT">
                  <a:solidFill>
                    <a:schemeClr val="tx1"/>
                  </a:solidFill>
                  <a:latin typeface="Fira Sans" panose="020B0503050000020004" pitchFamily="34" charset="0"/>
                  <a:ea typeface="Fira Sans" panose="020B0503050000020004" pitchFamily="34" charset="0"/>
                </a:rPr>
                <a:t>1 297 065 239,99 mlrd.</a:t>
              </a:r>
              <a:endParaRPr lang="en-US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endParaRPr>
            </a:p>
          </p:txBody>
        </p:sp>
        <p:sp>
          <p:nvSpPr>
            <p:cNvPr id="6" name="Rodyklė: V pavidalo 5">
              <a:extLst>
                <a:ext uri="{FF2B5EF4-FFF2-40B4-BE49-F238E27FC236}">
                  <a16:creationId xmlns:a16="http://schemas.microsoft.com/office/drawing/2014/main" id="{0AC8A7C2-7925-8AE2-E26E-302C5E23A9AE}"/>
                </a:ext>
              </a:extLst>
            </p:cNvPr>
            <p:cNvSpPr/>
            <p:nvPr/>
          </p:nvSpPr>
          <p:spPr>
            <a:xfrm>
              <a:off x="3076317" y="1437488"/>
              <a:ext cx="408373" cy="683581"/>
            </a:xfrm>
            <a:prstGeom prst="chevron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7" name="Rodyklė: V pavidalo 6">
              <a:extLst>
                <a:ext uri="{FF2B5EF4-FFF2-40B4-BE49-F238E27FC236}">
                  <a16:creationId xmlns:a16="http://schemas.microsoft.com/office/drawing/2014/main" id="{2FBE4017-2203-AAC9-7B3C-E085A7FD3999}"/>
                </a:ext>
              </a:extLst>
            </p:cNvPr>
            <p:cNvSpPr/>
            <p:nvPr/>
          </p:nvSpPr>
          <p:spPr>
            <a:xfrm>
              <a:off x="3484690" y="1437489"/>
              <a:ext cx="408373" cy="683581"/>
            </a:xfrm>
            <a:prstGeom prst="chevron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8" name="Rodyklė: penkiakampė 7">
              <a:extLst>
                <a:ext uri="{FF2B5EF4-FFF2-40B4-BE49-F238E27FC236}">
                  <a16:creationId xmlns:a16="http://schemas.microsoft.com/office/drawing/2014/main" id="{AA4D0CB8-0BF6-C4C3-26B4-991C9331A999}"/>
                </a:ext>
              </a:extLst>
            </p:cNvPr>
            <p:cNvSpPr/>
            <p:nvPr/>
          </p:nvSpPr>
          <p:spPr>
            <a:xfrm>
              <a:off x="4081933" y="1437488"/>
              <a:ext cx="2263805" cy="683581"/>
            </a:xfrm>
            <a:prstGeom prst="homePlate">
              <a:avLst/>
            </a:prstGeom>
            <a:solidFill>
              <a:srgbClr val="A0BE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lt-LT">
                  <a:solidFill>
                    <a:schemeClr val="tx1"/>
                  </a:solidFill>
                  <a:latin typeface="Fira Sans" panose="020B0503050000020004" pitchFamily="34" charset="0"/>
                  <a:ea typeface="Fira Sans" panose="020B0503050000020004" pitchFamily="34" charset="0"/>
                </a:rPr>
                <a:t>1 201 404 296,22 mlrd.</a:t>
              </a:r>
              <a:endParaRPr lang="en-US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endParaRPr>
            </a:p>
          </p:txBody>
        </p:sp>
        <p:sp>
          <p:nvSpPr>
            <p:cNvPr id="9" name="Rodyklė: V pavidalo 8">
              <a:extLst>
                <a:ext uri="{FF2B5EF4-FFF2-40B4-BE49-F238E27FC236}">
                  <a16:creationId xmlns:a16="http://schemas.microsoft.com/office/drawing/2014/main" id="{907AD8BE-36E6-D2DE-A138-EBD748A91C5C}"/>
                </a:ext>
              </a:extLst>
            </p:cNvPr>
            <p:cNvSpPr/>
            <p:nvPr/>
          </p:nvSpPr>
          <p:spPr>
            <a:xfrm>
              <a:off x="6311151" y="1437488"/>
              <a:ext cx="408373" cy="683581"/>
            </a:xfrm>
            <a:prstGeom prst="chevron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0" name="Struktūrinė schema: procesas 9">
              <a:extLst>
                <a:ext uri="{FF2B5EF4-FFF2-40B4-BE49-F238E27FC236}">
                  <a16:creationId xmlns:a16="http://schemas.microsoft.com/office/drawing/2014/main" id="{252BB26E-9519-A629-2DF1-F927D63572D9}"/>
                </a:ext>
              </a:extLst>
            </p:cNvPr>
            <p:cNvSpPr/>
            <p:nvPr/>
          </p:nvSpPr>
          <p:spPr>
            <a:xfrm>
              <a:off x="6862756" y="1437488"/>
              <a:ext cx="2052589" cy="683581"/>
            </a:xfrm>
            <a:prstGeom prst="flowChartProcess">
              <a:avLst/>
            </a:prstGeom>
            <a:solidFill>
              <a:srgbClr val="D2A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lt-LT">
                  <a:solidFill>
                    <a:schemeClr val="tx1"/>
                  </a:solidFill>
                  <a:latin typeface="Fira Sans" panose="020B0503050000020004" pitchFamily="34" charset="0"/>
                  <a:ea typeface="Fira Sans" panose="020B0503050000020004" pitchFamily="34" charset="0"/>
                </a:rPr>
                <a:t>95 660 943,77</a:t>
              </a:r>
            </a:p>
            <a:p>
              <a:pPr algn="ctr"/>
              <a:r>
                <a:rPr lang="lt-LT">
                  <a:solidFill>
                    <a:schemeClr val="tx1"/>
                  </a:solidFill>
                  <a:latin typeface="Fira Sans" panose="020B0503050000020004" pitchFamily="34" charset="0"/>
                  <a:ea typeface="Fira Sans" panose="020B0503050000020004" pitchFamily="34" charset="0"/>
                </a:rPr>
                <a:t>mln.</a:t>
              </a:r>
              <a:endParaRPr lang="en-US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3021BB4-2374-2C26-88F2-842B2F57BEA8}"/>
                </a:ext>
              </a:extLst>
            </p:cNvPr>
            <p:cNvSpPr txBox="1"/>
            <p:nvPr/>
          </p:nvSpPr>
          <p:spPr>
            <a:xfrm>
              <a:off x="958788" y="2186970"/>
              <a:ext cx="2192784" cy="73866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lt-LT" sz="1400" b="0">
                  <a:latin typeface="Fira Sans" panose="020B0503050000020004" pitchFamily="34" charset="0"/>
                  <a:ea typeface="Fira Sans" panose="020B0503050000020004" pitchFamily="34" charset="0"/>
                </a:rPr>
                <a:t>deklaruota EK tarpinėse mokėjimo paraiškose iki 2023 m. liepos 31 d.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05148B4-478D-8B86-2EB8-8E0BF2452850}"/>
                </a:ext>
              </a:extLst>
            </p:cNvPr>
            <p:cNvSpPr txBox="1"/>
            <p:nvPr/>
          </p:nvSpPr>
          <p:spPr>
            <a:xfrm>
              <a:off x="4198214" y="2278801"/>
              <a:ext cx="2192784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lt-LT" sz="1400">
                  <a:latin typeface="Fira Sans" panose="020B0503050000020004" pitchFamily="34" charset="0"/>
                  <a:ea typeface="Fira Sans" panose="020B0503050000020004" pitchFamily="34" charset="0"/>
                </a:rPr>
                <a:t>p</a:t>
              </a:r>
              <a:r>
                <a:rPr lang="lt-LT" sz="1400" b="0">
                  <a:latin typeface="Fira Sans" panose="020B0503050000020004" pitchFamily="34" charset="0"/>
                  <a:ea typeface="Fira Sans" panose="020B0503050000020004" pitchFamily="34" charset="0"/>
                </a:rPr>
                <a:t>ateikta sąskaitose EK 2024 m. vasario 15 d.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64725445-1A7B-75D1-33B7-7196B927F4F0}"/>
                </a:ext>
              </a:extLst>
            </p:cNvPr>
            <p:cNvSpPr txBox="1"/>
            <p:nvPr/>
          </p:nvSpPr>
          <p:spPr>
            <a:xfrm>
              <a:off x="6862756" y="2278800"/>
              <a:ext cx="2192784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lt-LT" sz="1400">
                  <a:latin typeface="Fira Sans" panose="020B0503050000020004" pitchFamily="34" charset="0"/>
                  <a:ea typeface="Fira Sans" panose="020B0503050000020004" pitchFamily="34" charset="0"/>
                </a:rPr>
                <a:t>s</a:t>
              </a:r>
              <a:r>
                <a:rPr lang="lt-LT" sz="1400" b="0">
                  <a:latin typeface="Fira Sans" panose="020B0503050000020004" pitchFamily="34" charset="0"/>
                  <a:ea typeface="Fira Sans" panose="020B0503050000020004" pitchFamily="34" charset="0"/>
                </a:rPr>
                <a:t>kirtumas</a:t>
              </a: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3F2873AE-3928-44AE-588F-F91D48172C10}"/>
              </a:ext>
            </a:extLst>
          </p:cNvPr>
          <p:cNvSpPr txBox="1"/>
          <p:nvPr/>
        </p:nvSpPr>
        <p:spPr>
          <a:xfrm>
            <a:off x="2396884" y="3213622"/>
            <a:ext cx="654549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1600" dirty="0">
                <a:latin typeface="Fira Sans" panose="020B0503050000020004" pitchFamily="34" charset="0"/>
                <a:ea typeface="Fira Sans" panose="020B0503050000020004" pitchFamily="34" charset="0"/>
              </a:rPr>
              <a:t>Skirtumas susidaro dėl:</a:t>
            </a:r>
          </a:p>
          <a:p>
            <a:r>
              <a:rPr lang="lt-LT" sz="1600" b="1" i="1" dirty="0">
                <a:latin typeface="Fira Sans" panose="020B0503050000020004" pitchFamily="34" charset="0"/>
                <a:ea typeface="Fira Sans" panose="020B0503050000020004" pitchFamily="34" charset="0"/>
              </a:rPr>
              <a:t>Galutinių sprendimų </a:t>
            </a:r>
            <a:r>
              <a:rPr lang="lt-LT" sz="1600" i="1" dirty="0">
                <a:latin typeface="Fira Sans" panose="020B0503050000020004" pitchFamily="34" charset="0"/>
                <a:ea typeface="Fira Sans" panose="020B0503050000020004" pitchFamily="34" charset="0"/>
              </a:rPr>
              <a:t>( ~ 47 mln. Eur):</a:t>
            </a:r>
          </a:p>
          <a:p>
            <a:r>
              <a:rPr lang="lt-LT" sz="1600" dirty="0">
                <a:latin typeface="Fira Sans" panose="020B0503050000020004" pitchFamily="34" charset="0"/>
                <a:ea typeface="Fira Sans" panose="020B0503050000020004" pitchFamily="34" charset="0"/>
              </a:rPr>
              <a:t>Dėl audito rezultatų</a:t>
            </a:r>
            <a:r>
              <a:rPr lang="en-US" sz="1600" dirty="0">
                <a:latin typeface="Fira Sans" panose="020B0503050000020004" pitchFamily="34" charset="0"/>
                <a:ea typeface="Fira Sans" panose="020B0503050000020004" pitchFamily="34" charset="0"/>
              </a:rPr>
              <a:t>:</a:t>
            </a:r>
            <a:r>
              <a:rPr lang="lt-LT" sz="1600" dirty="0">
                <a:latin typeface="Fira Sans" panose="020B0503050000020004" pitchFamily="34" charset="0"/>
                <a:ea typeface="Fira Sans" panose="020B0503050000020004" pitchFamily="34" charset="0"/>
              </a:rPr>
              <a:t> </a:t>
            </a:r>
            <a:r>
              <a:rPr lang="lt-LT" sz="1600" dirty="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40,56</a:t>
            </a:r>
            <a:r>
              <a:rPr lang="lt-LT" sz="1600" dirty="0">
                <a:latin typeface="Fira Sans" panose="020B0503050000020004" pitchFamily="34" charset="0"/>
                <a:ea typeface="Fira Sans" panose="020B0503050000020004" pitchFamily="34" charset="0"/>
              </a:rPr>
              <a:t> mln. Eur </a:t>
            </a:r>
          </a:p>
          <a:p>
            <a:r>
              <a:rPr lang="lt-LT" sz="1600" dirty="0">
                <a:latin typeface="Fira Sans" panose="020B0503050000020004" pitchFamily="34" charset="0"/>
                <a:ea typeface="Fira Sans" panose="020B0503050000020004" pitchFamily="34" charset="0"/>
              </a:rPr>
              <a:t>Dėl agentūrų savarankiškų veiksmų</a:t>
            </a:r>
            <a:r>
              <a:rPr lang="en-US" sz="1600" dirty="0">
                <a:latin typeface="Fira Sans" panose="020B0503050000020004" pitchFamily="34" charset="0"/>
                <a:ea typeface="Fira Sans" panose="020B0503050000020004" pitchFamily="34" charset="0"/>
              </a:rPr>
              <a:t>:</a:t>
            </a:r>
            <a:r>
              <a:rPr lang="lt-LT" sz="1600" dirty="0">
                <a:latin typeface="Fira Sans" panose="020B0503050000020004" pitchFamily="34" charset="0"/>
                <a:ea typeface="Fira Sans" panose="020B0503050000020004" pitchFamily="34" charset="0"/>
              </a:rPr>
              <a:t> 7 mln. Eur </a:t>
            </a:r>
          </a:p>
          <a:p>
            <a:endParaRPr lang="lt-LT" sz="1600" dirty="0">
              <a:highlight>
                <a:srgbClr val="FFFF00"/>
              </a:highlight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r>
              <a:rPr lang="lt-LT" sz="1600" b="1" i="1" dirty="0">
                <a:latin typeface="Fira Sans" panose="020B0503050000020004" pitchFamily="34" charset="0"/>
                <a:ea typeface="Fira Sans" panose="020B0503050000020004" pitchFamily="34" charset="0"/>
              </a:rPr>
              <a:t>Laikinų sprendimų </a:t>
            </a:r>
            <a:r>
              <a:rPr lang="lt-LT" sz="1600" i="1" dirty="0">
                <a:latin typeface="Fira Sans" panose="020B0503050000020004" pitchFamily="34" charset="0"/>
                <a:ea typeface="Fira Sans" panose="020B0503050000020004" pitchFamily="34" charset="0"/>
              </a:rPr>
              <a:t>(</a:t>
            </a:r>
            <a:r>
              <a:rPr lang="en-US" sz="1600" i="1" dirty="0">
                <a:latin typeface="Fira Sans" panose="020B0503050000020004" pitchFamily="34" charset="0"/>
                <a:ea typeface="Fira Sans" panose="020B0503050000020004" pitchFamily="34" charset="0"/>
              </a:rPr>
              <a:t>~ </a:t>
            </a:r>
            <a:r>
              <a:rPr lang="lt-LT" sz="1600" i="1" dirty="0">
                <a:latin typeface="Fira Sans" panose="020B0503050000020004" pitchFamily="34" charset="0"/>
                <a:ea typeface="Fira Sans" panose="020B0503050000020004" pitchFamily="34" charset="0"/>
              </a:rPr>
              <a:t>48 mln. Eur):</a:t>
            </a:r>
          </a:p>
          <a:p>
            <a:r>
              <a:rPr lang="lt-LT" sz="1600" dirty="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Dėl pirkimų, atliktų per CPO.LT, pertikrinimų: 10 mln. Eur </a:t>
            </a:r>
          </a:p>
          <a:p>
            <a:r>
              <a:rPr lang="lt-LT" sz="1600" dirty="0">
                <a:latin typeface="Fira Sans" panose="020B0503050000020004" pitchFamily="34" charset="0"/>
                <a:ea typeface="Fira Sans" panose="020B0503050000020004" pitchFamily="34" charset="0"/>
              </a:rPr>
              <a:t>Agentūrų pradėti įtarimai dėl pažeidimų: 8 mln. Eur</a:t>
            </a:r>
          </a:p>
          <a:p>
            <a:r>
              <a:rPr lang="lt-LT" sz="1600" dirty="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Ikiteisminių tyrimų institucijų pradėti tyrimai (9 atvejai): 15 mln. Eur</a:t>
            </a:r>
          </a:p>
          <a:p>
            <a:r>
              <a:rPr lang="lt-LT" sz="1600" dirty="0">
                <a:latin typeface="Fira Sans" panose="020B0503050000020004" pitchFamily="34" charset="0"/>
                <a:ea typeface="Fira Sans" panose="020B0503050000020004" pitchFamily="34" charset="0"/>
              </a:rPr>
              <a:t>Finansinių priemonių išlaidų pertikrinimo: 15 mln. Eur</a:t>
            </a:r>
          </a:p>
          <a:p>
            <a:pPr lvl="1"/>
            <a:endParaRPr lang="lt-LT" sz="1600" dirty="0">
              <a:highlight>
                <a:srgbClr val="FFFF00"/>
              </a:highlight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en-US" sz="1600" dirty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cxnSp>
        <p:nvCxnSpPr>
          <p:cNvPr id="18" name="Tiesioji jungtis 17">
            <a:extLst>
              <a:ext uri="{FF2B5EF4-FFF2-40B4-BE49-F238E27FC236}">
                <a16:creationId xmlns:a16="http://schemas.microsoft.com/office/drawing/2014/main" id="{A1AD9EE6-0A27-1CF4-4ED5-2A91F6BDB1CF}"/>
              </a:ext>
            </a:extLst>
          </p:cNvPr>
          <p:cNvCxnSpPr>
            <a:cxnSpLocks/>
          </p:cNvCxnSpPr>
          <p:nvPr/>
        </p:nvCxnSpPr>
        <p:spPr>
          <a:xfrm>
            <a:off x="1010398" y="2847775"/>
            <a:ext cx="5763236" cy="0"/>
          </a:xfrm>
          <a:prstGeom prst="line">
            <a:avLst/>
          </a:prstGeom>
          <a:ln w="19050" cap="flat" cmpd="sng" algn="ctr">
            <a:solidFill>
              <a:schemeClr val="accent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20" name="Freeform 178">
            <a:extLst>
              <a:ext uri="{FF2B5EF4-FFF2-40B4-BE49-F238E27FC236}">
                <a16:creationId xmlns:a16="http://schemas.microsoft.com/office/drawing/2014/main" id="{E17C0B63-AFFD-2D49-CB93-C05FF3E014F4}"/>
              </a:ext>
            </a:extLst>
          </p:cNvPr>
          <p:cNvSpPr>
            <a:spLocks noEditPoints="1"/>
          </p:cNvSpPr>
          <p:nvPr/>
        </p:nvSpPr>
        <p:spPr bwMode="auto">
          <a:xfrm>
            <a:off x="5519955" y="2575469"/>
            <a:ext cx="299353" cy="323608"/>
          </a:xfrm>
          <a:custGeom>
            <a:avLst/>
            <a:gdLst/>
            <a:ahLst/>
            <a:cxnLst>
              <a:cxn ang="0">
                <a:pos x="263" y="328"/>
              </a:cxn>
              <a:cxn ang="0">
                <a:pos x="78" y="338"/>
              </a:cxn>
              <a:cxn ang="0">
                <a:pos x="78" y="91"/>
              </a:cxn>
              <a:cxn ang="0">
                <a:pos x="231" y="55"/>
              </a:cxn>
              <a:cxn ang="0">
                <a:pos x="453" y="70"/>
              </a:cxn>
              <a:cxn ang="0">
                <a:pos x="453" y="360"/>
              </a:cxn>
              <a:cxn ang="0">
                <a:pos x="263" y="328"/>
              </a:cxn>
              <a:cxn ang="0">
                <a:pos x="27" y="519"/>
              </a:cxn>
              <a:cxn ang="0">
                <a:pos x="20" y="519"/>
              </a:cxn>
              <a:cxn ang="0">
                <a:pos x="0" y="499"/>
              </a:cxn>
              <a:cxn ang="0">
                <a:pos x="0" y="96"/>
              </a:cxn>
              <a:cxn ang="0">
                <a:pos x="20" y="77"/>
              </a:cxn>
              <a:cxn ang="0">
                <a:pos x="27" y="77"/>
              </a:cxn>
              <a:cxn ang="0">
                <a:pos x="46" y="96"/>
              </a:cxn>
              <a:cxn ang="0">
                <a:pos x="46" y="499"/>
              </a:cxn>
              <a:cxn ang="0">
                <a:pos x="27" y="519"/>
              </a:cxn>
            </a:cxnLst>
            <a:rect l="0" t="0" r="r" b="b"/>
            <a:pathLst>
              <a:path w="453" h="519">
                <a:moveTo>
                  <a:pt x="263" y="328"/>
                </a:moveTo>
                <a:cubicBezTo>
                  <a:pt x="169" y="253"/>
                  <a:pt x="78" y="338"/>
                  <a:pt x="78" y="338"/>
                </a:cubicBezTo>
                <a:cubicBezTo>
                  <a:pt x="78" y="91"/>
                  <a:pt x="78" y="91"/>
                  <a:pt x="78" y="91"/>
                </a:cubicBezTo>
                <a:cubicBezTo>
                  <a:pt x="78" y="91"/>
                  <a:pt x="126" y="0"/>
                  <a:pt x="231" y="55"/>
                </a:cubicBezTo>
                <a:cubicBezTo>
                  <a:pt x="336" y="110"/>
                  <a:pt x="390" y="128"/>
                  <a:pt x="453" y="70"/>
                </a:cubicBezTo>
                <a:cubicBezTo>
                  <a:pt x="453" y="313"/>
                  <a:pt x="453" y="360"/>
                  <a:pt x="453" y="360"/>
                </a:cubicBezTo>
                <a:cubicBezTo>
                  <a:pt x="453" y="360"/>
                  <a:pt x="357" y="404"/>
                  <a:pt x="263" y="328"/>
                </a:cubicBezTo>
                <a:close/>
                <a:moveTo>
                  <a:pt x="27" y="519"/>
                </a:moveTo>
                <a:cubicBezTo>
                  <a:pt x="20" y="519"/>
                  <a:pt x="20" y="519"/>
                  <a:pt x="20" y="519"/>
                </a:cubicBezTo>
                <a:cubicBezTo>
                  <a:pt x="9" y="519"/>
                  <a:pt x="0" y="510"/>
                  <a:pt x="0" y="499"/>
                </a:cubicBezTo>
                <a:cubicBezTo>
                  <a:pt x="0" y="96"/>
                  <a:pt x="0" y="96"/>
                  <a:pt x="0" y="96"/>
                </a:cubicBezTo>
                <a:cubicBezTo>
                  <a:pt x="0" y="85"/>
                  <a:pt x="9" y="77"/>
                  <a:pt x="20" y="77"/>
                </a:cubicBezTo>
                <a:cubicBezTo>
                  <a:pt x="27" y="77"/>
                  <a:pt x="27" y="77"/>
                  <a:pt x="27" y="77"/>
                </a:cubicBezTo>
                <a:cubicBezTo>
                  <a:pt x="38" y="77"/>
                  <a:pt x="46" y="85"/>
                  <a:pt x="46" y="96"/>
                </a:cubicBezTo>
                <a:cubicBezTo>
                  <a:pt x="46" y="499"/>
                  <a:pt x="46" y="499"/>
                  <a:pt x="46" y="499"/>
                </a:cubicBezTo>
                <a:cubicBezTo>
                  <a:pt x="46" y="510"/>
                  <a:pt x="38" y="519"/>
                  <a:pt x="27" y="519"/>
                </a:cubicBezTo>
                <a:close/>
              </a:path>
            </a:pathLst>
          </a:custGeom>
          <a:solidFill>
            <a:srgbClr val="D2A0A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Stačiakampis 20">
            <a:extLst>
              <a:ext uri="{FF2B5EF4-FFF2-40B4-BE49-F238E27FC236}">
                <a16:creationId xmlns:a16="http://schemas.microsoft.com/office/drawing/2014/main" id="{2CB43767-E22B-46DA-CA31-027DD9B56D80}"/>
              </a:ext>
            </a:extLst>
          </p:cNvPr>
          <p:cNvSpPr/>
          <p:nvPr/>
        </p:nvSpPr>
        <p:spPr>
          <a:xfrm rot="5400000">
            <a:off x="2097909" y="2761268"/>
            <a:ext cx="286446" cy="81793"/>
          </a:xfrm>
          <a:prstGeom prst="rect">
            <a:avLst/>
          </a:prstGeom>
          <a:solidFill>
            <a:srgbClr val="A0BED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3" name="Tiesioji jungtis 22">
            <a:extLst>
              <a:ext uri="{FF2B5EF4-FFF2-40B4-BE49-F238E27FC236}">
                <a16:creationId xmlns:a16="http://schemas.microsoft.com/office/drawing/2014/main" id="{340BCFD1-F344-776B-FD7D-02F4C1E1CC52}"/>
              </a:ext>
            </a:extLst>
          </p:cNvPr>
          <p:cNvCxnSpPr>
            <a:cxnSpLocks/>
          </p:cNvCxnSpPr>
          <p:nvPr/>
        </p:nvCxnSpPr>
        <p:spPr>
          <a:xfrm>
            <a:off x="2324382" y="2847775"/>
            <a:ext cx="3237926" cy="0"/>
          </a:xfrm>
          <a:prstGeom prst="line">
            <a:avLst/>
          </a:prstGeom>
          <a:ln w="19050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55359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10BBAA94-AC80-5AB1-DA82-DF0577FBA2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Birželis 2024 | 2014 – 2020 m. ES fondų investicijų 2022 – 2023 m. laikotarpio auditas</a:t>
            </a:r>
            <a:endParaRPr lang="en-US"/>
          </a:p>
        </p:txBody>
      </p:sp>
      <p:sp>
        <p:nvSpPr>
          <p:cNvPr id="3" name="Skaidrės numerio vietos rezervavimo ženklas 2">
            <a:extLst>
              <a:ext uri="{FF2B5EF4-FFF2-40B4-BE49-F238E27FC236}">
                <a16:creationId xmlns:a16="http://schemas.microsoft.com/office/drawing/2014/main" id="{2BDE8465-1B3C-DD69-E846-D1E328AA53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D822E-14E5-4FC8-890B-4527FF1CA33F}" type="slidenum">
              <a:rPr lang="lt-LT" smtClean="0"/>
              <a:t>7</a:t>
            </a:fld>
            <a:endParaRPr lang="lt-LT"/>
          </a:p>
        </p:txBody>
      </p:sp>
      <p:sp>
        <p:nvSpPr>
          <p:cNvPr id="4" name="Teksto vietos rezervavimo ženklas 3">
            <a:extLst>
              <a:ext uri="{FF2B5EF4-FFF2-40B4-BE49-F238E27FC236}">
                <a16:creationId xmlns:a16="http://schemas.microsoft.com/office/drawing/2014/main" id="{0E4ABC91-6B85-E2F7-525A-41530DAD96A3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831850" y="721080"/>
            <a:ext cx="8613991" cy="526892"/>
          </a:xfrm>
        </p:spPr>
        <p:txBody>
          <a:bodyPr/>
          <a:lstStyle/>
          <a:p>
            <a:r>
              <a:rPr lang="lt-LT" sz="3600" dirty="0"/>
              <a:t>Sąlyginė nuomonė </a:t>
            </a:r>
            <a:endParaRPr lang="en-US" sz="3600" dirty="0"/>
          </a:p>
        </p:txBody>
      </p:sp>
      <p:grpSp>
        <p:nvGrpSpPr>
          <p:cNvPr id="9" name="Grupė 8">
            <a:extLst>
              <a:ext uri="{FF2B5EF4-FFF2-40B4-BE49-F238E27FC236}">
                <a16:creationId xmlns:a16="http://schemas.microsoft.com/office/drawing/2014/main" id="{A661A260-A769-BD46-E2F7-65B1DF7E53D6}"/>
              </a:ext>
            </a:extLst>
          </p:cNvPr>
          <p:cNvGrpSpPr/>
          <p:nvPr/>
        </p:nvGrpSpPr>
        <p:grpSpPr>
          <a:xfrm>
            <a:off x="831850" y="2004822"/>
            <a:ext cx="8717148" cy="4199128"/>
            <a:chOff x="913413" y="2024117"/>
            <a:chExt cx="7937623" cy="4199128"/>
          </a:xfrm>
        </p:grpSpPr>
        <p:sp>
          <p:nvSpPr>
            <p:cNvPr id="10" name="Laisva forma: figūra 9">
              <a:extLst>
                <a:ext uri="{FF2B5EF4-FFF2-40B4-BE49-F238E27FC236}">
                  <a16:creationId xmlns:a16="http://schemas.microsoft.com/office/drawing/2014/main" id="{6C379212-476B-0069-B516-EBA5421777BE}"/>
                </a:ext>
              </a:extLst>
            </p:cNvPr>
            <p:cNvSpPr/>
            <p:nvPr/>
          </p:nvSpPr>
          <p:spPr>
            <a:xfrm>
              <a:off x="913413" y="2024117"/>
              <a:ext cx="1070233" cy="1528904"/>
            </a:xfrm>
            <a:custGeom>
              <a:avLst/>
              <a:gdLst>
                <a:gd name="connsiteX0" fmla="*/ 0 w 1528903"/>
                <a:gd name="connsiteY0" fmla="*/ 0 h 1070232"/>
                <a:gd name="connsiteX1" fmla="*/ 993787 w 1528903"/>
                <a:gd name="connsiteY1" fmla="*/ 0 h 1070232"/>
                <a:gd name="connsiteX2" fmla="*/ 1528903 w 1528903"/>
                <a:gd name="connsiteY2" fmla="*/ 535116 h 1070232"/>
                <a:gd name="connsiteX3" fmla="*/ 993787 w 1528903"/>
                <a:gd name="connsiteY3" fmla="*/ 1070232 h 1070232"/>
                <a:gd name="connsiteX4" fmla="*/ 0 w 1528903"/>
                <a:gd name="connsiteY4" fmla="*/ 1070232 h 1070232"/>
                <a:gd name="connsiteX5" fmla="*/ 535116 w 1528903"/>
                <a:gd name="connsiteY5" fmla="*/ 535116 h 1070232"/>
                <a:gd name="connsiteX6" fmla="*/ 0 w 1528903"/>
                <a:gd name="connsiteY6" fmla="*/ 0 h 1070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28903" h="1070232">
                  <a:moveTo>
                    <a:pt x="1528902" y="0"/>
                  </a:moveTo>
                  <a:lnTo>
                    <a:pt x="1528902" y="695651"/>
                  </a:lnTo>
                  <a:lnTo>
                    <a:pt x="764452" y="1070232"/>
                  </a:lnTo>
                  <a:lnTo>
                    <a:pt x="1" y="695651"/>
                  </a:lnTo>
                  <a:lnTo>
                    <a:pt x="1" y="0"/>
                  </a:lnTo>
                  <a:lnTo>
                    <a:pt x="764452" y="374581"/>
                  </a:lnTo>
                  <a:lnTo>
                    <a:pt x="1528902" y="0"/>
                  </a:lnTo>
                  <a:close/>
                </a:path>
              </a:pathLst>
            </a:custGeom>
            <a:solidFill>
              <a:srgbClr val="A0BEDC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0161" tIns="545276" rIns="10160" bIns="545277" numCol="1" spcCol="1270" anchor="ctr" anchorCtr="0">
              <a:noAutofit/>
            </a:bodyPr>
            <a:lstStyle/>
            <a:p>
              <a:pPr marL="0" lvl="0" indent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lt-LT" sz="1600" kern="1200">
                  <a:ln>
                    <a:noFill/>
                  </a:ln>
                  <a:solidFill>
                    <a:schemeClr val="tx1"/>
                  </a:solidFill>
                  <a:latin typeface="Fira Sans" panose="020B0503050000020004" pitchFamily="34" charset="0"/>
                  <a:ea typeface="Fira Sans" panose="020B0503050000020004" pitchFamily="34" charset="0"/>
                </a:rPr>
                <a:t>Sistemų auditas</a:t>
              </a:r>
              <a:endParaRPr lang="en-US" sz="1600" kern="1200">
                <a:ln>
                  <a:noFill/>
                </a:ln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endParaRPr>
            </a:p>
          </p:txBody>
        </p:sp>
        <p:sp>
          <p:nvSpPr>
            <p:cNvPr id="11" name="Laisva forma: figūra 10">
              <a:extLst>
                <a:ext uri="{FF2B5EF4-FFF2-40B4-BE49-F238E27FC236}">
                  <a16:creationId xmlns:a16="http://schemas.microsoft.com/office/drawing/2014/main" id="{EBA7F74F-09BA-622B-BD3A-A3C7468298B1}"/>
                </a:ext>
              </a:extLst>
            </p:cNvPr>
            <p:cNvSpPr/>
            <p:nvPr/>
          </p:nvSpPr>
          <p:spPr>
            <a:xfrm>
              <a:off x="1983645" y="2024119"/>
              <a:ext cx="6867391" cy="994309"/>
            </a:xfrm>
            <a:custGeom>
              <a:avLst/>
              <a:gdLst>
                <a:gd name="connsiteX0" fmla="*/ 165721 w 994309"/>
                <a:gd name="connsiteY0" fmla="*/ 0 h 6867391"/>
                <a:gd name="connsiteX1" fmla="*/ 828588 w 994309"/>
                <a:gd name="connsiteY1" fmla="*/ 0 h 6867391"/>
                <a:gd name="connsiteX2" fmla="*/ 994309 w 994309"/>
                <a:gd name="connsiteY2" fmla="*/ 165721 h 6867391"/>
                <a:gd name="connsiteX3" fmla="*/ 994309 w 994309"/>
                <a:gd name="connsiteY3" fmla="*/ 6867391 h 6867391"/>
                <a:gd name="connsiteX4" fmla="*/ 994309 w 994309"/>
                <a:gd name="connsiteY4" fmla="*/ 6867391 h 6867391"/>
                <a:gd name="connsiteX5" fmla="*/ 0 w 994309"/>
                <a:gd name="connsiteY5" fmla="*/ 6867391 h 6867391"/>
                <a:gd name="connsiteX6" fmla="*/ 0 w 994309"/>
                <a:gd name="connsiteY6" fmla="*/ 6867391 h 6867391"/>
                <a:gd name="connsiteX7" fmla="*/ 0 w 994309"/>
                <a:gd name="connsiteY7" fmla="*/ 165721 h 6867391"/>
                <a:gd name="connsiteX8" fmla="*/ 165721 w 994309"/>
                <a:gd name="connsiteY8" fmla="*/ 0 h 68673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94309" h="6867391">
                  <a:moveTo>
                    <a:pt x="994309" y="1144587"/>
                  </a:moveTo>
                  <a:lnTo>
                    <a:pt x="994309" y="5722804"/>
                  </a:lnTo>
                  <a:cubicBezTo>
                    <a:pt x="994309" y="6354939"/>
                    <a:pt x="983566" y="6867388"/>
                    <a:pt x="970315" y="6867388"/>
                  </a:cubicBezTo>
                  <a:lnTo>
                    <a:pt x="0" y="6867388"/>
                  </a:lnTo>
                  <a:lnTo>
                    <a:pt x="0" y="6867388"/>
                  </a:lnTo>
                  <a:lnTo>
                    <a:pt x="0" y="3"/>
                  </a:lnTo>
                  <a:lnTo>
                    <a:pt x="0" y="3"/>
                  </a:lnTo>
                  <a:lnTo>
                    <a:pt x="970315" y="3"/>
                  </a:lnTo>
                  <a:cubicBezTo>
                    <a:pt x="983566" y="3"/>
                    <a:pt x="994309" y="512452"/>
                    <a:pt x="994309" y="1144587"/>
                  </a:cubicBezTo>
                  <a:close/>
                </a:path>
              </a:pathLst>
            </a:custGeom>
            <a:ln>
              <a:solidFill>
                <a:srgbClr val="E4E6EB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0688" tIns="63778" rIns="63778" bIns="63778" numCol="1" spcCol="1270" anchor="ctr" anchorCtr="0">
              <a:noAutofit/>
            </a:bodyPr>
            <a:lstStyle/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lt-LT" sz="2400" kern="1200">
                  <a:latin typeface="Fira Sans" panose="020B0503050000020004" pitchFamily="34" charset="0"/>
                  <a:ea typeface="Fira Sans" panose="020B0503050000020004" pitchFamily="34" charset="0"/>
                </a:rPr>
                <a:t>Valdymo ir kontrolės sistemos veikimas</a:t>
              </a:r>
              <a:endParaRPr lang="en-US" sz="2400" kern="1200">
                <a:latin typeface="Fira Sans" panose="020B0503050000020004" pitchFamily="34" charset="0"/>
                <a:ea typeface="Fira Sans" panose="020B0503050000020004" pitchFamily="34" charset="0"/>
              </a:endParaRPr>
            </a:p>
          </p:txBody>
        </p:sp>
        <p:sp>
          <p:nvSpPr>
            <p:cNvPr id="12" name="Laisva forma: figūra 11">
              <a:extLst>
                <a:ext uri="{FF2B5EF4-FFF2-40B4-BE49-F238E27FC236}">
                  <a16:creationId xmlns:a16="http://schemas.microsoft.com/office/drawing/2014/main" id="{895F131F-2599-93B5-74AD-40C46FE236B4}"/>
                </a:ext>
              </a:extLst>
            </p:cNvPr>
            <p:cNvSpPr/>
            <p:nvPr/>
          </p:nvSpPr>
          <p:spPr>
            <a:xfrm>
              <a:off x="913413" y="3358086"/>
              <a:ext cx="1070233" cy="1528904"/>
            </a:xfrm>
            <a:custGeom>
              <a:avLst/>
              <a:gdLst>
                <a:gd name="connsiteX0" fmla="*/ 0 w 1528903"/>
                <a:gd name="connsiteY0" fmla="*/ 0 h 1070232"/>
                <a:gd name="connsiteX1" fmla="*/ 993787 w 1528903"/>
                <a:gd name="connsiteY1" fmla="*/ 0 h 1070232"/>
                <a:gd name="connsiteX2" fmla="*/ 1528903 w 1528903"/>
                <a:gd name="connsiteY2" fmla="*/ 535116 h 1070232"/>
                <a:gd name="connsiteX3" fmla="*/ 993787 w 1528903"/>
                <a:gd name="connsiteY3" fmla="*/ 1070232 h 1070232"/>
                <a:gd name="connsiteX4" fmla="*/ 0 w 1528903"/>
                <a:gd name="connsiteY4" fmla="*/ 1070232 h 1070232"/>
                <a:gd name="connsiteX5" fmla="*/ 535116 w 1528903"/>
                <a:gd name="connsiteY5" fmla="*/ 535116 h 1070232"/>
                <a:gd name="connsiteX6" fmla="*/ 0 w 1528903"/>
                <a:gd name="connsiteY6" fmla="*/ 0 h 1070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28903" h="1070232">
                  <a:moveTo>
                    <a:pt x="1528902" y="0"/>
                  </a:moveTo>
                  <a:lnTo>
                    <a:pt x="1528902" y="695651"/>
                  </a:lnTo>
                  <a:lnTo>
                    <a:pt x="764452" y="1070232"/>
                  </a:lnTo>
                  <a:lnTo>
                    <a:pt x="1" y="695651"/>
                  </a:lnTo>
                  <a:lnTo>
                    <a:pt x="1" y="0"/>
                  </a:lnTo>
                  <a:lnTo>
                    <a:pt x="764452" y="374581"/>
                  </a:lnTo>
                  <a:lnTo>
                    <a:pt x="1528902" y="0"/>
                  </a:lnTo>
                  <a:close/>
                </a:path>
              </a:pathLst>
            </a:custGeom>
            <a:solidFill>
              <a:srgbClr val="D2A0A0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0161" tIns="545276" rIns="10160" bIns="545277" numCol="1" spcCol="1270" anchor="ctr" anchorCtr="0">
              <a:noAutofit/>
            </a:bodyPr>
            <a:lstStyle/>
            <a:p>
              <a:pPr marL="0" lvl="0" indent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lt-LT" sz="1600" kern="1200">
                  <a:ln>
                    <a:noFill/>
                  </a:ln>
                  <a:solidFill>
                    <a:schemeClr val="tx1"/>
                  </a:solidFill>
                  <a:latin typeface="Fira Sans" panose="020B0503050000020004" pitchFamily="34" charset="0"/>
                  <a:ea typeface="Fira Sans" panose="020B0503050000020004" pitchFamily="34" charset="0"/>
                </a:rPr>
                <a:t>Veiksmų auditas</a:t>
              </a:r>
              <a:endParaRPr lang="en-US" sz="1600" kern="1200">
                <a:ln>
                  <a:noFill/>
                </a:ln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endParaRPr>
            </a:p>
          </p:txBody>
        </p:sp>
        <p:sp>
          <p:nvSpPr>
            <p:cNvPr id="13" name="Laisva forma: figūra 12">
              <a:extLst>
                <a:ext uri="{FF2B5EF4-FFF2-40B4-BE49-F238E27FC236}">
                  <a16:creationId xmlns:a16="http://schemas.microsoft.com/office/drawing/2014/main" id="{5D8272D0-F3B6-9EB3-E308-CE42E2CA7296}"/>
                </a:ext>
              </a:extLst>
            </p:cNvPr>
            <p:cNvSpPr/>
            <p:nvPr/>
          </p:nvSpPr>
          <p:spPr>
            <a:xfrm>
              <a:off x="1983645" y="3358087"/>
              <a:ext cx="6867391" cy="993787"/>
            </a:xfrm>
            <a:custGeom>
              <a:avLst/>
              <a:gdLst>
                <a:gd name="connsiteX0" fmla="*/ 165634 w 993787"/>
                <a:gd name="connsiteY0" fmla="*/ 0 h 6867391"/>
                <a:gd name="connsiteX1" fmla="*/ 828153 w 993787"/>
                <a:gd name="connsiteY1" fmla="*/ 0 h 6867391"/>
                <a:gd name="connsiteX2" fmla="*/ 993787 w 993787"/>
                <a:gd name="connsiteY2" fmla="*/ 165634 h 6867391"/>
                <a:gd name="connsiteX3" fmla="*/ 993787 w 993787"/>
                <a:gd name="connsiteY3" fmla="*/ 6867391 h 6867391"/>
                <a:gd name="connsiteX4" fmla="*/ 993787 w 993787"/>
                <a:gd name="connsiteY4" fmla="*/ 6867391 h 6867391"/>
                <a:gd name="connsiteX5" fmla="*/ 0 w 993787"/>
                <a:gd name="connsiteY5" fmla="*/ 6867391 h 6867391"/>
                <a:gd name="connsiteX6" fmla="*/ 0 w 993787"/>
                <a:gd name="connsiteY6" fmla="*/ 6867391 h 6867391"/>
                <a:gd name="connsiteX7" fmla="*/ 0 w 993787"/>
                <a:gd name="connsiteY7" fmla="*/ 165634 h 6867391"/>
                <a:gd name="connsiteX8" fmla="*/ 165634 w 993787"/>
                <a:gd name="connsiteY8" fmla="*/ 0 h 68673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93787" h="6867391">
                  <a:moveTo>
                    <a:pt x="993787" y="1144587"/>
                  </a:moveTo>
                  <a:lnTo>
                    <a:pt x="993787" y="5722804"/>
                  </a:lnTo>
                  <a:cubicBezTo>
                    <a:pt x="993787" y="6354939"/>
                    <a:pt x="983056" y="6867388"/>
                    <a:pt x="969818" y="6867388"/>
                  </a:cubicBezTo>
                  <a:lnTo>
                    <a:pt x="0" y="6867388"/>
                  </a:lnTo>
                  <a:lnTo>
                    <a:pt x="0" y="6867388"/>
                  </a:lnTo>
                  <a:lnTo>
                    <a:pt x="0" y="3"/>
                  </a:lnTo>
                  <a:lnTo>
                    <a:pt x="0" y="3"/>
                  </a:lnTo>
                  <a:lnTo>
                    <a:pt x="969818" y="3"/>
                  </a:lnTo>
                  <a:cubicBezTo>
                    <a:pt x="983056" y="3"/>
                    <a:pt x="993787" y="512452"/>
                    <a:pt x="993787" y="1144587"/>
                  </a:cubicBezTo>
                  <a:close/>
                </a:path>
              </a:pathLst>
            </a:custGeom>
            <a:ln>
              <a:solidFill>
                <a:srgbClr val="D2A0A0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0689" tIns="63752" rIns="63752" bIns="63754" numCol="1" spcCol="1270" anchor="ctr" anchorCtr="0">
              <a:noAutofit/>
            </a:bodyPr>
            <a:lstStyle/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lt-LT" sz="2400" kern="1200">
                  <a:latin typeface="Fira Sans" panose="020B0503050000020004" pitchFamily="34" charset="0"/>
                  <a:ea typeface="Fira Sans" panose="020B0503050000020004" pitchFamily="34" charset="0"/>
                </a:rPr>
                <a:t>Nustatytas bendras klaidų lygis</a:t>
              </a:r>
              <a:endParaRPr lang="en-US" sz="2400" kern="1200">
                <a:latin typeface="Fira Sans" panose="020B0503050000020004" pitchFamily="34" charset="0"/>
                <a:ea typeface="Fira Sans" panose="020B0503050000020004" pitchFamily="34" charset="0"/>
              </a:endParaRPr>
            </a:p>
          </p:txBody>
        </p:sp>
        <p:sp>
          <p:nvSpPr>
            <p:cNvPr id="14" name="Laisva forma: figūra 13">
              <a:extLst>
                <a:ext uri="{FF2B5EF4-FFF2-40B4-BE49-F238E27FC236}">
                  <a16:creationId xmlns:a16="http://schemas.microsoft.com/office/drawing/2014/main" id="{FFD463A2-7063-3E92-1DDA-A11332DDF523}"/>
                </a:ext>
              </a:extLst>
            </p:cNvPr>
            <p:cNvSpPr/>
            <p:nvPr/>
          </p:nvSpPr>
          <p:spPr>
            <a:xfrm>
              <a:off x="913413" y="4694341"/>
              <a:ext cx="1070233" cy="1528904"/>
            </a:xfrm>
            <a:custGeom>
              <a:avLst/>
              <a:gdLst>
                <a:gd name="connsiteX0" fmla="*/ 0 w 1528903"/>
                <a:gd name="connsiteY0" fmla="*/ 0 h 1070232"/>
                <a:gd name="connsiteX1" fmla="*/ 993787 w 1528903"/>
                <a:gd name="connsiteY1" fmla="*/ 0 h 1070232"/>
                <a:gd name="connsiteX2" fmla="*/ 1528903 w 1528903"/>
                <a:gd name="connsiteY2" fmla="*/ 535116 h 1070232"/>
                <a:gd name="connsiteX3" fmla="*/ 993787 w 1528903"/>
                <a:gd name="connsiteY3" fmla="*/ 1070232 h 1070232"/>
                <a:gd name="connsiteX4" fmla="*/ 0 w 1528903"/>
                <a:gd name="connsiteY4" fmla="*/ 1070232 h 1070232"/>
                <a:gd name="connsiteX5" fmla="*/ 535116 w 1528903"/>
                <a:gd name="connsiteY5" fmla="*/ 535116 h 1070232"/>
                <a:gd name="connsiteX6" fmla="*/ 0 w 1528903"/>
                <a:gd name="connsiteY6" fmla="*/ 0 h 1070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28903" h="1070232">
                  <a:moveTo>
                    <a:pt x="1528902" y="0"/>
                  </a:moveTo>
                  <a:lnTo>
                    <a:pt x="1528902" y="695651"/>
                  </a:lnTo>
                  <a:lnTo>
                    <a:pt x="764452" y="1070232"/>
                  </a:lnTo>
                  <a:lnTo>
                    <a:pt x="1" y="695651"/>
                  </a:lnTo>
                  <a:lnTo>
                    <a:pt x="1" y="0"/>
                  </a:lnTo>
                  <a:lnTo>
                    <a:pt x="764452" y="374581"/>
                  </a:lnTo>
                  <a:lnTo>
                    <a:pt x="1528902" y="0"/>
                  </a:lnTo>
                  <a:close/>
                </a:path>
              </a:pathLst>
            </a:custGeom>
            <a:solidFill>
              <a:srgbClr val="A0BEDC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0161" tIns="545276" rIns="10160" bIns="545277" numCol="1" spcCol="1270" anchor="ctr" anchorCtr="0">
              <a:noAutofit/>
            </a:bodyPr>
            <a:lstStyle/>
            <a:p>
              <a:pPr marL="0" lvl="0" indent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lt-LT" sz="1600" kern="1200">
                  <a:ln>
                    <a:noFill/>
                  </a:ln>
                  <a:solidFill>
                    <a:schemeClr val="tx1"/>
                  </a:solidFill>
                  <a:latin typeface="Fira Sans" panose="020B0503050000020004" pitchFamily="34" charset="0"/>
                  <a:ea typeface="Fira Sans" panose="020B0503050000020004" pitchFamily="34" charset="0"/>
                </a:rPr>
                <a:t>Sąskaitų auditas</a:t>
              </a:r>
              <a:endParaRPr lang="en-US" sz="1600" kern="1200">
                <a:ln>
                  <a:noFill/>
                </a:ln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endParaRPr>
            </a:p>
          </p:txBody>
        </p:sp>
        <p:sp>
          <p:nvSpPr>
            <p:cNvPr id="17" name="Laisva forma: figūra 16">
              <a:extLst>
                <a:ext uri="{FF2B5EF4-FFF2-40B4-BE49-F238E27FC236}">
                  <a16:creationId xmlns:a16="http://schemas.microsoft.com/office/drawing/2014/main" id="{797A7217-B291-74AB-12FE-AA099C9DC9D1}"/>
                </a:ext>
              </a:extLst>
            </p:cNvPr>
            <p:cNvSpPr/>
            <p:nvPr/>
          </p:nvSpPr>
          <p:spPr>
            <a:xfrm>
              <a:off x="1983645" y="4692056"/>
              <a:ext cx="6867391" cy="993787"/>
            </a:xfrm>
            <a:custGeom>
              <a:avLst/>
              <a:gdLst>
                <a:gd name="connsiteX0" fmla="*/ 165634 w 993787"/>
                <a:gd name="connsiteY0" fmla="*/ 0 h 6867391"/>
                <a:gd name="connsiteX1" fmla="*/ 828153 w 993787"/>
                <a:gd name="connsiteY1" fmla="*/ 0 h 6867391"/>
                <a:gd name="connsiteX2" fmla="*/ 993787 w 993787"/>
                <a:gd name="connsiteY2" fmla="*/ 165634 h 6867391"/>
                <a:gd name="connsiteX3" fmla="*/ 993787 w 993787"/>
                <a:gd name="connsiteY3" fmla="*/ 6867391 h 6867391"/>
                <a:gd name="connsiteX4" fmla="*/ 993787 w 993787"/>
                <a:gd name="connsiteY4" fmla="*/ 6867391 h 6867391"/>
                <a:gd name="connsiteX5" fmla="*/ 0 w 993787"/>
                <a:gd name="connsiteY5" fmla="*/ 6867391 h 6867391"/>
                <a:gd name="connsiteX6" fmla="*/ 0 w 993787"/>
                <a:gd name="connsiteY6" fmla="*/ 6867391 h 6867391"/>
                <a:gd name="connsiteX7" fmla="*/ 0 w 993787"/>
                <a:gd name="connsiteY7" fmla="*/ 165634 h 6867391"/>
                <a:gd name="connsiteX8" fmla="*/ 165634 w 993787"/>
                <a:gd name="connsiteY8" fmla="*/ 0 h 68673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93787" h="6867391">
                  <a:moveTo>
                    <a:pt x="993787" y="1144587"/>
                  </a:moveTo>
                  <a:lnTo>
                    <a:pt x="993787" y="5722804"/>
                  </a:lnTo>
                  <a:cubicBezTo>
                    <a:pt x="993787" y="6354939"/>
                    <a:pt x="983056" y="6867388"/>
                    <a:pt x="969818" y="6867388"/>
                  </a:cubicBezTo>
                  <a:lnTo>
                    <a:pt x="0" y="6867388"/>
                  </a:lnTo>
                  <a:lnTo>
                    <a:pt x="0" y="6867388"/>
                  </a:lnTo>
                  <a:lnTo>
                    <a:pt x="0" y="3"/>
                  </a:lnTo>
                  <a:lnTo>
                    <a:pt x="0" y="3"/>
                  </a:lnTo>
                  <a:lnTo>
                    <a:pt x="969818" y="3"/>
                  </a:lnTo>
                  <a:cubicBezTo>
                    <a:pt x="983056" y="3"/>
                    <a:pt x="993787" y="512452"/>
                    <a:pt x="993787" y="1144587"/>
                  </a:cubicBezTo>
                  <a:close/>
                </a:path>
              </a:pathLst>
            </a:custGeom>
            <a:ln>
              <a:solidFill>
                <a:srgbClr val="E4E6EB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0689" tIns="63752" rIns="63752" bIns="63754" numCol="1" spcCol="1270" anchor="ctr" anchorCtr="0">
              <a:noAutofit/>
            </a:bodyPr>
            <a:lstStyle/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lt-LT" sz="2400" kern="1200">
                  <a:latin typeface="Fira Sans" panose="020B0503050000020004" pitchFamily="34" charset="0"/>
                  <a:ea typeface="Fira Sans" panose="020B0503050000020004" pitchFamily="34" charset="0"/>
                </a:rPr>
                <a:t>Nustatytas likutinis bendras klaidų lygis</a:t>
              </a:r>
              <a:endParaRPr lang="en-US" sz="2400" kern="1200">
                <a:latin typeface="Fira Sans" panose="020B0503050000020004" pitchFamily="34" charset="0"/>
                <a:ea typeface="Fira Sans" panose="020B0503050000020004" pitchFamily="34" charset="0"/>
              </a:endParaRPr>
            </a:p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lt-LT" sz="2400" kern="1200">
                  <a:latin typeface="Fira Sans" panose="020B0503050000020004" pitchFamily="34" charset="0"/>
                  <a:ea typeface="Fira Sans" panose="020B0503050000020004" pitchFamily="34" charset="0"/>
                </a:rPr>
                <a:t>Išlaidų teisėtumas ir tvarkingumas sąskaitose</a:t>
              </a:r>
              <a:endParaRPr lang="en-US" sz="2400" kern="1200">
                <a:latin typeface="Fira Sans" panose="020B0503050000020004" pitchFamily="34" charset="0"/>
                <a:ea typeface="Fira Sans" panose="020B0503050000020004" pitchFamily="34" charset="0"/>
              </a:endParaRPr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DFB800C8-9B6A-DB74-167A-8507C8119819}"/>
              </a:ext>
            </a:extLst>
          </p:cNvPr>
          <p:cNvSpPr txBox="1"/>
          <p:nvPr/>
        </p:nvSpPr>
        <p:spPr>
          <a:xfrm>
            <a:off x="913413" y="1450235"/>
            <a:ext cx="49182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>
                <a:latin typeface="Fira Sans" panose="020B0503050000020004" pitchFamily="34" charset="0"/>
                <a:ea typeface="Fira Sans" panose="020B0503050000020004" pitchFamily="34" charset="0"/>
              </a:rPr>
              <a:t>Nuomonę sudaro trijų auditų rezultatai:</a:t>
            </a:r>
            <a:endParaRPr lang="en-US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15" name="Freeform 166">
            <a:extLst>
              <a:ext uri="{FF2B5EF4-FFF2-40B4-BE49-F238E27FC236}">
                <a16:creationId xmlns:a16="http://schemas.microsoft.com/office/drawing/2014/main" id="{4188D173-B709-FE00-0691-383BF5437E4C}"/>
              </a:ext>
            </a:extLst>
          </p:cNvPr>
          <p:cNvSpPr>
            <a:spLocks/>
          </p:cNvSpPr>
          <p:nvPr/>
        </p:nvSpPr>
        <p:spPr bwMode="auto">
          <a:xfrm>
            <a:off x="8755995" y="2310038"/>
            <a:ext cx="528669" cy="365125"/>
          </a:xfrm>
          <a:custGeom>
            <a:avLst/>
            <a:gdLst/>
            <a:ahLst/>
            <a:cxnLst>
              <a:cxn ang="0">
                <a:pos x="174" y="282"/>
              </a:cxn>
              <a:cxn ang="0">
                <a:pos x="141" y="314"/>
              </a:cxn>
              <a:cxn ang="0">
                <a:pos x="138" y="317"/>
              </a:cxn>
              <a:cxn ang="0">
                <a:pos x="138" y="316"/>
              </a:cxn>
              <a:cxn ang="0">
                <a:pos x="136" y="317"/>
              </a:cxn>
              <a:cxn ang="0">
                <a:pos x="0" y="180"/>
              </a:cxn>
              <a:cxn ang="0">
                <a:pos x="70" y="114"/>
              </a:cxn>
              <a:cxn ang="0">
                <a:pos x="138" y="179"/>
              </a:cxn>
              <a:cxn ang="0">
                <a:pos x="318" y="0"/>
              </a:cxn>
              <a:cxn ang="0">
                <a:pos x="385" y="68"/>
              </a:cxn>
              <a:cxn ang="0">
                <a:pos x="174" y="282"/>
              </a:cxn>
            </a:cxnLst>
            <a:rect l="0" t="0" r="r" b="b"/>
            <a:pathLst>
              <a:path w="385" h="317">
                <a:moveTo>
                  <a:pt x="174" y="282"/>
                </a:moveTo>
                <a:cubicBezTo>
                  <a:pt x="162" y="296"/>
                  <a:pt x="148" y="309"/>
                  <a:pt x="141" y="314"/>
                </a:cubicBezTo>
                <a:cubicBezTo>
                  <a:pt x="139" y="316"/>
                  <a:pt x="138" y="317"/>
                  <a:pt x="138" y="317"/>
                </a:cubicBezTo>
                <a:cubicBezTo>
                  <a:pt x="138" y="316"/>
                  <a:pt x="138" y="316"/>
                  <a:pt x="138" y="316"/>
                </a:cubicBezTo>
                <a:cubicBezTo>
                  <a:pt x="137" y="316"/>
                  <a:pt x="136" y="317"/>
                  <a:pt x="136" y="317"/>
                </a:cubicBezTo>
                <a:cubicBezTo>
                  <a:pt x="127" y="317"/>
                  <a:pt x="0" y="187"/>
                  <a:pt x="0" y="180"/>
                </a:cubicBezTo>
                <a:cubicBezTo>
                  <a:pt x="0" y="173"/>
                  <a:pt x="61" y="114"/>
                  <a:pt x="70" y="114"/>
                </a:cubicBezTo>
                <a:cubicBezTo>
                  <a:pt x="74" y="114"/>
                  <a:pt x="106" y="147"/>
                  <a:pt x="138" y="179"/>
                </a:cubicBezTo>
                <a:cubicBezTo>
                  <a:pt x="209" y="106"/>
                  <a:pt x="312" y="0"/>
                  <a:pt x="318" y="0"/>
                </a:cubicBezTo>
                <a:cubicBezTo>
                  <a:pt x="327" y="0"/>
                  <a:pt x="385" y="60"/>
                  <a:pt x="385" y="68"/>
                </a:cubicBezTo>
                <a:cubicBezTo>
                  <a:pt x="385" y="75"/>
                  <a:pt x="243" y="215"/>
                  <a:pt x="174" y="282"/>
                </a:cubicBezTo>
                <a:close/>
              </a:path>
            </a:pathLst>
          </a:custGeom>
          <a:solidFill>
            <a:srgbClr val="A0BEDC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n w="9525">
                <a:solidFill>
                  <a:schemeClr val="tx1"/>
                </a:solidFill>
              </a:ln>
              <a:solidFill>
                <a:srgbClr val="B4C7E7"/>
              </a:solidFill>
            </a:endParaRPr>
          </a:p>
        </p:txBody>
      </p:sp>
      <p:sp>
        <p:nvSpPr>
          <p:cNvPr id="19" name="Freeform 178">
            <a:extLst>
              <a:ext uri="{FF2B5EF4-FFF2-40B4-BE49-F238E27FC236}">
                <a16:creationId xmlns:a16="http://schemas.microsoft.com/office/drawing/2014/main" id="{7C188B45-E845-D829-08FB-371D837CF6A4}"/>
              </a:ext>
            </a:extLst>
          </p:cNvPr>
          <p:cNvSpPr>
            <a:spLocks noEditPoints="1"/>
          </p:cNvSpPr>
          <p:nvPr/>
        </p:nvSpPr>
        <p:spPr bwMode="auto">
          <a:xfrm>
            <a:off x="8870146" y="3612473"/>
            <a:ext cx="414518" cy="446424"/>
          </a:xfrm>
          <a:custGeom>
            <a:avLst/>
            <a:gdLst/>
            <a:ahLst/>
            <a:cxnLst>
              <a:cxn ang="0">
                <a:pos x="263" y="328"/>
              </a:cxn>
              <a:cxn ang="0">
                <a:pos x="78" y="338"/>
              </a:cxn>
              <a:cxn ang="0">
                <a:pos x="78" y="91"/>
              </a:cxn>
              <a:cxn ang="0">
                <a:pos x="231" y="55"/>
              </a:cxn>
              <a:cxn ang="0">
                <a:pos x="453" y="70"/>
              </a:cxn>
              <a:cxn ang="0">
                <a:pos x="453" y="360"/>
              </a:cxn>
              <a:cxn ang="0">
                <a:pos x="263" y="328"/>
              </a:cxn>
              <a:cxn ang="0">
                <a:pos x="27" y="519"/>
              </a:cxn>
              <a:cxn ang="0">
                <a:pos x="20" y="519"/>
              </a:cxn>
              <a:cxn ang="0">
                <a:pos x="0" y="499"/>
              </a:cxn>
              <a:cxn ang="0">
                <a:pos x="0" y="96"/>
              </a:cxn>
              <a:cxn ang="0">
                <a:pos x="20" y="77"/>
              </a:cxn>
              <a:cxn ang="0">
                <a:pos x="27" y="77"/>
              </a:cxn>
              <a:cxn ang="0">
                <a:pos x="46" y="96"/>
              </a:cxn>
              <a:cxn ang="0">
                <a:pos x="46" y="499"/>
              </a:cxn>
              <a:cxn ang="0">
                <a:pos x="27" y="519"/>
              </a:cxn>
            </a:cxnLst>
            <a:rect l="0" t="0" r="r" b="b"/>
            <a:pathLst>
              <a:path w="453" h="519">
                <a:moveTo>
                  <a:pt x="263" y="328"/>
                </a:moveTo>
                <a:cubicBezTo>
                  <a:pt x="169" y="253"/>
                  <a:pt x="78" y="338"/>
                  <a:pt x="78" y="338"/>
                </a:cubicBezTo>
                <a:cubicBezTo>
                  <a:pt x="78" y="91"/>
                  <a:pt x="78" y="91"/>
                  <a:pt x="78" y="91"/>
                </a:cubicBezTo>
                <a:cubicBezTo>
                  <a:pt x="78" y="91"/>
                  <a:pt x="126" y="0"/>
                  <a:pt x="231" y="55"/>
                </a:cubicBezTo>
                <a:cubicBezTo>
                  <a:pt x="336" y="110"/>
                  <a:pt x="390" y="128"/>
                  <a:pt x="453" y="70"/>
                </a:cubicBezTo>
                <a:cubicBezTo>
                  <a:pt x="453" y="313"/>
                  <a:pt x="453" y="360"/>
                  <a:pt x="453" y="360"/>
                </a:cubicBezTo>
                <a:cubicBezTo>
                  <a:pt x="453" y="360"/>
                  <a:pt x="357" y="404"/>
                  <a:pt x="263" y="328"/>
                </a:cubicBezTo>
                <a:close/>
                <a:moveTo>
                  <a:pt x="27" y="519"/>
                </a:moveTo>
                <a:cubicBezTo>
                  <a:pt x="20" y="519"/>
                  <a:pt x="20" y="519"/>
                  <a:pt x="20" y="519"/>
                </a:cubicBezTo>
                <a:cubicBezTo>
                  <a:pt x="9" y="519"/>
                  <a:pt x="0" y="510"/>
                  <a:pt x="0" y="499"/>
                </a:cubicBezTo>
                <a:cubicBezTo>
                  <a:pt x="0" y="96"/>
                  <a:pt x="0" y="96"/>
                  <a:pt x="0" y="96"/>
                </a:cubicBezTo>
                <a:cubicBezTo>
                  <a:pt x="0" y="85"/>
                  <a:pt x="9" y="77"/>
                  <a:pt x="20" y="77"/>
                </a:cubicBezTo>
                <a:cubicBezTo>
                  <a:pt x="27" y="77"/>
                  <a:pt x="27" y="77"/>
                  <a:pt x="27" y="77"/>
                </a:cubicBezTo>
                <a:cubicBezTo>
                  <a:pt x="38" y="77"/>
                  <a:pt x="46" y="85"/>
                  <a:pt x="46" y="96"/>
                </a:cubicBezTo>
                <a:cubicBezTo>
                  <a:pt x="46" y="499"/>
                  <a:pt x="46" y="499"/>
                  <a:pt x="46" y="499"/>
                </a:cubicBezTo>
                <a:cubicBezTo>
                  <a:pt x="46" y="510"/>
                  <a:pt x="38" y="519"/>
                  <a:pt x="27" y="519"/>
                </a:cubicBezTo>
                <a:close/>
              </a:path>
            </a:pathLst>
          </a:custGeom>
          <a:solidFill>
            <a:srgbClr val="D2A0A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Freeform 166">
            <a:extLst>
              <a:ext uri="{FF2B5EF4-FFF2-40B4-BE49-F238E27FC236}">
                <a16:creationId xmlns:a16="http://schemas.microsoft.com/office/drawing/2014/main" id="{AF3C0192-6A84-3CA2-2AD1-58689D842C2F}"/>
              </a:ext>
            </a:extLst>
          </p:cNvPr>
          <p:cNvSpPr>
            <a:spLocks/>
          </p:cNvSpPr>
          <p:nvPr/>
        </p:nvSpPr>
        <p:spPr bwMode="auto">
          <a:xfrm>
            <a:off x="8870146" y="4971122"/>
            <a:ext cx="528669" cy="365125"/>
          </a:xfrm>
          <a:custGeom>
            <a:avLst/>
            <a:gdLst/>
            <a:ahLst/>
            <a:cxnLst>
              <a:cxn ang="0">
                <a:pos x="174" y="282"/>
              </a:cxn>
              <a:cxn ang="0">
                <a:pos x="141" y="314"/>
              </a:cxn>
              <a:cxn ang="0">
                <a:pos x="138" y="317"/>
              </a:cxn>
              <a:cxn ang="0">
                <a:pos x="138" y="316"/>
              </a:cxn>
              <a:cxn ang="0">
                <a:pos x="136" y="317"/>
              </a:cxn>
              <a:cxn ang="0">
                <a:pos x="0" y="180"/>
              </a:cxn>
              <a:cxn ang="0">
                <a:pos x="70" y="114"/>
              </a:cxn>
              <a:cxn ang="0">
                <a:pos x="138" y="179"/>
              </a:cxn>
              <a:cxn ang="0">
                <a:pos x="318" y="0"/>
              </a:cxn>
              <a:cxn ang="0">
                <a:pos x="385" y="68"/>
              </a:cxn>
              <a:cxn ang="0">
                <a:pos x="174" y="282"/>
              </a:cxn>
            </a:cxnLst>
            <a:rect l="0" t="0" r="r" b="b"/>
            <a:pathLst>
              <a:path w="385" h="317">
                <a:moveTo>
                  <a:pt x="174" y="282"/>
                </a:moveTo>
                <a:cubicBezTo>
                  <a:pt x="162" y="296"/>
                  <a:pt x="148" y="309"/>
                  <a:pt x="141" y="314"/>
                </a:cubicBezTo>
                <a:cubicBezTo>
                  <a:pt x="139" y="316"/>
                  <a:pt x="138" y="317"/>
                  <a:pt x="138" y="317"/>
                </a:cubicBezTo>
                <a:cubicBezTo>
                  <a:pt x="138" y="316"/>
                  <a:pt x="138" y="316"/>
                  <a:pt x="138" y="316"/>
                </a:cubicBezTo>
                <a:cubicBezTo>
                  <a:pt x="137" y="316"/>
                  <a:pt x="136" y="317"/>
                  <a:pt x="136" y="317"/>
                </a:cubicBezTo>
                <a:cubicBezTo>
                  <a:pt x="127" y="317"/>
                  <a:pt x="0" y="187"/>
                  <a:pt x="0" y="180"/>
                </a:cubicBezTo>
                <a:cubicBezTo>
                  <a:pt x="0" y="173"/>
                  <a:pt x="61" y="114"/>
                  <a:pt x="70" y="114"/>
                </a:cubicBezTo>
                <a:cubicBezTo>
                  <a:pt x="74" y="114"/>
                  <a:pt x="106" y="147"/>
                  <a:pt x="138" y="179"/>
                </a:cubicBezTo>
                <a:cubicBezTo>
                  <a:pt x="209" y="106"/>
                  <a:pt x="312" y="0"/>
                  <a:pt x="318" y="0"/>
                </a:cubicBezTo>
                <a:cubicBezTo>
                  <a:pt x="327" y="0"/>
                  <a:pt x="385" y="60"/>
                  <a:pt x="385" y="68"/>
                </a:cubicBezTo>
                <a:cubicBezTo>
                  <a:pt x="385" y="75"/>
                  <a:pt x="243" y="215"/>
                  <a:pt x="174" y="282"/>
                </a:cubicBezTo>
                <a:close/>
              </a:path>
            </a:pathLst>
          </a:custGeom>
          <a:solidFill>
            <a:srgbClr val="A0BEDC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ln w="9525">
                <a:solidFill>
                  <a:schemeClr val="tx1"/>
                </a:solidFill>
              </a:ln>
              <a:solidFill>
                <a:srgbClr val="B4C7E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68106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10BBAA94-AC80-5AB1-DA82-DF0577FBA2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Birželis 2024 | 2014 – 2020 m. ES fondų investicijų 2022 – 2023 m. laikotarpio auditas</a:t>
            </a:r>
            <a:endParaRPr lang="en-US"/>
          </a:p>
        </p:txBody>
      </p:sp>
      <p:sp>
        <p:nvSpPr>
          <p:cNvPr id="3" name="Skaidrės numerio vietos rezervavimo ženklas 2">
            <a:extLst>
              <a:ext uri="{FF2B5EF4-FFF2-40B4-BE49-F238E27FC236}">
                <a16:creationId xmlns:a16="http://schemas.microsoft.com/office/drawing/2014/main" id="{2BDE8465-1B3C-DD69-E846-D1E328AA53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D822E-14E5-4FC8-890B-4527FF1CA33F}" type="slidenum">
              <a:rPr lang="lt-LT" smtClean="0"/>
              <a:t>8</a:t>
            </a:fld>
            <a:endParaRPr lang="lt-LT"/>
          </a:p>
        </p:txBody>
      </p:sp>
      <p:sp>
        <p:nvSpPr>
          <p:cNvPr id="4" name="Teksto vietos rezervavimo ženklas 3">
            <a:extLst>
              <a:ext uri="{FF2B5EF4-FFF2-40B4-BE49-F238E27FC236}">
                <a16:creationId xmlns:a16="http://schemas.microsoft.com/office/drawing/2014/main" id="{0E4ABC91-6B85-E2F7-525A-41530DAD96A3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831850" y="721080"/>
            <a:ext cx="8613991" cy="526892"/>
          </a:xfrm>
        </p:spPr>
        <p:txBody>
          <a:bodyPr/>
          <a:lstStyle/>
          <a:p>
            <a:r>
              <a:rPr lang="lt-LT" sz="3600" dirty="0"/>
              <a:t>Lietuva ES kontekste</a:t>
            </a:r>
            <a:endParaRPr lang="en-US" sz="36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B7286F2-E678-23AD-FB61-5EA76ACA3724}"/>
              </a:ext>
            </a:extLst>
          </p:cNvPr>
          <p:cNvSpPr txBox="1"/>
          <p:nvPr/>
        </p:nvSpPr>
        <p:spPr>
          <a:xfrm>
            <a:off x="570046" y="5646868"/>
            <a:ext cx="55921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t-LT" sz="1800" dirty="0">
                <a:effectLst/>
                <a:latin typeface="Calibri" panose="020F0502020204030204" pitchFamily="34" charset="0"/>
              </a:rPr>
              <a:t>Šaltinis</a:t>
            </a:r>
            <a:r>
              <a:rPr lang="lt-LT" dirty="0">
                <a:latin typeface="Calibri" panose="020F0502020204030204" pitchFamily="34" charset="0"/>
              </a:rPr>
              <a:t>: Europos Komisijos „</a:t>
            </a:r>
            <a:r>
              <a:rPr lang="lt-LT" sz="1800" dirty="0" err="1">
                <a:effectLst/>
                <a:latin typeface="Calibri" panose="020F0502020204030204" pitchFamily="34" charset="0"/>
              </a:rPr>
              <a:t>Annual</a:t>
            </a:r>
            <a:r>
              <a:rPr lang="lt-LT" sz="1800" dirty="0">
                <a:effectLst/>
                <a:latin typeface="Calibri" panose="020F0502020204030204" pitchFamily="34" charset="0"/>
              </a:rPr>
              <a:t> </a:t>
            </a:r>
            <a:r>
              <a:rPr lang="lt-LT" dirty="0" err="1">
                <a:latin typeface="Calibri" panose="020F0502020204030204" pitchFamily="34" charset="0"/>
              </a:rPr>
              <a:t>A</a:t>
            </a:r>
            <a:r>
              <a:rPr lang="lt-LT" sz="1800" dirty="0" err="1">
                <a:effectLst/>
                <a:latin typeface="Calibri" panose="020F0502020204030204" pitchFamily="34" charset="0"/>
              </a:rPr>
              <a:t>ctivity</a:t>
            </a:r>
            <a:r>
              <a:rPr lang="lt-LT" sz="1800" dirty="0">
                <a:effectLst/>
                <a:latin typeface="Calibri" panose="020F0502020204030204" pitchFamily="34" charset="0"/>
              </a:rPr>
              <a:t> </a:t>
            </a:r>
            <a:r>
              <a:rPr lang="lt-LT" dirty="0" err="1">
                <a:latin typeface="Calibri" panose="020F0502020204030204" pitchFamily="34" charset="0"/>
              </a:rPr>
              <a:t>R</a:t>
            </a:r>
            <a:r>
              <a:rPr lang="lt-LT" sz="1800" dirty="0" err="1">
                <a:effectLst/>
                <a:latin typeface="Calibri" panose="020F0502020204030204" pitchFamily="34" charset="0"/>
              </a:rPr>
              <a:t>eport</a:t>
            </a:r>
            <a:r>
              <a:rPr lang="lt-LT" sz="1800" dirty="0">
                <a:effectLst/>
                <a:latin typeface="Calibri" panose="020F0502020204030204" pitchFamily="34" charset="0"/>
              </a:rPr>
              <a:t> 2023“</a:t>
            </a:r>
            <a:r>
              <a:rPr lang="lt-LT" dirty="0"/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94A0214-3930-A254-DF6F-276985C54B11}"/>
              </a:ext>
            </a:extLst>
          </p:cNvPr>
          <p:cNvSpPr txBox="1"/>
          <p:nvPr/>
        </p:nvSpPr>
        <p:spPr>
          <a:xfrm>
            <a:off x="3170859" y="3400717"/>
            <a:ext cx="3114261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lt-LT" dirty="0"/>
          </a:p>
          <a:p>
            <a:endParaRPr lang="lt-LT" dirty="0"/>
          </a:p>
          <a:p>
            <a:r>
              <a:rPr lang="lt-LT" dirty="0"/>
              <a:t> </a:t>
            </a:r>
            <a:r>
              <a:rPr lang="lt-LT" sz="4800" dirty="0"/>
              <a:t>≥ 5 proc.</a:t>
            </a:r>
            <a:endParaRPr lang="lt-LT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lt-LT" dirty="0"/>
          </a:p>
          <a:p>
            <a:endParaRPr lang="lt-LT" dirty="0"/>
          </a:p>
          <a:p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6D82A47-C1E5-0BE1-79C9-C1A8F0614067}"/>
              </a:ext>
            </a:extLst>
          </p:cNvPr>
          <p:cNvSpPr txBox="1"/>
          <p:nvPr/>
        </p:nvSpPr>
        <p:spPr>
          <a:xfrm>
            <a:off x="3170859" y="2259706"/>
            <a:ext cx="3114261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lt-LT" dirty="0"/>
          </a:p>
          <a:p>
            <a:endParaRPr lang="lt-LT" dirty="0"/>
          </a:p>
          <a:p>
            <a:r>
              <a:rPr lang="lt-LT" dirty="0"/>
              <a:t> </a:t>
            </a:r>
            <a:r>
              <a:rPr lang="lt-LT" sz="4800" dirty="0"/>
              <a:t>&gt; 2 proc.</a:t>
            </a:r>
            <a:endParaRPr lang="lt-LT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lt-LT" dirty="0"/>
          </a:p>
          <a:p>
            <a:endParaRPr lang="lt-LT" dirty="0"/>
          </a:p>
          <a:p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2365C86-88C3-0FB5-13B4-2CE7C6757F55}"/>
              </a:ext>
            </a:extLst>
          </p:cNvPr>
          <p:cNvSpPr txBox="1"/>
          <p:nvPr/>
        </p:nvSpPr>
        <p:spPr>
          <a:xfrm>
            <a:off x="831850" y="1801826"/>
            <a:ext cx="29963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t-LT" sz="2400" dirty="0">
                <a:latin typeface="Fira Sans" panose="020B0503050000020004" pitchFamily="34" charset="0"/>
                <a:ea typeface="Fira Sans" panose="020B0503050000020004" pitchFamily="34" charset="0"/>
              </a:rPr>
              <a:t>Bendras klaidų lygis</a:t>
            </a:r>
            <a:endParaRPr lang="en-US" sz="2400" dirty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D8F305D-CE6D-371D-80BF-8BF2A4D25DF8}"/>
              </a:ext>
            </a:extLst>
          </p:cNvPr>
          <p:cNvSpPr txBox="1"/>
          <p:nvPr/>
        </p:nvSpPr>
        <p:spPr>
          <a:xfrm>
            <a:off x="6983473" y="1802264"/>
            <a:ext cx="27606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t-LT" sz="2400" dirty="0">
                <a:latin typeface="Fira Sans" panose="020B0503050000020004" pitchFamily="34" charset="0"/>
                <a:ea typeface="Fira Sans" panose="020B0503050000020004" pitchFamily="34" charset="0"/>
              </a:rPr>
              <a:t>Sistemos veikimas</a:t>
            </a:r>
            <a:endParaRPr lang="en-US" sz="2400" dirty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6174B7A-D690-462B-D4D8-325FC0F5E582}"/>
              </a:ext>
            </a:extLst>
          </p:cNvPr>
          <p:cNvSpPr txBox="1"/>
          <p:nvPr/>
        </p:nvSpPr>
        <p:spPr>
          <a:xfrm>
            <a:off x="570046" y="3037903"/>
            <a:ext cx="27270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t-LT" sz="2400" dirty="0">
                <a:solidFill>
                  <a:srgbClr val="1469AA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32 proc. programų</a:t>
            </a:r>
            <a:endParaRPr lang="en-US" sz="2400" dirty="0">
              <a:solidFill>
                <a:srgbClr val="1469AA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3FE01B5-95C2-7C22-2F60-DE76CA6D478E}"/>
              </a:ext>
            </a:extLst>
          </p:cNvPr>
          <p:cNvSpPr txBox="1"/>
          <p:nvPr/>
        </p:nvSpPr>
        <p:spPr>
          <a:xfrm>
            <a:off x="469057" y="4127818"/>
            <a:ext cx="28280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t-LT" sz="2400" dirty="0">
                <a:solidFill>
                  <a:srgbClr val="1469AA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8,4 proc. programų</a:t>
            </a:r>
            <a:endParaRPr lang="en-US" sz="2400" dirty="0">
              <a:solidFill>
                <a:srgbClr val="1469AA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8F5CF64-0CF9-BDE1-6E9B-50D74EEB1EBC}"/>
              </a:ext>
            </a:extLst>
          </p:cNvPr>
          <p:cNvSpPr txBox="1"/>
          <p:nvPr/>
        </p:nvSpPr>
        <p:spPr>
          <a:xfrm>
            <a:off x="6983473" y="2964895"/>
            <a:ext cx="323712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2400" dirty="0">
                <a:solidFill>
                  <a:srgbClr val="1469AA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96 proc. programų</a:t>
            </a:r>
            <a:endParaRPr lang="en-US" sz="2400" dirty="0">
              <a:solidFill>
                <a:srgbClr val="1469AA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B499E65-2BAE-2BC1-A1D7-1BE9DEA46BAB}"/>
              </a:ext>
            </a:extLst>
          </p:cNvPr>
          <p:cNvSpPr txBox="1"/>
          <p:nvPr/>
        </p:nvSpPr>
        <p:spPr>
          <a:xfrm>
            <a:off x="6361463" y="3181603"/>
            <a:ext cx="4004712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lt-LT" dirty="0"/>
          </a:p>
          <a:p>
            <a:pPr algn="ctr"/>
            <a:endParaRPr lang="lt-LT" dirty="0"/>
          </a:p>
          <a:p>
            <a:pPr algn="ctr"/>
            <a:r>
              <a:rPr lang="lt-LT" dirty="0"/>
              <a:t> </a:t>
            </a:r>
            <a:r>
              <a:rPr lang="lt-LT" sz="4800" dirty="0"/>
              <a:t>1, 2 kategorija</a:t>
            </a:r>
          </a:p>
          <a:p>
            <a:pPr algn="ctr"/>
            <a:r>
              <a:rPr lang="lt-LT" sz="4800" dirty="0"/>
              <a:t>(veikia gerai)</a:t>
            </a:r>
            <a:endParaRPr lang="lt-LT" dirty="0"/>
          </a:p>
          <a:p>
            <a:pPr marL="285750" indent="-285750" algn="ctr">
              <a:buFont typeface="Wingdings" panose="05000000000000000000" pitchFamily="2" charset="2"/>
              <a:buChar char="Ø"/>
            </a:pPr>
            <a:endParaRPr lang="lt-LT" dirty="0"/>
          </a:p>
          <a:p>
            <a:pPr algn="ctr"/>
            <a:endParaRPr lang="lt-LT" dirty="0"/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98372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6506358-C25F-FF08-FACB-BCBD665842EF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7041542" y="5299742"/>
            <a:ext cx="4578521" cy="1847678"/>
          </a:xfrm>
        </p:spPr>
        <p:txBody>
          <a:bodyPr/>
          <a:lstStyle/>
          <a:p>
            <a:r>
              <a:rPr lang="en-US"/>
              <a:t>A</a:t>
            </a:r>
            <a:r>
              <a:rPr lang="lt-LT"/>
              <a:t>ČIŪ UŽ DĖMESĮ</a:t>
            </a:r>
            <a:r>
              <a:rPr lang="en-US"/>
              <a:t>!</a:t>
            </a:r>
            <a:endParaRPr lang="lt-LT"/>
          </a:p>
          <a:p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7997454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emplateUrl xmlns="http://schemas.microsoft.com/sharepoint/v3" xsi:nil="true"/>
    <Pagrindinis xmlns="120aa1fc-dcaf-4f2f-b844-518cd627cfe7">true</Pagrindinis>
    <IconOverlay xmlns="http://schemas.microsoft.com/sharepoint/v4" xsi:nil="true"/>
    <rusiavimas xmlns="120aa1fc-dcaf-4f2f-b844-518cd627cfe7">10</rusiavimas>
    <Viesas xmlns="120aa1fc-dcaf-4f2f-b844-518cd627cfe7">true</Viesas>
    <xd_ProgID xmlns="http://schemas.microsoft.com/sharepoint/v3" xsi:nil="true"/>
    <Antrinis xmlns="120aa1fc-dcaf-4f2f-b844-518cd627cfe7">false</Antrini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as" ma:contentTypeID="0x010100F745BF3751E471449C35EB2B2D21EAD1" ma:contentTypeVersion="18" ma:contentTypeDescription="Kurkite naują dokumentą." ma:contentTypeScope="" ma:versionID="e3646f22af515bb121809e3d59337448">
  <xsd:schema xmlns:xsd="http://www.w3.org/2001/XMLSchema" xmlns:xs="http://www.w3.org/2001/XMLSchema" xmlns:p="http://schemas.microsoft.com/office/2006/metadata/properties" xmlns:ns2="cef9cdfa-f4fd-4645-9be5-758c49499792" xmlns:ns3="c102cb31-f5d5-4956-a0cb-1590ba369788" targetNamespace="http://schemas.microsoft.com/office/2006/metadata/properties" ma:root="true" ma:fieldsID="1d74ca3dd7256be681feb15ec5252d4d" ns2:_="" ns3:_="">
    <xsd:import namespace="cef9cdfa-f4fd-4645-9be5-758c49499792"/>
    <xsd:import namespace="c102cb31-f5d5-4956-a0cb-1590ba36978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f9cdfa-f4fd-4645-9be5-758c4949979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Vaizdų žymės" ma:readOnly="false" ma:fieldId="{5cf76f15-5ced-4ddc-b409-7134ff3c332f}" ma:taxonomyMulti="true" ma:sspId="d2df5aa5-79f2-496f-895d-621c3e445b7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102cb31-f5d5-4956-a0cb-1590ba369788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Bendrinama su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Bendrinta su išsamia informacija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4a80959-cfa1-4b9e-9a62-0d044b47f6e2}" ma:internalName="TaxCatchAll" ma:showField="CatchAllData" ma:web="c102cb31-f5d5-4956-a0cb-1590ba36978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urinio tipas"/>
        <xsd:element ref="dc:title" minOccurs="0" maxOccurs="1" ma:index="4" ma:displayName="Antraštė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ListFieldsContentType" ma:contentTypeID="0x01010030D9DBA0AD9F4678BDDB4D5C3B1BB0E200DC267EE0039D4D42B212B402AF75EC0F" ma:contentTypeVersion="3" ma:contentTypeDescription="" ma:contentTypeScope="" ma:versionID="783ad7be3006ba5145f3c1e7a4ab34fc">
  <xsd:schema xmlns:xsd="http://www.w3.org/2001/XMLSchema" xmlns:xs="http://www.w3.org/2001/XMLSchema" xmlns:p="http://schemas.microsoft.com/office/2006/metadata/properties" xmlns:ns1="http://schemas.microsoft.com/sharepoint/v3" xmlns:ns2="120aa1fc-dcaf-4f2f-b844-518cd627cfe7" xmlns:ns3="http://schemas.microsoft.com/sharepoint/v4" targetNamespace="http://schemas.microsoft.com/office/2006/metadata/properties" ma:root="true" ma:fieldsID="d86abc54b540674b1550c20d12241bab" ns1:_="" ns2:_="" ns3:_="">
    <xsd:import namespace="http://schemas.microsoft.com/sharepoint/v3"/>
    <xsd:import namespace="120aa1fc-dcaf-4f2f-b844-518cd627cfe7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Viesas" minOccurs="0"/>
                <xsd:element ref="ns2:Pagrindinis" minOccurs="0"/>
                <xsd:element ref="ns2:Antrinis" minOccurs="0"/>
                <xsd:element ref="ns3:IconOverlay" minOccurs="0"/>
                <xsd:element ref="ns1:xd_ProgID" minOccurs="0"/>
                <xsd:element ref="ns1:TemplateUrl" minOccurs="0"/>
                <xsd:element ref="ns1:xd_Signature" minOccurs="0"/>
                <xsd:element ref="ns2:rusiavima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xd_ProgID" ma:index="7" nillable="true" ma:displayName="HTML failo saitas" ma:hidden="true" ma:internalName="xd_ProgID">
      <xsd:simpleType>
        <xsd:restriction base="dms:Text"/>
      </xsd:simpleType>
    </xsd:element>
    <xsd:element name="TemplateUrl" ma:index="8" nillable="true" ma:displayName="Šablono saitas" ma:hidden="true" ma:internalName="TemplateUrl">
      <xsd:simpleType>
        <xsd:restriction base="dms:Text"/>
      </xsd:simpleType>
    </xsd:element>
    <xsd:element name="xd_Signature" ma:index="9" nillable="true" ma:displayName="Pasirašyta" ma:hidden="true" ma:internalName="xd_Signature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0aa1fc-dcaf-4f2f-b844-518cd627cfe7" elementFormDefault="qualified">
    <xsd:import namespace="http://schemas.microsoft.com/office/2006/documentManagement/types"/>
    <xsd:import namespace="http://schemas.microsoft.com/office/infopath/2007/PartnerControls"/>
    <xsd:element name="Viesas" ma:index="1" nillable="true" ma:displayName="Viešas" ma:default="0" ma:internalName="Viesas">
      <xsd:simpleType>
        <xsd:restriction base="dms:Boolean"/>
      </xsd:simpleType>
    </xsd:element>
    <xsd:element name="Pagrindinis" ma:index="2" nillable="true" ma:displayName="Priemonė" ma:default="0" ma:internalName="Pagrindinis">
      <xsd:simpleType>
        <xsd:restriction base="dms:Boolean"/>
      </xsd:simpleType>
    </xsd:element>
    <xsd:element name="Antrinis" ma:index="3" nillable="true" ma:displayName="Vykdymas" ma:default="0" ma:internalName="Antrinis">
      <xsd:simpleType>
        <xsd:restriction base="dms:Boolean"/>
      </xsd:simpleType>
    </xsd:element>
    <xsd:element name="rusiavimas" ma:index="10" nillable="true" ma:displayName="Rūšiavimas" ma:internalName="rusiavimas" ma:percentage="FALSE">
      <xsd:simpleType>
        <xsd:restriction base="dms:Number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6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/>
        <xsd:element ref="dc:title" minOccurs="0" maxOccurs="1" ma:index="0" ma:displayName="Antraštė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FDBD17D-E13D-4CFE-8CAC-B28697932AA6}">
  <ds:schemaRefs>
    <ds:schemaRef ds:uri="236c35aa-3daf-4f01-817f-3e5f68c77b31"/>
    <ds:schemaRef ds:uri="9ad776d0-e2d3-4953-a441-f36fa8fdc9a6"/>
    <ds:schemaRef ds:uri="c102cb31-f5d5-4956-a0cb-1590ba369788"/>
    <ds:schemaRef ds:uri="cef9cdfa-f4fd-4645-9be5-758c49499792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55EA713D-D4DD-4594-8BEB-2864006612E6}">
  <ds:schemaRefs>
    <ds:schemaRef ds:uri="c102cb31-f5d5-4956-a0cb-1590ba369788"/>
    <ds:schemaRef ds:uri="cef9cdfa-f4fd-4645-9be5-758c49499792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85200A5C-3D5B-4CB1-99CF-D53E63328A94}"/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666</Words>
  <Application>Microsoft Office PowerPoint</Application>
  <PresentationFormat>Plačiaekranė</PresentationFormat>
  <Paragraphs>119</Paragraphs>
  <Slides>9</Slides>
  <Notes>6</Notes>
  <HiddenSlides>0</HiddenSlides>
  <MMClips>0</MMClips>
  <ScaleCrop>false</ScaleCrop>
  <HeadingPairs>
    <vt:vector size="6" baseType="variant">
      <vt:variant>
        <vt:lpstr>Naudojami šriftai</vt:lpstr>
      </vt:variant>
      <vt:variant>
        <vt:i4>5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Fira Sans</vt:lpstr>
      <vt:lpstr>Wingdings</vt:lpstr>
      <vt:lpstr>Office Theme</vt:lpstr>
      <vt:lpstr>„PowerPoint“ pateiktis</vt:lpstr>
      <vt:lpstr>Birželis 2024 | 2014 – 2020 m. ES fondų investicijų 2022 – 2023 m. laikotarpio auditas</vt:lpstr>
      <vt:lpstr>Birželis 2024 | 2014 – 2020 m. ES fondų investicijų 2022 – 2023 m. laikotarpio auditas</vt:lpstr>
      <vt:lpstr>Birželis 2024 | 2014 – 2020 m. ES fondų investicijų 2022 – 2023 m. laikotarpio auditas</vt:lpstr>
      <vt:lpstr>Birželis 2024 | 2014 – 2020 m. ES fondų investicijų 2022 – 2023 m. laikotarpio auditas</vt:lpstr>
      <vt:lpstr>Birželis 2024 | 2014 – 2020 m. ES fondų investicijų 2022 – 2023 m. laikotarpio auditas</vt:lpstr>
      <vt:lpstr>Birželis 2024 | 2014 – 2020 m. ES fondų investicijų 2022 – 2023 m. laikotarpio auditas</vt:lpstr>
      <vt:lpstr>Birželis 2024 | 2014 – 2020 m. ES fondų investicijų 2022 – 2023 m. laikotarpio auditas</vt:lpstr>
      <vt:lpstr>„PowerPoint“ pateiktis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Komunikacijos amatininkai</dc:creator>
  <cp:lastModifiedBy>Jolita Karpovič</cp:lastModifiedBy>
  <cp:revision>1</cp:revision>
  <dcterms:created xsi:type="dcterms:W3CDTF">2022-05-23T09:09:31Z</dcterms:created>
  <dcterms:modified xsi:type="dcterms:W3CDTF">2024-06-25T05:32:24Z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0x01010030D9DBA0AD9F4678BDDB4D5C3B1BB0E200DC267EE0039D4D42B212B402AF75EC0F</vt:lpwstr>
  </property>
  <property fmtid="{D5CDD505-2E9C-101B-9397-08002B2CF9AE}" pid="3" name="MediaServiceImageTags">
    <vt:lpwstr/>
  </property>
</Properties>
</file>