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65" r:id="rId5"/>
    <p:sldId id="1170" r:id="rId6"/>
    <p:sldId id="1173" r:id="rId7"/>
    <p:sldId id="1176" r:id="rId8"/>
    <p:sldId id="1178" r:id="rId9"/>
    <p:sldId id="1171" r:id="rId10"/>
    <p:sldId id="1172" r:id="rId11"/>
    <p:sldId id="1177" r:id="rId12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2850"/>
    <a:srgbClr val="A0BEDC"/>
    <a:srgbClr val="9FBCD9"/>
    <a:srgbClr val="B7CAA9"/>
    <a:srgbClr val="8C7088"/>
    <a:srgbClr val="F0F5FA"/>
    <a:srgbClr val="DDE8F3"/>
    <a:srgbClr val="1469AA"/>
    <a:srgbClr val="B9CDAA"/>
    <a:srgbClr val="9377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9BA1F8-ABA6-4DC9-B0A1-95C6B3BE541B}" v="6" dt="2025-03-09T20:08:15.7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Šviesus stilius 1 – paryškinima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 stiliaus, be tinklelio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85621" autoAdjust="0"/>
  </p:normalViewPr>
  <p:slideViewPr>
    <p:cSldViewPr snapToGrid="0">
      <p:cViewPr varScale="1">
        <p:scale>
          <a:sx n="70" d="100"/>
          <a:sy n="70" d="100"/>
        </p:scale>
        <p:origin x="1099" y="62"/>
      </p:cViewPr>
      <p:guideLst/>
    </p:cSldViewPr>
  </p:slideViewPr>
  <p:outlineViewPr>
    <p:cViewPr>
      <p:scale>
        <a:sx n="33" d="100"/>
        <a:sy n="33" d="100"/>
      </p:scale>
      <p:origin x="0" y="-17868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50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4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ija Jasaitienė" userId="1f10a5c2-bd4d-49e1-b45c-3df2011c29b3" providerId="ADAL" clId="{D07EDC8D-81CB-407F-9E22-73CA2E1FA0DB}"/>
    <pc:docChg chg="modSld">
      <pc:chgData name="Emilija Jasaitienė" userId="1f10a5c2-bd4d-49e1-b45c-3df2011c29b3" providerId="ADAL" clId="{D07EDC8D-81CB-407F-9E22-73CA2E1FA0DB}" dt="2024-12-18T06:31:05.850" v="31" actId="6549"/>
      <pc:docMkLst>
        <pc:docMk/>
      </pc:docMkLst>
      <pc:sldChg chg="modNotesTx">
        <pc:chgData name="Emilija Jasaitienė" userId="1f10a5c2-bd4d-49e1-b45c-3df2011c29b3" providerId="ADAL" clId="{D07EDC8D-81CB-407F-9E22-73CA2E1FA0DB}" dt="2024-12-18T06:30:24.428" v="23" actId="5793"/>
        <pc:sldMkLst>
          <pc:docMk/>
          <pc:sldMk cId="2800099146" sldId="1169"/>
        </pc:sldMkLst>
      </pc:sldChg>
      <pc:sldChg chg="modNotesTx">
        <pc:chgData name="Emilija Jasaitienė" userId="1f10a5c2-bd4d-49e1-b45c-3df2011c29b3" providerId="ADAL" clId="{D07EDC8D-81CB-407F-9E22-73CA2E1FA0DB}" dt="2024-12-18T06:30:31.832" v="25" actId="5793"/>
        <pc:sldMkLst>
          <pc:docMk/>
          <pc:sldMk cId="1995734530" sldId="1170"/>
        </pc:sldMkLst>
      </pc:sldChg>
      <pc:sldChg chg="modNotesTx">
        <pc:chgData name="Emilija Jasaitienė" userId="1f10a5c2-bd4d-49e1-b45c-3df2011c29b3" providerId="ADAL" clId="{D07EDC8D-81CB-407F-9E22-73CA2E1FA0DB}" dt="2024-12-18T06:30:59.737" v="30" actId="6549"/>
        <pc:sldMkLst>
          <pc:docMk/>
          <pc:sldMk cId="2989529469" sldId="1171"/>
        </pc:sldMkLst>
      </pc:sldChg>
      <pc:sldChg chg="modNotesTx">
        <pc:chgData name="Emilija Jasaitienė" userId="1f10a5c2-bd4d-49e1-b45c-3df2011c29b3" providerId="ADAL" clId="{D07EDC8D-81CB-407F-9E22-73CA2E1FA0DB}" dt="2024-12-18T06:31:05.850" v="31" actId="6549"/>
        <pc:sldMkLst>
          <pc:docMk/>
          <pc:sldMk cId="1205933303" sldId="1172"/>
        </pc:sldMkLst>
      </pc:sldChg>
      <pc:sldChg chg="modNotesTx">
        <pc:chgData name="Emilija Jasaitienė" userId="1f10a5c2-bd4d-49e1-b45c-3df2011c29b3" providerId="ADAL" clId="{D07EDC8D-81CB-407F-9E22-73CA2E1FA0DB}" dt="2024-12-18T06:30:39.526" v="26" actId="6549"/>
        <pc:sldMkLst>
          <pc:docMk/>
          <pc:sldMk cId="3540784429" sldId="1173"/>
        </pc:sldMkLst>
      </pc:sldChg>
      <pc:sldChg chg="modNotesTx">
        <pc:chgData name="Emilija Jasaitienė" userId="1f10a5c2-bd4d-49e1-b45c-3df2011c29b3" providerId="ADAL" clId="{D07EDC8D-81CB-407F-9E22-73CA2E1FA0DB}" dt="2024-12-18T06:30:46.126" v="27" actId="6549"/>
        <pc:sldMkLst>
          <pc:docMk/>
          <pc:sldMk cId="3510087894" sldId="1174"/>
        </pc:sldMkLst>
      </pc:sldChg>
      <pc:sldChg chg="modNotesTx">
        <pc:chgData name="Emilija Jasaitienė" userId="1f10a5c2-bd4d-49e1-b45c-3df2011c29b3" providerId="ADAL" clId="{D07EDC8D-81CB-407F-9E22-73CA2E1FA0DB}" dt="2024-12-18T06:30:51.906" v="28" actId="6549"/>
        <pc:sldMkLst>
          <pc:docMk/>
          <pc:sldMk cId="410793955" sldId="1175"/>
        </pc:sldMkLst>
      </pc:sldChg>
      <pc:sldChg chg="modNotesTx">
        <pc:chgData name="Emilija Jasaitienė" userId="1f10a5c2-bd4d-49e1-b45c-3df2011c29b3" providerId="ADAL" clId="{D07EDC8D-81CB-407F-9E22-73CA2E1FA0DB}" dt="2024-12-18T06:30:55.721" v="29" actId="6549"/>
        <pc:sldMkLst>
          <pc:docMk/>
          <pc:sldMk cId="3369906212" sldId="1176"/>
        </pc:sldMkLst>
      </pc:sldChg>
    </pc:docChg>
  </pc:docChgLst>
  <pc:docChgLst>
    <pc:chgData name="Paulius Bakaitis" userId="80fe4432-4ea1-46f0-b7e7-4d20df89bb3c" providerId="ADAL" clId="{6FF95356-6E89-42D5-B369-0FE22FCBA175}"/>
    <pc:docChg chg="addSld modSld">
      <pc:chgData name="Paulius Bakaitis" userId="80fe4432-4ea1-46f0-b7e7-4d20df89bb3c" providerId="ADAL" clId="{6FF95356-6E89-42D5-B369-0FE22FCBA175}" dt="2024-12-13T11:35:19.520" v="15" actId="20577"/>
      <pc:docMkLst>
        <pc:docMk/>
      </pc:docMkLst>
      <pc:sldChg chg="modSp mod">
        <pc:chgData name="Paulius Bakaitis" userId="80fe4432-4ea1-46f0-b7e7-4d20df89bb3c" providerId="ADAL" clId="{6FF95356-6E89-42D5-B369-0FE22FCBA175}" dt="2024-12-13T11:32:38.022" v="7" actId="20577"/>
        <pc:sldMkLst>
          <pc:docMk/>
          <pc:sldMk cId="3540784429" sldId="1173"/>
        </pc:sldMkLst>
        <pc:spChg chg="mod">
          <ac:chgData name="Paulius Bakaitis" userId="80fe4432-4ea1-46f0-b7e7-4d20df89bb3c" providerId="ADAL" clId="{6FF95356-6E89-42D5-B369-0FE22FCBA175}" dt="2024-12-13T11:32:16.904" v="5" actId="20577"/>
          <ac:spMkLst>
            <pc:docMk/>
            <pc:sldMk cId="3540784429" sldId="1173"/>
            <ac:spMk id="4" creationId="{595CF023-5705-0460-053C-01D54C5B825C}"/>
          </ac:spMkLst>
        </pc:spChg>
        <pc:spChg chg="mod">
          <ac:chgData name="Paulius Bakaitis" userId="80fe4432-4ea1-46f0-b7e7-4d20df89bb3c" providerId="ADAL" clId="{6FF95356-6E89-42D5-B369-0FE22FCBA175}" dt="2024-12-13T11:32:38.022" v="7" actId="20577"/>
          <ac:spMkLst>
            <pc:docMk/>
            <pc:sldMk cId="3540784429" sldId="1173"/>
            <ac:spMk id="7" creationId="{454BDA90-5158-0B1E-AFED-D89B9D9888E2}"/>
          </ac:spMkLst>
        </pc:spChg>
      </pc:sldChg>
      <pc:sldChg chg="add modNotesTx">
        <pc:chgData name="Paulius Bakaitis" userId="80fe4432-4ea1-46f0-b7e7-4d20df89bb3c" providerId="ADAL" clId="{6FF95356-6E89-42D5-B369-0FE22FCBA175}" dt="2024-12-13T11:35:19.520" v="15" actId="20577"/>
        <pc:sldMkLst>
          <pc:docMk/>
          <pc:sldMk cId="3369906212" sldId="1176"/>
        </pc:sldMkLst>
      </pc:sldChg>
    </pc:docChg>
  </pc:docChgLst>
  <pc:docChgLst>
    <pc:chgData name="Paulius Bakaitis" userId="80fe4432-4ea1-46f0-b7e7-4d20df89bb3c" providerId="ADAL" clId="{4E9BA1F8-ABA6-4DC9-B0A1-95C6B3BE541B}"/>
    <pc:docChg chg="undo custSel addSld delSld modSld">
      <pc:chgData name="Paulius Bakaitis" userId="80fe4432-4ea1-46f0-b7e7-4d20df89bb3c" providerId="ADAL" clId="{4E9BA1F8-ABA6-4DC9-B0A1-95C6B3BE541B}" dt="2025-03-09T20:12:29.619" v="864" actId="20577"/>
      <pc:docMkLst>
        <pc:docMk/>
      </pc:docMkLst>
      <pc:sldChg chg="modSp del mod">
        <pc:chgData name="Paulius Bakaitis" userId="80fe4432-4ea1-46f0-b7e7-4d20df89bb3c" providerId="ADAL" clId="{4E9BA1F8-ABA6-4DC9-B0A1-95C6B3BE541B}" dt="2025-03-06T14:17:45.055" v="24" actId="2696"/>
        <pc:sldMkLst>
          <pc:docMk/>
          <pc:sldMk cId="1483706196" sldId="259"/>
        </pc:sldMkLst>
      </pc:sldChg>
      <pc:sldChg chg="modSp mod">
        <pc:chgData name="Paulius Bakaitis" userId="80fe4432-4ea1-46f0-b7e7-4d20df89bb3c" providerId="ADAL" clId="{4E9BA1F8-ABA6-4DC9-B0A1-95C6B3BE541B}" dt="2025-03-06T14:16:55.324" v="7" actId="20577"/>
        <pc:sldMkLst>
          <pc:docMk/>
          <pc:sldMk cId="2844329455" sldId="265"/>
        </pc:sldMkLst>
        <pc:spChg chg="mod">
          <ac:chgData name="Paulius Bakaitis" userId="80fe4432-4ea1-46f0-b7e7-4d20df89bb3c" providerId="ADAL" clId="{4E9BA1F8-ABA6-4DC9-B0A1-95C6B3BE541B}" dt="2025-03-06T14:16:55.324" v="7" actId="20577"/>
          <ac:spMkLst>
            <pc:docMk/>
            <pc:sldMk cId="2844329455" sldId="265"/>
            <ac:spMk id="4" creationId="{AAAA4118-5016-2B78-0192-95544FD34814}"/>
          </ac:spMkLst>
        </pc:spChg>
      </pc:sldChg>
      <pc:sldChg chg="del">
        <pc:chgData name="Paulius Bakaitis" userId="80fe4432-4ea1-46f0-b7e7-4d20df89bb3c" providerId="ADAL" clId="{4E9BA1F8-ABA6-4DC9-B0A1-95C6B3BE541B}" dt="2025-03-06T14:20:36.793" v="27" actId="2696"/>
        <pc:sldMkLst>
          <pc:docMk/>
          <pc:sldMk cId="2924005389" sldId="266"/>
        </pc:sldMkLst>
      </pc:sldChg>
      <pc:sldChg chg="del">
        <pc:chgData name="Paulius Bakaitis" userId="80fe4432-4ea1-46f0-b7e7-4d20df89bb3c" providerId="ADAL" clId="{4E9BA1F8-ABA6-4DC9-B0A1-95C6B3BE541B}" dt="2025-03-06T14:18:35.851" v="25" actId="2696"/>
        <pc:sldMkLst>
          <pc:docMk/>
          <pc:sldMk cId="2800099146" sldId="1169"/>
        </pc:sldMkLst>
      </pc:sldChg>
      <pc:sldChg chg="modSp mod">
        <pc:chgData name="Paulius Bakaitis" userId="80fe4432-4ea1-46f0-b7e7-4d20df89bb3c" providerId="ADAL" clId="{4E9BA1F8-ABA6-4DC9-B0A1-95C6B3BE541B}" dt="2025-03-06T14:38:51.982" v="41" actId="20577"/>
        <pc:sldMkLst>
          <pc:docMk/>
          <pc:sldMk cId="1995734530" sldId="1170"/>
        </pc:sldMkLst>
        <pc:spChg chg="mod">
          <ac:chgData name="Paulius Bakaitis" userId="80fe4432-4ea1-46f0-b7e7-4d20df89bb3c" providerId="ADAL" clId="{4E9BA1F8-ABA6-4DC9-B0A1-95C6B3BE541B}" dt="2025-03-06T14:38:51.982" v="41" actId="20577"/>
          <ac:spMkLst>
            <pc:docMk/>
            <pc:sldMk cId="1995734530" sldId="1170"/>
            <ac:spMk id="2" creationId="{A4B19F14-A0DE-274C-831B-05E27C55DD16}"/>
          </ac:spMkLst>
        </pc:spChg>
      </pc:sldChg>
      <pc:sldChg chg="modSp mod">
        <pc:chgData name="Paulius Bakaitis" userId="80fe4432-4ea1-46f0-b7e7-4d20df89bb3c" providerId="ADAL" clId="{4E9BA1F8-ABA6-4DC9-B0A1-95C6B3BE541B}" dt="2025-03-06T14:39:14.343" v="46" actId="20577"/>
        <pc:sldMkLst>
          <pc:docMk/>
          <pc:sldMk cId="2989529469" sldId="1171"/>
        </pc:sldMkLst>
        <pc:spChg chg="mod">
          <ac:chgData name="Paulius Bakaitis" userId="80fe4432-4ea1-46f0-b7e7-4d20df89bb3c" providerId="ADAL" clId="{4E9BA1F8-ABA6-4DC9-B0A1-95C6B3BE541B}" dt="2025-03-06T14:39:14.343" v="46" actId="20577"/>
          <ac:spMkLst>
            <pc:docMk/>
            <pc:sldMk cId="2989529469" sldId="1171"/>
            <ac:spMk id="2" creationId="{1D26B107-0A57-6414-C904-6E1A37FF9B74}"/>
          </ac:spMkLst>
        </pc:spChg>
      </pc:sldChg>
      <pc:sldChg chg="modSp mod">
        <pc:chgData name="Paulius Bakaitis" userId="80fe4432-4ea1-46f0-b7e7-4d20df89bb3c" providerId="ADAL" clId="{4E9BA1F8-ABA6-4DC9-B0A1-95C6B3BE541B}" dt="2025-03-06T14:39:18.479" v="47" actId="20577"/>
        <pc:sldMkLst>
          <pc:docMk/>
          <pc:sldMk cId="1205933303" sldId="1172"/>
        </pc:sldMkLst>
        <pc:spChg chg="mod">
          <ac:chgData name="Paulius Bakaitis" userId="80fe4432-4ea1-46f0-b7e7-4d20df89bb3c" providerId="ADAL" clId="{4E9BA1F8-ABA6-4DC9-B0A1-95C6B3BE541B}" dt="2025-03-06T14:39:18.479" v="47" actId="20577"/>
          <ac:spMkLst>
            <pc:docMk/>
            <pc:sldMk cId="1205933303" sldId="1172"/>
            <ac:spMk id="2" creationId="{1D26B107-0A57-6414-C904-6E1A37FF9B74}"/>
          </ac:spMkLst>
        </pc:spChg>
      </pc:sldChg>
      <pc:sldChg chg="modSp mod modNotesTx">
        <pc:chgData name="Paulius Bakaitis" userId="80fe4432-4ea1-46f0-b7e7-4d20df89bb3c" providerId="ADAL" clId="{4E9BA1F8-ABA6-4DC9-B0A1-95C6B3BE541B}" dt="2025-03-09T16:40:43.059" v="350" actId="20577"/>
        <pc:sldMkLst>
          <pc:docMk/>
          <pc:sldMk cId="3540784429" sldId="1173"/>
        </pc:sldMkLst>
        <pc:spChg chg="mod">
          <ac:chgData name="Paulius Bakaitis" userId="80fe4432-4ea1-46f0-b7e7-4d20df89bb3c" providerId="ADAL" clId="{4E9BA1F8-ABA6-4DC9-B0A1-95C6B3BE541B}" dt="2025-03-06T14:38:56.513" v="42" actId="20577"/>
          <ac:spMkLst>
            <pc:docMk/>
            <pc:sldMk cId="3540784429" sldId="1173"/>
            <ac:spMk id="2" creationId="{A4B19F14-A0DE-274C-831B-05E27C55DD16}"/>
          </ac:spMkLst>
        </pc:spChg>
        <pc:spChg chg="mod">
          <ac:chgData name="Paulius Bakaitis" userId="80fe4432-4ea1-46f0-b7e7-4d20df89bb3c" providerId="ADAL" clId="{4E9BA1F8-ABA6-4DC9-B0A1-95C6B3BE541B}" dt="2025-03-09T16:39:48.969" v="349" actId="465"/>
          <ac:spMkLst>
            <pc:docMk/>
            <pc:sldMk cId="3540784429" sldId="1173"/>
            <ac:spMk id="4" creationId="{595CF023-5705-0460-053C-01D54C5B825C}"/>
          </ac:spMkLst>
        </pc:spChg>
        <pc:spChg chg="mod">
          <ac:chgData name="Paulius Bakaitis" userId="80fe4432-4ea1-46f0-b7e7-4d20df89bb3c" providerId="ADAL" clId="{4E9BA1F8-ABA6-4DC9-B0A1-95C6B3BE541B}" dt="2025-03-09T16:39:32.552" v="348" actId="14100"/>
          <ac:spMkLst>
            <pc:docMk/>
            <pc:sldMk cId="3540784429" sldId="1173"/>
            <ac:spMk id="7" creationId="{454BDA90-5158-0B1E-AFED-D89B9D9888E2}"/>
          </ac:spMkLst>
        </pc:spChg>
      </pc:sldChg>
      <pc:sldChg chg="modSp del mod modNotesTx">
        <pc:chgData name="Paulius Bakaitis" userId="80fe4432-4ea1-46f0-b7e7-4d20df89bb3c" providerId="ADAL" clId="{4E9BA1F8-ABA6-4DC9-B0A1-95C6B3BE541B}" dt="2025-03-09T16:43:54.318" v="351" actId="2696"/>
        <pc:sldMkLst>
          <pc:docMk/>
          <pc:sldMk cId="3510087894" sldId="1174"/>
        </pc:sldMkLst>
      </pc:sldChg>
      <pc:sldChg chg="modSp del mod modNotesTx">
        <pc:chgData name="Paulius Bakaitis" userId="80fe4432-4ea1-46f0-b7e7-4d20df89bb3c" providerId="ADAL" clId="{4E9BA1F8-ABA6-4DC9-B0A1-95C6B3BE541B}" dt="2025-03-09T16:43:58.198" v="352" actId="2696"/>
        <pc:sldMkLst>
          <pc:docMk/>
          <pc:sldMk cId="410793955" sldId="1175"/>
        </pc:sldMkLst>
      </pc:sldChg>
      <pc:sldChg chg="modSp mod modNotesTx">
        <pc:chgData name="Paulius Bakaitis" userId="80fe4432-4ea1-46f0-b7e7-4d20df89bb3c" providerId="ADAL" clId="{4E9BA1F8-ABA6-4DC9-B0A1-95C6B3BE541B}" dt="2025-03-09T20:12:29.619" v="864" actId="20577"/>
        <pc:sldMkLst>
          <pc:docMk/>
          <pc:sldMk cId="3369906212" sldId="1176"/>
        </pc:sldMkLst>
        <pc:spChg chg="mod">
          <ac:chgData name="Paulius Bakaitis" userId="80fe4432-4ea1-46f0-b7e7-4d20df89bb3c" providerId="ADAL" clId="{4E9BA1F8-ABA6-4DC9-B0A1-95C6B3BE541B}" dt="2025-03-09T16:46:56.872" v="432" actId="1076"/>
          <ac:spMkLst>
            <pc:docMk/>
            <pc:sldMk cId="3369906212" sldId="1176"/>
            <ac:spMk id="2" creationId="{9838F1B3-9D93-5DEA-B448-CFD161909CCF}"/>
          </ac:spMkLst>
        </pc:spChg>
        <pc:spChg chg="mod">
          <ac:chgData name="Paulius Bakaitis" userId="80fe4432-4ea1-46f0-b7e7-4d20df89bb3c" providerId="ADAL" clId="{4E9BA1F8-ABA6-4DC9-B0A1-95C6B3BE541B}" dt="2025-03-09T16:47:01.697" v="433" actId="1076"/>
          <ac:spMkLst>
            <pc:docMk/>
            <pc:sldMk cId="3369906212" sldId="1176"/>
            <ac:spMk id="4" creationId="{B1C0C315-AE93-8913-071A-6B5DA0CB412C}"/>
          </ac:spMkLst>
        </pc:spChg>
        <pc:spChg chg="mod">
          <ac:chgData name="Paulius Bakaitis" userId="80fe4432-4ea1-46f0-b7e7-4d20df89bb3c" providerId="ADAL" clId="{4E9BA1F8-ABA6-4DC9-B0A1-95C6B3BE541B}" dt="2025-03-09T20:12:29.619" v="864" actId="20577"/>
          <ac:spMkLst>
            <pc:docMk/>
            <pc:sldMk cId="3369906212" sldId="1176"/>
            <ac:spMk id="7" creationId="{C8C4D7C7-31A3-6039-15EC-2D8505E34743}"/>
          </ac:spMkLst>
        </pc:spChg>
      </pc:sldChg>
      <pc:sldChg chg="modSp add mod">
        <pc:chgData name="Paulius Bakaitis" userId="80fe4432-4ea1-46f0-b7e7-4d20df89bb3c" providerId="ADAL" clId="{4E9BA1F8-ABA6-4DC9-B0A1-95C6B3BE541B}" dt="2025-03-06T14:20:49.519" v="40" actId="20577"/>
        <pc:sldMkLst>
          <pc:docMk/>
          <pc:sldMk cId="799745492" sldId="1177"/>
        </pc:sldMkLst>
        <pc:spChg chg="mod">
          <ac:chgData name="Paulius Bakaitis" userId="80fe4432-4ea1-46f0-b7e7-4d20df89bb3c" providerId="ADAL" clId="{4E9BA1F8-ABA6-4DC9-B0A1-95C6B3BE541B}" dt="2025-03-06T14:20:49.519" v="40" actId="20577"/>
          <ac:spMkLst>
            <pc:docMk/>
            <pc:sldMk cId="799745492" sldId="1177"/>
            <ac:spMk id="3" creationId="{177C335C-09CB-4A13-B630-BC8364DA8EE2}"/>
          </ac:spMkLst>
        </pc:spChg>
      </pc:sldChg>
      <pc:sldChg chg="modSp add mod modNotesTx">
        <pc:chgData name="Paulius Bakaitis" userId="80fe4432-4ea1-46f0-b7e7-4d20df89bb3c" providerId="ADAL" clId="{4E9BA1F8-ABA6-4DC9-B0A1-95C6B3BE541B}" dt="2025-03-09T19:09:20.589" v="502" actId="255"/>
        <pc:sldMkLst>
          <pc:docMk/>
          <pc:sldMk cId="3896169714" sldId="1178"/>
        </pc:sldMkLst>
        <pc:spChg chg="mod">
          <ac:chgData name="Paulius Bakaitis" userId="80fe4432-4ea1-46f0-b7e7-4d20df89bb3c" providerId="ADAL" clId="{4E9BA1F8-ABA6-4DC9-B0A1-95C6B3BE541B}" dt="2025-03-09T16:51:30.714" v="498" actId="1076"/>
          <ac:spMkLst>
            <pc:docMk/>
            <pc:sldMk cId="3896169714" sldId="1178"/>
            <ac:spMk id="4" creationId="{AB775907-99F5-004D-6AC0-C8EC9D407364}"/>
          </ac:spMkLst>
        </pc:spChg>
        <pc:spChg chg="mod">
          <ac:chgData name="Paulius Bakaitis" userId="80fe4432-4ea1-46f0-b7e7-4d20df89bb3c" providerId="ADAL" clId="{4E9BA1F8-ABA6-4DC9-B0A1-95C6B3BE541B}" dt="2025-03-09T16:52:43.772" v="500" actId="1076"/>
          <ac:spMkLst>
            <pc:docMk/>
            <pc:sldMk cId="3896169714" sldId="1178"/>
            <ac:spMk id="7" creationId="{792D9AB3-5066-E45D-C556-F44E287A3F0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7C2DE3D-3E81-34FD-3390-4CEBC4713B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DEECF1-4595-6A8C-FD99-7E7A2ED702B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24771-62D8-474A-AB34-6EBFCDD27785}" type="datetimeFigureOut">
              <a:rPr lang="lt-LT" smtClean="0"/>
              <a:t>2025-03-09</a:t>
            </a:fld>
            <a:endParaRPr lang="lt-L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372F45-644D-3F6B-F250-0CE8AD447D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567E6-DA23-B8D1-7BF6-DF941CE6FE2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0617F-50CA-46CF-A25E-B6373A43859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25009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817B6-01BC-4BB3-A362-2DDDF71A3A13}" type="datetimeFigureOut">
              <a:rPr lang="lt-LT" smtClean="0"/>
              <a:t>2025-03-09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3B318-99C4-499B-9111-DFE9AB64F86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80686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lnSpc>
                <a:spcPct val="115000"/>
              </a:lnSpc>
              <a:buFont typeface="Wingdings" panose="05000000000000000000" pitchFamily="2" charset="2"/>
              <a:buNone/>
            </a:pPr>
            <a:endParaRPr lang="lt-LT" sz="18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3B318-99C4-499B-9111-DFE9AB64F863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37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3B318-99C4-499B-9111-DFE9AB64F863}" type="slidenum">
              <a:rPr lang="lt-LT" smtClean="0"/>
              <a:t>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40138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3B318-99C4-499B-9111-DFE9AB64F863}" type="slidenum">
              <a:rPr lang="lt-LT" smtClean="0"/>
              <a:t>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21975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F5B52-FD97-0E76-28FC-854599B4B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>
            <a:extLst>
              <a:ext uri="{FF2B5EF4-FFF2-40B4-BE49-F238E27FC236}">
                <a16:creationId xmlns:a16="http://schemas.microsoft.com/office/drawing/2014/main" id="{BAAC1ECC-02B4-8799-065B-19FD0269EE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>
            <a:extLst>
              <a:ext uri="{FF2B5EF4-FFF2-40B4-BE49-F238E27FC236}">
                <a16:creationId xmlns:a16="http://schemas.microsoft.com/office/drawing/2014/main" id="{AB164466-27E5-7955-BCDB-5DB69DC7A2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C21AF78C-FAD2-2634-1608-BAE3F4A0ED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3B318-99C4-499B-9111-DFE9AB64F863}" type="slidenum">
              <a:rPr lang="lt-LT" smtClean="0"/>
              <a:t>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2209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3B318-99C4-499B-9111-DFE9AB64F863}" type="slidenum">
              <a:rPr lang="lt-LT" smtClean="0"/>
              <a:t>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20289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</a:pPr>
            <a:endParaRPr lang="lt-LT" sz="18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3B318-99C4-499B-9111-DFE9AB64F863}" type="slidenum">
              <a:rPr lang="lt-LT" smtClean="0"/>
              <a:t>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08702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D11597-DE83-623D-E6A7-F5EFB04323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b="9"/>
          <a:stretch/>
        </p:blipFill>
        <p:spPr>
          <a:xfrm>
            <a:off x="0" y="-23542"/>
            <a:ext cx="8248293" cy="68815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84FE2B-7A19-D2C0-1E82-875CAA2210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3" y="-31855"/>
            <a:ext cx="12221251" cy="4737290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5CD6F5C-35AB-AF0B-D808-876DB7223ABA}"/>
              </a:ext>
            </a:extLst>
          </p:cNvPr>
          <p:cNvSpPr/>
          <p:nvPr userDrawn="1"/>
        </p:nvSpPr>
        <p:spPr>
          <a:xfrm rot="2634071">
            <a:off x="4794694" y="-1079162"/>
            <a:ext cx="7637559" cy="12315018"/>
          </a:xfrm>
          <a:custGeom>
            <a:avLst/>
            <a:gdLst>
              <a:gd name="connsiteX0" fmla="*/ 0 w 7637559"/>
              <a:gd name="connsiteY0" fmla="*/ 2751877 h 12315018"/>
              <a:gd name="connsiteX1" fmla="*/ 2859505 w 7637559"/>
              <a:gd name="connsiteY1" fmla="*/ 0 h 12315018"/>
              <a:gd name="connsiteX2" fmla="*/ 7637559 w 7637559"/>
              <a:gd name="connsiteY2" fmla="*/ 4964928 h 12315018"/>
              <a:gd name="connsiteX3" fmla="*/ 0 w 7637559"/>
              <a:gd name="connsiteY3" fmla="*/ 12315018 h 1231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37559" h="12315018">
                <a:moveTo>
                  <a:pt x="0" y="2751877"/>
                </a:moveTo>
                <a:lnTo>
                  <a:pt x="2859505" y="0"/>
                </a:lnTo>
                <a:lnTo>
                  <a:pt x="7637559" y="4964928"/>
                </a:lnTo>
                <a:lnTo>
                  <a:pt x="0" y="123150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lt-LT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CED23180-2C96-1490-93D6-6C952EC2571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455510" y="3638550"/>
            <a:ext cx="4774371" cy="2034406"/>
          </a:xfrm>
        </p:spPr>
        <p:txBody>
          <a:bodyPr>
            <a:noAutofit/>
          </a:bodyPr>
          <a:lstStyle>
            <a:lvl1pPr marL="0" indent="0">
              <a:buNone/>
              <a:defRPr sz="3700" b="1">
                <a:solidFill>
                  <a:srgbClr val="192850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83239B7-29DB-0D6A-A98B-D339B085408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455509" y="3259052"/>
            <a:ext cx="4774371" cy="300068"/>
          </a:xfrm>
        </p:spPr>
        <p:txBody>
          <a:bodyPr>
            <a:noAutofit/>
          </a:bodyPr>
          <a:lstStyle>
            <a:lvl1pPr marL="0" indent="0">
              <a:buNone/>
              <a:defRPr sz="1700" b="0">
                <a:solidFill>
                  <a:srgbClr val="192850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E3692F6-4670-E121-73A5-C7DE3B05578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455510" y="5864619"/>
            <a:ext cx="4774371" cy="300068"/>
          </a:xfrm>
        </p:spPr>
        <p:txBody>
          <a:bodyPr>
            <a:noAutofit/>
          </a:bodyPr>
          <a:lstStyle>
            <a:lvl1pPr marL="0" indent="0">
              <a:buNone/>
              <a:defRPr sz="2100" b="0">
                <a:solidFill>
                  <a:srgbClr val="166AAB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5FB039-2D6E-4BCC-5692-4BA0153F69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064" y="2305346"/>
            <a:ext cx="1729408" cy="66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08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E67A1-7DC8-C5B8-DFC7-7AEB67B35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96FCE6-9E53-8920-B178-B229A7A54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9A640-6173-4382-9FE8-377A3D2F4FA8}" type="datetime1">
              <a:rPr lang="lt-LT" smtClean="0"/>
              <a:t>2025-03-09</a:t>
            </a:fld>
            <a:endParaRPr lang="lt-L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F864CD-4923-E045-167E-0DC9AE1A5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B18248-C97C-49F5-EBE5-2A5E7AB56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822E-14E5-4FC8-890B-4527FF1CA33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69302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9BD39-6541-3251-7697-1902B3665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4E0C4-94E4-8073-4889-364CCDF0D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CC0A6B-3624-4B8D-E4DF-74485CFB50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337021-0BED-5C6D-FB14-506ECC6F1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CE8CC-8BBB-41DA-8ACE-4E03C058B09F}" type="datetime1">
              <a:rPr lang="lt-LT" smtClean="0"/>
              <a:t>2025-03-09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81BA1A-3D15-EFF0-EADE-5068B26B9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5AF61E-1123-EEA8-212D-A7AB2FFC2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822E-14E5-4FC8-890B-4527FF1CA33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59269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4A13A-54EB-2C27-A8F5-A5F3F8C3B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678D43-E33B-9DDA-23EC-9CAD50DD07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2C0739-BC59-DDA3-00FE-5E6F2B1668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DF1AC8-5BA1-181C-F8F1-85A032B87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6DBA-6AC6-4FDD-A059-C90637F0046E}" type="datetime1">
              <a:rPr lang="lt-LT" smtClean="0"/>
              <a:t>2025-03-09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87062-FD46-E55F-F0E0-570FB55B5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91FD8B-8124-7E09-43CE-E21F73DDC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822E-14E5-4FC8-890B-4527FF1CA33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46133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0E916-1E34-8105-8616-EFAB3DDE8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DE5703-E4F5-B1BF-9DD9-C785F7B08F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AB2A6-49ED-2B72-C354-6E82F0CF9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4F24-45A2-41D8-AB1F-B6DD850D189B}" type="datetime1">
              <a:rPr lang="lt-LT" smtClean="0"/>
              <a:t>2025-03-09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30B09-95D5-D43C-3980-25DD47C41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15C8F-2619-0F04-27B1-D04A28F29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822E-14E5-4FC8-890B-4527FF1CA33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05965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DFE86B-3813-74F2-BC3C-E3A0A8E046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B00D50-3405-BB57-538C-1E75942233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C483B-B0ED-20EE-1EBE-C64AD96DD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72CB-2D18-4984-8F6B-E7A8173C45C0}" type="datetime1">
              <a:rPr lang="lt-LT" smtClean="0"/>
              <a:t>2025-03-09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8EC2E-5167-6764-246E-01E033D63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6C66C-8A7E-FB24-05FC-7E9729390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822E-14E5-4FC8-890B-4527FF1CA33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97495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914398" y="1922515"/>
            <a:ext cx="4766006" cy="2593539"/>
          </a:xfrm>
          <a:custGeom>
            <a:avLst/>
            <a:gdLst>
              <a:gd name="connsiteX0" fmla="*/ 0 w 2654762"/>
              <a:gd name="connsiteY0" fmla="*/ 0 h 1951348"/>
              <a:gd name="connsiteX1" fmla="*/ 2654762 w 2654762"/>
              <a:gd name="connsiteY1" fmla="*/ 0 h 1951348"/>
              <a:gd name="connsiteX2" fmla="*/ 2654762 w 2654762"/>
              <a:gd name="connsiteY2" fmla="*/ 1951348 h 1951348"/>
              <a:gd name="connsiteX3" fmla="*/ 0 w 2654762"/>
              <a:gd name="connsiteY3" fmla="*/ 1951348 h 195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4762" h="1951348">
                <a:moveTo>
                  <a:pt x="0" y="0"/>
                </a:moveTo>
                <a:lnTo>
                  <a:pt x="2654762" y="0"/>
                </a:lnTo>
                <a:lnTo>
                  <a:pt x="2654762" y="1951348"/>
                </a:lnTo>
                <a:lnTo>
                  <a:pt x="0" y="1951348"/>
                </a:lnTo>
                <a:close/>
              </a:path>
            </a:pathLst>
          </a:custGeom>
          <a:solidFill>
            <a:srgbClr val="DDE8F3"/>
          </a:solidFill>
        </p:spPr>
        <p:txBody>
          <a:bodyPr wrap="square" lIns="71323" tIns="35662" rIns="71323" bIns="213970" anchor="b">
            <a:noAutofit/>
          </a:bodyPr>
          <a:lstStyle>
            <a:lvl1pPr marL="0" indent="0" algn="ctr">
              <a:buNone/>
              <a:defRPr sz="14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033533" y="1922515"/>
            <a:ext cx="4766006" cy="2593539"/>
          </a:xfrm>
          <a:custGeom>
            <a:avLst/>
            <a:gdLst>
              <a:gd name="connsiteX0" fmla="*/ 0 w 2654762"/>
              <a:gd name="connsiteY0" fmla="*/ 0 h 1951348"/>
              <a:gd name="connsiteX1" fmla="*/ 2654762 w 2654762"/>
              <a:gd name="connsiteY1" fmla="*/ 0 h 1951348"/>
              <a:gd name="connsiteX2" fmla="*/ 2654762 w 2654762"/>
              <a:gd name="connsiteY2" fmla="*/ 1951348 h 1951348"/>
              <a:gd name="connsiteX3" fmla="*/ 0 w 2654762"/>
              <a:gd name="connsiteY3" fmla="*/ 1951348 h 195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4762" h="1951348">
                <a:moveTo>
                  <a:pt x="0" y="0"/>
                </a:moveTo>
                <a:lnTo>
                  <a:pt x="2654762" y="0"/>
                </a:lnTo>
                <a:lnTo>
                  <a:pt x="2654762" y="1951348"/>
                </a:lnTo>
                <a:lnTo>
                  <a:pt x="0" y="1951348"/>
                </a:lnTo>
                <a:close/>
              </a:path>
            </a:pathLst>
          </a:custGeom>
          <a:solidFill>
            <a:srgbClr val="DDE8F3"/>
          </a:solidFill>
        </p:spPr>
        <p:txBody>
          <a:bodyPr wrap="square" lIns="71323" tIns="35662" rIns="71323" bIns="213970" anchor="b">
            <a:noAutofit/>
          </a:bodyPr>
          <a:lstStyle>
            <a:lvl1pPr marL="0" indent="0" algn="ctr">
              <a:buNone/>
              <a:defRPr sz="14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0B113AC8-8123-2163-6E6C-D8E9296822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389" y="0"/>
            <a:ext cx="756363" cy="6858000"/>
          </a:xfrm>
          <a:prstGeom prst="rect">
            <a:avLst/>
          </a:prstGeom>
        </p:spPr>
      </p:pic>
      <p:pic>
        <p:nvPicPr>
          <p:cNvPr id="3" name="Graphic 7">
            <a:extLst>
              <a:ext uri="{FF2B5EF4-FFF2-40B4-BE49-F238E27FC236}">
                <a16:creationId xmlns:a16="http://schemas.microsoft.com/office/drawing/2014/main" id="{6DEB958F-6211-78AF-8779-5153513127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7100" y="6295682"/>
            <a:ext cx="981075" cy="371475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DA322A0-9B8E-836B-3CD6-C5C13EFA224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33D822E-14E5-4FC8-890B-4527FF1CA33F}" type="slidenum">
              <a:rPr lang="lt-LT" smtClean="0"/>
              <a:t>‹#›</a:t>
            </a:fld>
            <a:endParaRPr lang="lt-LT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0A8AEBD-216B-958E-88F6-FCB85E10B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0843"/>
            <a:ext cx="10515600" cy="451945"/>
          </a:xfrm>
        </p:spPr>
        <p:txBody>
          <a:bodyPr anchor="t" anchorCtr="0">
            <a:normAutofit/>
          </a:bodyPr>
          <a:lstStyle>
            <a:lvl1pPr>
              <a:defRPr sz="1400">
                <a:solidFill>
                  <a:srgbClr val="192850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t-LT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3AC8AFF-38C4-B7BE-7D73-1E59E5792561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21377" y="1153871"/>
            <a:ext cx="4127425" cy="526892"/>
          </a:xfrm>
        </p:spPr>
        <p:txBody>
          <a:bodyPr>
            <a:noAutofit/>
          </a:bodyPr>
          <a:lstStyle>
            <a:lvl1pPr marL="0" indent="0">
              <a:buNone/>
              <a:defRPr sz="3700" b="1">
                <a:solidFill>
                  <a:srgbClr val="192850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dirty="0"/>
              <a:t>Pavadinimas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517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675266" y="1007247"/>
            <a:ext cx="3204000" cy="2025885"/>
          </a:xfrm>
          <a:custGeom>
            <a:avLst/>
            <a:gdLst>
              <a:gd name="connsiteX0" fmla="*/ 0 w 5383752"/>
              <a:gd name="connsiteY0" fmla="*/ 0 h 3471423"/>
              <a:gd name="connsiteX1" fmla="*/ 5383752 w 5383752"/>
              <a:gd name="connsiteY1" fmla="*/ 0 h 3471423"/>
              <a:gd name="connsiteX2" fmla="*/ 5383752 w 5383752"/>
              <a:gd name="connsiteY2" fmla="*/ 3471423 h 3471423"/>
              <a:gd name="connsiteX3" fmla="*/ 0 w 5383752"/>
              <a:gd name="connsiteY3" fmla="*/ 3471423 h 347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83752" h="3471423">
                <a:moveTo>
                  <a:pt x="0" y="0"/>
                </a:moveTo>
                <a:lnTo>
                  <a:pt x="5383752" y="0"/>
                </a:lnTo>
                <a:lnTo>
                  <a:pt x="5383752" y="3471423"/>
                </a:lnTo>
                <a:lnTo>
                  <a:pt x="0" y="3471423"/>
                </a:lnTo>
                <a:close/>
              </a:path>
            </a:pathLst>
          </a:custGeom>
          <a:solidFill>
            <a:srgbClr val="DDE8F3"/>
          </a:solidFill>
        </p:spPr>
        <p:txBody>
          <a:bodyPr wrap="square" lIns="71323" tIns="35662" rIns="71323" bIns="213970" anchor="b">
            <a:noAutofit/>
          </a:bodyPr>
          <a:lstStyle>
            <a:lvl1pPr marL="0" indent="0" algn="ctr">
              <a:buNone/>
              <a:defRPr sz="14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7706062" y="1007247"/>
            <a:ext cx="3204000" cy="2025885"/>
          </a:xfrm>
          <a:custGeom>
            <a:avLst/>
            <a:gdLst>
              <a:gd name="connsiteX0" fmla="*/ 0 w 5383752"/>
              <a:gd name="connsiteY0" fmla="*/ 0 h 3471423"/>
              <a:gd name="connsiteX1" fmla="*/ 5383752 w 5383752"/>
              <a:gd name="connsiteY1" fmla="*/ 0 h 3471423"/>
              <a:gd name="connsiteX2" fmla="*/ 5383752 w 5383752"/>
              <a:gd name="connsiteY2" fmla="*/ 3471423 h 3471423"/>
              <a:gd name="connsiteX3" fmla="*/ 0 w 5383752"/>
              <a:gd name="connsiteY3" fmla="*/ 3471423 h 347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83752" h="3471423">
                <a:moveTo>
                  <a:pt x="0" y="0"/>
                </a:moveTo>
                <a:lnTo>
                  <a:pt x="5383752" y="0"/>
                </a:lnTo>
                <a:lnTo>
                  <a:pt x="5383752" y="3471423"/>
                </a:lnTo>
                <a:lnTo>
                  <a:pt x="0" y="3471423"/>
                </a:lnTo>
                <a:close/>
              </a:path>
            </a:pathLst>
          </a:custGeom>
          <a:solidFill>
            <a:srgbClr val="DDE8F3"/>
          </a:solidFill>
        </p:spPr>
        <p:txBody>
          <a:bodyPr wrap="square" lIns="71323" tIns="35662" rIns="71323" bIns="213970" anchor="b">
            <a:noAutofit/>
          </a:bodyPr>
          <a:lstStyle>
            <a:lvl1pPr marL="0" indent="0" algn="ctr" rtl="0">
              <a:buNone/>
              <a:defRPr sz="14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157212" y="1007247"/>
            <a:ext cx="3204000" cy="2025885"/>
          </a:xfrm>
          <a:custGeom>
            <a:avLst/>
            <a:gdLst>
              <a:gd name="connsiteX0" fmla="*/ 0 w 5383752"/>
              <a:gd name="connsiteY0" fmla="*/ 0 h 3471423"/>
              <a:gd name="connsiteX1" fmla="*/ 5383752 w 5383752"/>
              <a:gd name="connsiteY1" fmla="*/ 0 h 3471423"/>
              <a:gd name="connsiteX2" fmla="*/ 5383752 w 5383752"/>
              <a:gd name="connsiteY2" fmla="*/ 3471423 h 3471423"/>
              <a:gd name="connsiteX3" fmla="*/ 0 w 5383752"/>
              <a:gd name="connsiteY3" fmla="*/ 3471423 h 347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83752" h="3471423">
                <a:moveTo>
                  <a:pt x="0" y="0"/>
                </a:moveTo>
                <a:lnTo>
                  <a:pt x="5383752" y="0"/>
                </a:lnTo>
                <a:lnTo>
                  <a:pt x="5383752" y="3471423"/>
                </a:lnTo>
                <a:lnTo>
                  <a:pt x="0" y="3471423"/>
                </a:lnTo>
                <a:close/>
              </a:path>
            </a:pathLst>
          </a:custGeom>
          <a:solidFill>
            <a:srgbClr val="DDE8F3"/>
          </a:solidFill>
        </p:spPr>
        <p:txBody>
          <a:bodyPr wrap="square" lIns="71323" tIns="35662" rIns="71323" bIns="213970" anchor="b">
            <a:noAutofit/>
          </a:bodyPr>
          <a:lstStyle>
            <a:lvl1pPr marL="0" indent="0" algn="ctr" rtl="0">
              <a:buNone/>
              <a:defRPr sz="14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DA782C9-6892-ED1E-5E40-C253B5009E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389" y="0"/>
            <a:ext cx="756363" cy="6858000"/>
          </a:xfrm>
          <a:prstGeom prst="rect">
            <a:avLst/>
          </a:prstGeom>
        </p:spPr>
      </p:pic>
      <p:pic>
        <p:nvPicPr>
          <p:cNvPr id="3" name="Graphic 7">
            <a:extLst>
              <a:ext uri="{FF2B5EF4-FFF2-40B4-BE49-F238E27FC236}">
                <a16:creationId xmlns:a16="http://schemas.microsoft.com/office/drawing/2014/main" id="{6A4984BC-10BE-F860-2BA5-E832A634FE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7100" y="6295682"/>
            <a:ext cx="981075" cy="371475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0027479-BABD-E742-D5DA-4D3A07CA910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33D822E-14E5-4FC8-890B-4527FF1CA33F}" type="slidenum">
              <a:rPr lang="lt-LT" smtClean="0"/>
              <a:t>‹#›</a:t>
            </a:fld>
            <a:endParaRPr lang="lt-LT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C20B780-A00A-3634-36E0-B4C06A7EC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0843"/>
            <a:ext cx="10515600" cy="451945"/>
          </a:xfrm>
        </p:spPr>
        <p:txBody>
          <a:bodyPr anchor="t" anchorCtr="0">
            <a:normAutofit/>
          </a:bodyPr>
          <a:lstStyle>
            <a:lvl1pPr>
              <a:defRPr sz="1400">
                <a:solidFill>
                  <a:srgbClr val="192850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255921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76C6B57-6C8E-4723-D607-E6F689CAE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" r="8"/>
          <a:stretch/>
        </p:blipFill>
        <p:spPr>
          <a:xfrm>
            <a:off x="0" y="0"/>
            <a:ext cx="10489474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84FE2B-7A19-D2C0-1E82-875CAA2210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26" y="-8313"/>
            <a:ext cx="12221251" cy="4737290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DF81DB1-04EA-46AE-BF16-458D7BB6CCA6}"/>
              </a:ext>
            </a:extLst>
          </p:cNvPr>
          <p:cNvSpPr/>
          <p:nvPr userDrawn="1"/>
        </p:nvSpPr>
        <p:spPr>
          <a:xfrm rot="2634071">
            <a:off x="6673241" y="-322063"/>
            <a:ext cx="6064139" cy="10800820"/>
          </a:xfrm>
          <a:custGeom>
            <a:avLst/>
            <a:gdLst>
              <a:gd name="connsiteX0" fmla="*/ 0 w 6064139"/>
              <a:gd name="connsiteY0" fmla="*/ 1237679 h 10800820"/>
              <a:gd name="connsiteX1" fmla="*/ 1286085 w 6064139"/>
              <a:gd name="connsiteY1" fmla="*/ 0 h 10800820"/>
              <a:gd name="connsiteX2" fmla="*/ 6064139 w 6064139"/>
              <a:gd name="connsiteY2" fmla="*/ 4964928 h 10800820"/>
              <a:gd name="connsiteX3" fmla="*/ 0 w 6064139"/>
              <a:gd name="connsiteY3" fmla="*/ 10800820 h 1080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64139" h="10800820">
                <a:moveTo>
                  <a:pt x="0" y="1237679"/>
                </a:moveTo>
                <a:lnTo>
                  <a:pt x="1286085" y="0"/>
                </a:lnTo>
                <a:lnTo>
                  <a:pt x="6064139" y="4964928"/>
                </a:lnTo>
                <a:lnTo>
                  <a:pt x="0" y="108008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lt-LT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CED23180-2C96-1490-93D6-6C952EC2571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108654" y="5048072"/>
            <a:ext cx="4578521" cy="1457504"/>
          </a:xfrm>
        </p:spPr>
        <p:txBody>
          <a:bodyPr>
            <a:noAutofit/>
          </a:bodyPr>
          <a:lstStyle>
            <a:lvl1pPr marL="0" indent="0">
              <a:buNone/>
              <a:defRPr sz="3700" b="1">
                <a:solidFill>
                  <a:srgbClr val="192850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3D4B75A-78D3-43F5-4BE0-E3D4361631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08" y="3977300"/>
            <a:ext cx="1729408" cy="66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751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0ED86-A1BF-0B0C-BE74-C79E1111A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0843"/>
            <a:ext cx="10515600" cy="451945"/>
          </a:xfrm>
        </p:spPr>
        <p:txBody>
          <a:bodyPr anchor="t" anchorCtr="0">
            <a:normAutofit/>
          </a:bodyPr>
          <a:lstStyle>
            <a:lvl1pPr>
              <a:defRPr sz="1400">
                <a:solidFill>
                  <a:srgbClr val="192850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t-L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5658E-4F9D-A46F-54C7-D3D71EBE8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566251"/>
            <a:ext cx="9423122" cy="1663573"/>
          </a:xfrm>
        </p:spPr>
        <p:txBody>
          <a:bodyPr>
            <a:noAutofit/>
          </a:bodyPr>
          <a:lstStyle>
            <a:lvl1pPr marL="0" indent="0">
              <a:buNone/>
              <a:defRPr sz="6000" b="1">
                <a:solidFill>
                  <a:srgbClr val="192850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162C6-D2A0-EA8D-3C1E-A640DBDE0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57425" y="6356350"/>
            <a:ext cx="5895975" cy="365125"/>
          </a:xfrm>
        </p:spPr>
        <p:txBody>
          <a:bodyPr/>
          <a:lstStyle/>
          <a:p>
            <a:endParaRPr lang="lt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87629-2ABF-C5E3-C2C0-2E3C31425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625447" cy="365125"/>
          </a:xfrm>
        </p:spPr>
        <p:txBody>
          <a:bodyPr/>
          <a:lstStyle/>
          <a:p>
            <a:fld id="{433D822E-14E5-4FC8-890B-4527FF1CA33F}" type="slidenum">
              <a:rPr lang="lt-LT" smtClean="0"/>
              <a:t>‹#›</a:t>
            </a:fld>
            <a:endParaRPr lang="lt-LT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6D1349C-D00C-CB90-3D30-E0FBCF6C97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7100" y="6295682"/>
            <a:ext cx="981075" cy="371475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5F1ADC9-4842-314C-F647-DC6C6AD3B37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699151"/>
            <a:ext cx="9423122" cy="526892"/>
          </a:xfrm>
        </p:spPr>
        <p:txBody>
          <a:bodyPr>
            <a:noAutofit/>
          </a:bodyPr>
          <a:lstStyle>
            <a:lvl1pPr marL="0" indent="0">
              <a:buNone/>
              <a:defRPr sz="3700" b="1">
                <a:solidFill>
                  <a:srgbClr val="192850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FCA557F-662C-EBC1-B501-A562D2FE8072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8200" y="4363489"/>
            <a:ext cx="9423122" cy="526892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solidFill>
                  <a:srgbClr val="166AAB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41DBC2A-E12D-B6AD-ED97-E995029AE2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972" y="0"/>
            <a:ext cx="19370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90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0ED86-A1BF-0B0C-BE74-C79E1111A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0843"/>
            <a:ext cx="10515600" cy="451945"/>
          </a:xfrm>
        </p:spPr>
        <p:txBody>
          <a:bodyPr anchor="t" anchorCtr="0">
            <a:normAutofit/>
          </a:bodyPr>
          <a:lstStyle>
            <a:lvl1pPr>
              <a:defRPr sz="1400">
                <a:solidFill>
                  <a:srgbClr val="192850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t-L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162C6-D2A0-EA8D-3C1E-A640DBDE0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57425" y="6356350"/>
            <a:ext cx="5895975" cy="365125"/>
          </a:xfrm>
        </p:spPr>
        <p:txBody>
          <a:bodyPr/>
          <a:lstStyle/>
          <a:p>
            <a:endParaRPr lang="lt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87629-2ABF-C5E3-C2C0-2E3C31425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625447" cy="365125"/>
          </a:xfrm>
        </p:spPr>
        <p:txBody>
          <a:bodyPr/>
          <a:lstStyle/>
          <a:p>
            <a:fld id="{433D822E-14E5-4FC8-890B-4527FF1CA33F}" type="slidenum">
              <a:rPr lang="lt-LT" smtClean="0"/>
              <a:t>‹#›</a:t>
            </a:fld>
            <a:endParaRPr lang="lt-LT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6D1349C-D00C-CB90-3D30-E0FBCF6C97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7100" y="6295682"/>
            <a:ext cx="981075" cy="371475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5F1ADC9-4842-314C-F647-DC6C6AD3B37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984526"/>
            <a:ext cx="6730875" cy="526892"/>
          </a:xfrm>
        </p:spPr>
        <p:txBody>
          <a:bodyPr>
            <a:noAutofit/>
          </a:bodyPr>
          <a:lstStyle>
            <a:lvl1pPr marL="0" indent="0">
              <a:buNone/>
              <a:defRPr sz="3700" b="1">
                <a:solidFill>
                  <a:srgbClr val="192850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41DBC2A-E12D-B6AD-ED97-E995029AE2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972" y="0"/>
            <a:ext cx="1937028" cy="6858000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48C746E-4F7B-47A2-09C0-E20A5AB4A3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15315" y="642788"/>
            <a:ext cx="3222610" cy="5534175"/>
          </a:xfrm>
        </p:spPr>
        <p:txBody>
          <a:bodyPr/>
          <a:lstStyle>
            <a:lvl1pPr>
              <a:defRPr>
                <a:solidFill>
                  <a:srgbClr val="192850"/>
                </a:solidFill>
              </a:defRPr>
            </a:lvl1pPr>
            <a:lvl2pPr>
              <a:defRPr>
                <a:solidFill>
                  <a:srgbClr val="192850"/>
                </a:solidFill>
              </a:defRPr>
            </a:lvl2pPr>
            <a:lvl3pPr>
              <a:defRPr>
                <a:solidFill>
                  <a:srgbClr val="192850"/>
                </a:solidFill>
              </a:defRPr>
            </a:lvl3pPr>
            <a:lvl4pPr>
              <a:defRPr>
                <a:solidFill>
                  <a:srgbClr val="192850"/>
                </a:solidFill>
              </a:defRPr>
            </a:lvl4pPr>
            <a:lvl5pPr>
              <a:defRPr>
                <a:solidFill>
                  <a:srgbClr val="1928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40DD3C4D-A7DB-36DE-AF77-A7E4B480A2F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1850" y="1753261"/>
            <a:ext cx="3244836" cy="35849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192850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C77349B-0A4C-2C9D-3924-4169C5B0FD6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1850" y="2187960"/>
            <a:ext cx="3244836" cy="1488690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192850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Sit amet, elita  ut labo consectetur adipiscing elit, sed do eiusmod tempor incididunt ut labore et dolore.</a:t>
            </a:r>
            <a:endParaRPr lang="en-US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D6AE2A6-D63A-C526-FB7E-C59A15B75EF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317890" y="1753261"/>
            <a:ext cx="3244836" cy="35849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192850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90FD4382-4CDC-A618-2253-586CA5C1FAC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317890" y="2187960"/>
            <a:ext cx="3244836" cy="1488690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192850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Sit amet, elita  ut labo consectetur adipiscing elit, sed do eiusmod tempor incididunt ut labore et dolore.</a:t>
            </a:r>
            <a:endParaRPr lang="en-US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6FF6C6FC-3546-F24E-2B1D-7512B0667531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31850" y="3950085"/>
            <a:ext cx="3244836" cy="35849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192850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3EAB19F6-4337-AB2E-4362-44FDD8397102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31850" y="4384784"/>
            <a:ext cx="3244836" cy="1488690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192850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Sit amet, elita  ut labo consectetur adipiscing elit, sed do eiusmod tempor incididunt ut labore et dolore.</a:t>
            </a:r>
            <a:endParaRPr lang="en-US" dirty="0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81966091-64B2-5E72-C08D-C761F90A18F4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4317890" y="3950085"/>
            <a:ext cx="3244836" cy="35849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192850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4F80113A-197B-23DC-BB01-7AD4A85DFA26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4317890" y="4384784"/>
            <a:ext cx="3244836" cy="1488690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192850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Sit amet, elita  ut labo consectetur adipiscing elit, sed do eiusmod tempor incididunt ut labore et dolore.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023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0ED86-A1BF-0B0C-BE74-C79E1111A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0843"/>
            <a:ext cx="10515600" cy="451945"/>
          </a:xfrm>
        </p:spPr>
        <p:txBody>
          <a:bodyPr anchor="t" anchorCtr="0">
            <a:normAutofit/>
          </a:bodyPr>
          <a:lstStyle>
            <a:lvl1pPr>
              <a:defRPr sz="1400">
                <a:solidFill>
                  <a:srgbClr val="192850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t-L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162C6-D2A0-EA8D-3C1E-A640DBDE0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57425" y="6356350"/>
            <a:ext cx="5895975" cy="365125"/>
          </a:xfrm>
        </p:spPr>
        <p:txBody>
          <a:bodyPr/>
          <a:lstStyle/>
          <a:p>
            <a:endParaRPr lang="lt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87629-2ABF-C5E3-C2C0-2E3C31425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625447" cy="365125"/>
          </a:xfrm>
        </p:spPr>
        <p:txBody>
          <a:bodyPr/>
          <a:lstStyle/>
          <a:p>
            <a:fld id="{433D822E-14E5-4FC8-890B-4527FF1CA33F}" type="slidenum">
              <a:rPr lang="lt-LT" smtClean="0"/>
              <a:t>‹#›</a:t>
            </a:fld>
            <a:endParaRPr lang="lt-LT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6D1349C-D00C-CB90-3D30-E0FBCF6C97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7100" y="6295682"/>
            <a:ext cx="981075" cy="371475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5F1ADC9-4842-314C-F647-DC6C6AD3B37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1" y="984526"/>
            <a:ext cx="3244836" cy="526892"/>
          </a:xfrm>
        </p:spPr>
        <p:txBody>
          <a:bodyPr>
            <a:noAutofit/>
          </a:bodyPr>
          <a:lstStyle>
            <a:lvl1pPr marL="0" indent="0">
              <a:buNone/>
              <a:defRPr sz="3700" b="1">
                <a:solidFill>
                  <a:srgbClr val="192850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41DBC2A-E12D-B6AD-ED97-E995029AE2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972" y="0"/>
            <a:ext cx="1937028" cy="6858000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48C746E-4F7B-47A2-09C0-E20A5AB4A3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19751" y="642788"/>
            <a:ext cx="6718174" cy="5534175"/>
          </a:xfrm>
        </p:spPr>
        <p:txBody>
          <a:bodyPr/>
          <a:lstStyle>
            <a:lvl1pPr>
              <a:defRPr>
                <a:solidFill>
                  <a:srgbClr val="192850"/>
                </a:solidFill>
              </a:defRPr>
            </a:lvl1pPr>
            <a:lvl2pPr>
              <a:defRPr>
                <a:solidFill>
                  <a:srgbClr val="192850"/>
                </a:solidFill>
              </a:defRPr>
            </a:lvl2pPr>
            <a:lvl3pPr>
              <a:defRPr>
                <a:solidFill>
                  <a:srgbClr val="192850"/>
                </a:solidFill>
              </a:defRPr>
            </a:lvl3pPr>
            <a:lvl4pPr>
              <a:defRPr>
                <a:solidFill>
                  <a:srgbClr val="192850"/>
                </a:solidFill>
              </a:defRPr>
            </a:lvl4pPr>
            <a:lvl5pPr>
              <a:defRPr>
                <a:solidFill>
                  <a:srgbClr val="1928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40DD3C4D-A7DB-36DE-AF77-A7E4B480A2F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1850" y="1753261"/>
            <a:ext cx="3244836" cy="35849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192850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C77349B-0A4C-2C9D-3924-4169C5B0FD6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1850" y="2187960"/>
            <a:ext cx="3244836" cy="1488690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192850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Sit amet, elita  ut labo consectetur adipiscing elit, sed do eiusmod tempor incididunt ut labore et dolore.</a:t>
            </a:r>
            <a:endParaRPr lang="en-US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6FF6C6FC-3546-F24E-2B1D-7512B0667531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31850" y="3950085"/>
            <a:ext cx="3244836" cy="35849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192850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3EAB19F6-4337-AB2E-4362-44FDD8397102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31850" y="4384784"/>
            <a:ext cx="3244836" cy="1488690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192850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Sit amet, elita  ut labo consectetur adipiscing elit, sed do eiusmod tempor incididunt ut labore et dolore.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221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0ED86-A1BF-0B0C-BE74-C79E1111A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0843"/>
            <a:ext cx="10515600" cy="451945"/>
          </a:xfrm>
        </p:spPr>
        <p:txBody>
          <a:bodyPr anchor="t" anchorCtr="0">
            <a:normAutofit/>
          </a:bodyPr>
          <a:lstStyle>
            <a:lvl1pPr>
              <a:defRPr sz="1400">
                <a:solidFill>
                  <a:srgbClr val="192850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t-L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162C6-D2A0-EA8D-3C1E-A640DBDE0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57425" y="6356350"/>
            <a:ext cx="5895975" cy="365125"/>
          </a:xfrm>
        </p:spPr>
        <p:txBody>
          <a:bodyPr/>
          <a:lstStyle/>
          <a:p>
            <a:endParaRPr lang="lt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87629-2ABF-C5E3-C2C0-2E3C31425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625447" cy="365125"/>
          </a:xfrm>
        </p:spPr>
        <p:txBody>
          <a:bodyPr/>
          <a:lstStyle/>
          <a:p>
            <a:fld id="{433D822E-14E5-4FC8-890B-4527FF1CA33F}" type="slidenum">
              <a:rPr lang="lt-LT" smtClean="0"/>
              <a:t>‹#›</a:t>
            </a:fld>
            <a:endParaRPr lang="lt-LT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6D1349C-D00C-CB90-3D30-E0FBCF6C97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7100" y="6295682"/>
            <a:ext cx="981075" cy="371475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5F1ADC9-4842-314C-F647-DC6C6AD3B37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984526"/>
            <a:ext cx="10515600" cy="526892"/>
          </a:xfrm>
        </p:spPr>
        <p:txBody>
          <a:bodyPr>
            <a:noAutofit/>
          </a:bodyPr>
          <a:lstStyle>
            <a:lvl1pPr marL="0" indent="0">
              <a:buNone/>
              <a:defRPr sz="3700" b="1">
                <a:solidFill>
                  <a:srgbClr val="192850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48C746E-4F7B-47A2-09C0-E20A5AB4A3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1850" y="1753261"/>
            <a:ext cx="10506075" cy="4423702"/>
          </a:xfrm>
        </p:spPr>
        <p:txBody>
          <a:bodyPr/>
          <a:lstStyle>
            <a:lvl1pPr>
              <a:defRPr>
                <a:solidFill>
                  <a:srgbClr val="192850"/>
                </a:solidFill>
              </a:defRPr>
            </a:lvl1pPr>
            <a:lvl2pPr>
              <a:defRPr>
                <a:solidFill>
                  <a:srgbClr val="192850"/>
                </a:solidFill>
              </a:defRPr>
            </a:lvl2pPr>
            <a:lvl3pPr>
              <a:defRPr>
                <a:solidFill>
                  <a:srgbClr val="192850"/>
                </a:solidFill>
              </a:defRPr>
            </a:lvl3pPr>
            <a:lvl4pPr>
              <a:defRPr>
                <a:solidFill>
                  <a:srgbClr val="192850"/>
                </a:solidFill>
              </a:defRPr>
            </a:lvl4pPr>
            <a:lvl5pPr>
              <a:defRPr>
                <a:solidFill>
                  <a:srgbClr val="1928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A9F883-6480-8A7D-EA39-D37F8BD6A3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5637" y="0"/>
            <a:ext cx="756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455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0F4F78-BF78-05BF-F3F5-A63F111D8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75A9-5DAE-4755-8670-5ECB26C36C17}" type="datetime1">
              <a:rPr lang="lt-LT" smtClean="0"/>
              <a:t>2025-03-09</a:t>
            </a:fld>
            <a:endParaRPr lang="lt-L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E659F-C309-C446-D951-358D6EA2B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62A1CB-934D-184D-77B9-94CCF3D57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822E-14E5-4FC8-890B-4527FF1CA33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33382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47F24-5B7D-1453-F91E-35781C22A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5A1DE-B815-009C-3650-0D6781D7CF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BF8C74-9B19-BE22-B4B3-3332C6B17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74D4C6-D25D-AE5D-F11C-B841E1750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0140-490D-4A5D-B557-D35CD0BED8C2}" type="datetime1">
              <a:rPr lang="lt-LT" smtClean="0"/>
              <a:t>2025-03-09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2B8294-3716-C9AB-524B-A307C2445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512EFD-0F71-42B0-85CF-3C7FF303F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822E-14E5-4FC8-890B-4527FF1CA33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01370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DBD97-5F5A-B3C8-5CA0-1D8B58412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5E861A-DBE3-6D99-124E-6C00B667C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0D3813-2F4E-0CAF-3F51-CA6179BA71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2AAD08-F16B-4F7E-479A-8814D746EC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9ECB78-696C-3822-B93C-08DB45B69F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FD2DD8-1BB4-3A36-B3B7-4B61AB79F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F7CB-A25A-4F7F-B263-29DF956EBF12}" type="datetime1">
              <a:rPr lang="lt-LT" smtClean="0"/>
              <a:t>2025-03-09</a:t>
            </a:fld>
            <a:endParaRPr lang="lt-L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973AD4-9EBC-1FDA-33AB-8250CECE5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A7293B-BEDD-5DF7-34F7-1C034AADC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822E-14E5-4FC8-890B-4527FF1CA33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14220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E60DEE-A5E2-3A6C-B6B9-7EF711160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2FD7D7-5C6A-B048-252C-FEF4E342D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ADB0E-E9FB-85F4-FAE2-695CA4245D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77133-069A-4DBC-B511-C565C0B22B35}" type="datetime1">
              <a:rPr lang="lt-LT" smtClean="0"/>
              <a:t>2025-03-09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FA627-F5C8-B087-5E05-CE90D364A3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00EE8-0581-46E8-B469-1666E77560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D822E-14E5-4FC8-890B-4527FF1CA33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8159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51" r:id="rId3"/>
    <p:sldLayoutId id="2147483663" r:id="rId4"/>
    <p:sldLayoutId id="2147483664" r:id="rId5"/>
    <p:sldLayoutId id="2147483665" r:id="rId6"/>
    <p:sldLayoutId id="2147483655" r:id="rId7"/>
    <p:sldLayoutId id="2147483652" r:id="rId8"/>
    <p:sldLayoutId id="2147483653" r:id="rId9"/>
    <p:sldLayoutId id="2147483654" r:id="rId10"/>
    <p:sldLayoutId id="2147483656" r:id="rId11"/>
    <p:sldLayoutId id="2147483657" r:id="rId12"/>
    <p:sldLayoutId id="2147483658" r:id="rId13"/>
    <p:sldLayoutId id="2147483659" r:id="rId14"/>
    <p:sldLayoutId id="2147483692" r:id="rId15"/>
    <p:sldLayoutId id="2147483697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2007A0-7FEB-A076-144F-4295C47A766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lt-LT" sz="3600" dirty="0">
                <a:solidFill>
                  <a:srgbClr val="192850"/>
                </a:solidFill>
              </a:rPr>
              <a:t>CPO LT VEIKLA VYKDANT VIEŠUOSIUS PIRKIMUS</a:t>
            </a:r>
            <a:endParaRPr lang="en-US" sz="3600" dirty="0">
              <a:solidFill>
                <a:srgbClr val="19285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3F5667-D71E-2B0E-5789-9E30625D6EAD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lt-LT" sz="1600" dirty="0">
                <a:solidFill>
                  <a:srgbClr val="192850"/>
                </a:solidFill>
              </a:rPr>
              <a:t>VALSTYBINIO AUDITO ATASKAITA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AA4118-5016-2B78-0192-95544FD34814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s-ES" sz="2000" dirty="0"/>
              <a:t>202</a:t>
            </a:r>
            <a:r>
              <a:rPr lang="lt-LT" sz="2000" dirty="0"/>
              <a:t>5</a:t>
            </a:r>
            <a:r>
              <a:rPr lang="es-ES" sz="2000" dirty="0"/>
              <a:t> m. </a:t>
            </a:r>
            <a:r>
              <a:rPr lang="lt-LT" sz="2000" dirty="0"/>
              <a:t>kovo</a:t>
            </a:r>
            <a:r>
              <a:rPr lang="es-ES" sz="2000" dirty="0"/>
              <a:t> </a:t>
            </a:r>
            <a:r>
              <a:rPr lang="lt-LT" sz="2000" dirty="0"/>
              <a:t>12</a:t>
            </a:r>
            <a:r>
              <a:rPr lang="es-ES" sz="2000" dirty="0"/>
              <a:t> d.</a:t>
            </a:r>
            <a:endParaRPr lang="lt-LT" sz="2000" dirty="0"/>
          </a:p>
        </p:txBody>
      </p:sp>
    </p:spTree>
    <p:extLst>
      <p:ext uri="{BB962C8B-B14F-4D97-AF65-F5344CB8AC3E}">
        <p14:creationId xmlns:p14="http://schemas.microsoft.com/office/powerpoint/2010/main" val="2844329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19F14-A0DE-274C-831B-05E27C55D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CPO LT veikla vykdant viešuosius pirkimus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49AE41-72AF-B5A5-0055-C22F9B20F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822E-14E5-4FC8-890B-4527FF1CA33F}" type="slidenum">
              <a:rPr lang="lt-LT" smtClean="0"/>
              <a:t>2</a:t>
            </a:fld>
            <a:endParaRPr lang="lt-L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5CF023-5705-0460-053C-01D54C5B825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1850" y="905765"/>
            <a:ext cx="9649244" cy="526892"/>
          </a:xfrm>
        </p:spPr>
        <p:txBody>
          <a:bodyPr/>
          <a:lstStyle/>
          <a:p>
            <a:r>
              <a:rPr lang="lt-LT" sz="3600" dirty="0"/>
              <a:t>Pagrindinė audito informacija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4BDA90-5158-0B1E-AFED-D89B9D9888E2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31850" y="1695634"/>
            <a:ext cx="9360000" cy="4320000"/>
          </a:xfrm>
        </p:spPr>
        <p:txBody>
          <a:bodyPr/>
          <a:lstStyle/>
          <a:p>
            <a:pPr algn="just">
              <a:spcBef>
                <a:spcPts val="600"/>
              </a:spcBef>
            </a:pPr>
            <a:r>
              <a:rPr lang="lt-LT" b="1" dirty="0"/>
              <a:t>Audito tikslas </a:t>
            </a:r>
            <a:r>
              <a:rPr lang="lt-LT" dirty="0"/>
              <a:t>– įvertinti, ar CPO LT: 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lt-LT" dirty="0"/>
              <a:t>siekia užtikrinti profesionalų centralizuotų viešųjų pirkimų procesą;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lt-LT" dirty="0"/>
              <a:t>siekia užtikrinti tiekėjų konkurenciją;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lt-LT" dirty="0"/>
              <a:t>siekia patenkinti perkančiųjų organizacijų poreikius;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lt-LT" dirty="0"/>
              <a:t>veiklos finansavimas grįstas būtinomis sąnaudomis ir investicijomis.</a:t>
            </a:r>
          </a:p>
          <a:p>
            <a:pPr algn="just">
              <a:spcBef>
                <a:spcPts val="600"/>
              </a:spcBef>
            </a:pPr>
            <a:endParaRPr lang="lt-LT" dirty="0"/>
          </a:p>
          <a:p>
            <a:pPr algn="just">
              <a:spcBef>
                <a:spcPts val="600"/>
              </a:spcBef>
            </a:pPr>
            <a:r>
              <a:rPr lang="lt-LT" b="1" dirty="0"/>
              <a:t>Audituojamas subjektas </a:t>
            </a:r>
            <a:r>
              <a:rPr lang="lt-LT" dirty="0"/>
              <a:t>– VšĮ CPO LT,</a:t>
            </a:r>
            <a:r>
              <a:rPr lang="lt-LT" i="1" dirty="0"/>
              <a:t> </a:t>
            </a:r>
            <a:r>
              <a:rPr lang="lt-LT" dirty="0"/>
              <a:t>Ekonomikos ir inovacijų ministerija. </a:t>
            </a:r>
          </a:p>
          <a:p>
            <a:pPr algn="just">
              <a:spcBef>
                <a:spcPts val="600"/>
              </a:spcBef>
            </a:pPr>
            <a:endParaRPr lang="lt-LT" dirty="0"/>
          </a:p>
          <a:p>
            <a:pPr algn="just">
              <a:spcBef>
                <a:spcPts val="600"/>
              </a:spcBef>
            </a:pPr>
            <a:r>
              <a:rPr lang="lt-LT" b="1" dirty="0"/>
              <a:t>Audituojamas laikotarpis </a:t>
            </a:r>
            <a:r>
              <a:rPr lang="lt-LT" dirty="0"/>
              <a:t>– 2022-2024 m. I ketv.</a:t>
            </a:r>
          </a:p>
        </p:txBody>
      </p:sp>
    </p:spTree>
    <p:extLst>
      <p:ext uri="{BB962C8B-B14F-4D97-AF65-F5344CB8AC3E}">
        <p14:creationId xmlns:p14="http://schemas.microsoft.com/office/powerpoint/2010/main" val="1995734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19F14-A0DE-274C-831B-05E27C55D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CPO LT veikla vykdant viešuosius pirkimus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49AE41-72AF-B5A5-0055-C22F9B20F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822E-14E5-4FC8-890B-4527FF1CA33F}" type="slidenum">
              <a:rPr lang="lt-LT" smtClean="0"/>
              <a:t>3</a:t>
            </a:fld>
            <a:endParaRPr lang="lt-L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5CF023-5705-0460-053C-01D54C5B825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1850" y="629211"/>
            <a:ext cx="9360000" cy="1080000"/>
          </a:xfrm>
        </p:spPr>
        <p:txBody>
          <a:bodyPr/>
          <a:lstStyle/>
          <a:p>
            <a:r>
              <a:rPr lang="lt-LT" sz="3600" dirty="0"/>
              <a:t>Tobulintina CPO LT, kaip viešųjų pirkimų vykdymo kompetencijų centro, veikla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4BDA90-5158-0B1E-AFED-D89B9D9888E2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31850" y="1695634"/>
            <a:ext cx="9360000" cy="3960000"/>
          </a:xfrm>
        </p:spPr>
        <p:txBody>
          <a:bodyPr/>
          <a:lstStyle/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lt-LT" dirty="0"/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lt-LT" dirty="0"/>
              <a:t>Viešųjų pirkimų kompetencijų trūkumo problemos perkančiosiose organizacijose visa apimtimi neišsprendžia pirkimų perdavimas vykdyti </a:t>
            </a:r>
            <a:br>
              <a:rPr lang="lt-LT" dirty="0"/>
            </a:br>
            <a:r>
              <a:rPr lang="lt-LT" dirty="0"/>
              <a:t>CPO LT.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lt-LT" dirty="0"/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lt-LT" dirty="0"/>
              <a:t>Valstybės mastu nėra ilgalaikės viešųjų pirkimų centralizavimo strategijos ir vizijos, kurioje būtų apibrėžta, kokios problemos viešuosiuose pirkimuose sprendžiamos pirkimų centralizavimo per CPO būdu.</a:t>
            </a:r>
          </a:p>
        </p:txBody>
      </p:sp>
    </p:spTree>
    <p:extLst>
      <p:ext uri="{BB962C8B-B14F-4D97-AF65-F5344CB8AC3E}">
        <p14:creationId xmlns:p14="http://schemas.microsoft.com/office/powerpoint/2010/main" val="3540784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75EEE-4019-661D-F95A-84F153C22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8F1B3-9D93-5DEA-B448-CFD161909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CPO LT veikla vykdant viešuosius pirkimus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76096F-3327-CCE3-645B-16A5D0096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822E-14E5-4FC8-890B-4527FF1CA33F}" type="slidenum">
              <a:rPr lang="lt-LT" smtClean="0"/>
              <a:t>4</a:t>
            </a:fld>
            <a:endParaRPr lang="lt-L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C0C315-AE93-8913-071A-6B5DA0CB412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1850" y="770349"/>
            <a:ext cx="9360000" cy="1080000"/>
          </a:xfrm>
        </p:spPr>
        <p:txBody>
          <a:bodyPr/>
          <a:lstStyle/>
          <a:p>
            <a:r>
              <a:rPr lang="lt-LT" sz="3500" dirty="0"/>
              <a:t>Siekiant paskatinti naudotis CPO LT paslaugomis, svarbu žinoti klientų lūkesčius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8C4D7C7-31A3-6039-15EC-2D8505E34743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31850" y="1977910"/>
            <a:ext cx="9360000" cy="3600000"/>
          </a:xfrm>
        </p:spPr>
        <p:txBody>
          <a:bodyPr/>
          <a:lstStyle/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lt-LT" dirty="0"/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lt-LT" dirty="0"/>
              <a:t>CPO LT renka nepakankamai išsamios informacijos analizei apie suinteresuotų šalių poreikius ir lūkesčius, siekiant pagrįstų sprendimų dėl veiklos tobulinimo ar paslaugų plėtros priėmimo.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lt-LT" dirty="0"/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lt-LT" dirty="0"/>
              <a:t>Siekiant užtikrinti vykdomų pirkimų atitiktį reikalavimams, daugiau dėmesio turėtų būti skiriama informacijos apie teismų praktiką (ypač tarptautinę), kitų institucijų atliktų pirkimų </a:t>
            </a:r>
            <a:r>
              <a:rPr lang="lt-LT"/>
              <a:t>patikrinimų pastebėjimus </a:t>
            </a:r>
            <a:r>
              <a:rPr lang="lt-LT" dirty="0"/>
              <a:t>kaupimą ir analizę.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369906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09DF55-0E7E-0E3C-81E6-602BDB3FB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67E55-9008-E448-96C7-584F3468B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CPO LT veikla vykdant viešuosius pirkimus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8443A4-9BE0-EDD5-3E7F-CF1A5FF6E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822E-14E5-4FC8-890B-4527FF1CA33F}" type="slidenum">
              <a:rPr lang="lt-LT" smtClean="0"/>
              <a:t>5</a:t>
            </a:fld>
            <a:endParaRPr lang="lt-L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775907-99F5-004D-6AC0-C8EC9D40736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1850" y="642788"/>
            <a:ext cx="9360000" cy="1080000"/>
          </a:xfrm>
        </p:spPr>
        <p:txBody>
          <a:bodyPr/>
          <a:lstStyle/>
          <a:p>
            <a:r>
              <a:rPr lang="lt-LT" sz="3600" dirty="0"/>
              <a:t>Tobulintinas CPO LT finansavimo modelio įgyvendinimas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92D9AB3-5066-E45D-C556-F44E287A3F0F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31850" y="2174733"/>
            <a:ext cx="9360000" cy="3600000"/>
          </a:xfrm>
        </p:spPr>
        <p:txBody>
          <a:bodyPr/>
          <a:lstStyle/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lt-LT" dirty="0"/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lt-LT" dirty="0"/>
              <a:t>Neskaičiuojamas CPO LT atskirų veiklos sričių vykdymo finansinis rezultatas (pelningumas ar nuostolingumas), todėl nėra aiškus realus papildomo finansavimo poreikis.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lt-LT" dirty="0"/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lt-LT" dirty="0"/>
              <a:t>CPO LT teisinė viešosios įstaigos forma šiuo metu nebeatitinka pakeisto reglamentavimo.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896169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D26B107-0A57-6414-C904-6E1A37FF9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CPO LT veikla vykdant viešuosius pirkimus</a:t>
            </a:r>
          </a:p>
        </p:txBody>
      </p:sp>
      <p:sp>
        <p:nvSpPr>
          <p:cNvPr id="3" name="Skaidrės numerio vietos rezervavimo ženklas 2">
            <a:extLst>
              <a:ext uri="{FF2B5EF4-FFF2-40B4-BE49-F238E27FC236}">
                <a16:creationId xmlns:a16="http://schemas.microsoft.com/office/drawing/2014/main" id="{EB315F03-6CFB-99A1-8051-F6F4A36E3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822E-14E5-4FC8-890B-4527FF1CA33F}" type="slidenum">
              <a:rPr lang="lt-LT" smtClean="0"/>
              <a:t>6</a:t>
            </a:fld>
            <a:endParaRPr lang="lt-LT" dirty="0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C352E9DC-ADE7-D505-1C1A-25E657370E7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66050" y="699376"/>
            <a:ext cx="10515600" cy="526892"/>
          </a:xfrm>
        </p:spPr>
        <p:txBody>
          <a:bodyPr/>
          <a:lstStyle/>
          <a:p>
            <a:r>
              <a:rPr lang="lt-LT" sz="3300" dirty="0"/>
              <a:t>Rekomendacijos Ekonomikos ir inovacijų ministerijai</a:t>
            </a:r>
          </a:p>
        </p:txBody>
      </p:sp>
      <p:pic>
        <p:nvPicPr>
          <p:cNvPr id="7" name="Turinio vietos rezervavimo ženklas 6">
            <a:extLst>
              <a:ext uri="{FF2B5EF4-FFF2-40B4-BE49-F238E27FC236}">
                <a16:creationId xmlns:a16="http://schemas.microsoft.com/office/drawing/2014/main" id="{DE7B3827-59A9-1FE4-5C45-56F71C91A8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66050" y="1566569"/>
            <a:ext cx="10584000" cy="4449480"/>
          </a:xfrm>
        </p:spPr>
      </p:pic>
    </p:spTree>
    <p:extLst>
      <p:ext uri="{BB962C8B-B14F-4D97-AF65-F5344CB8AC3E}">
        <p14:creationId xmlns:p14="http://schemas.microsoft.com/office/powerpoint/2010/main" val="2989529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D26B107-0A57-6414-C904-6E1A37FF9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CPO </a:t>
            </a:r>
            <a:r>
              <a:rPr lang="lt-LT" dirty="0"/>
              <a:t>LT veikla vykdant viešuosius pirkimus</a:t>
            </a:r>
          </a:p>
        </p:txBody>
      </p:sp>
      <p:sp>
        <p:nvSpPr>
          <p:cNvPr id="3" name="Skaidrės numerio vietos rezervavimo ženklas 2">
            <a:extLst>
              <a:ext uri="{FF2B5EF4-FFF2-40B4-BE49-F238E27FC236}">
                <a16:creationId xmlns:a16="http://schemas.microsoft.com/office/drawing/2014/main" id="{EB315F03-6CFB-99A1-8051-F6F4A36E3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822E-14E5-4FC8-890B-4527FF1CA33F}" type="slidenum">
              <a:rPr lang="lt-LT" smtClean="0"/>
              <a:t>7</a:t>
            </a:fld>
            <a:endParaRPr lang="lt-LT" dirty="0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C352E9DC-ADE7-D505-1C1A-25E657370E7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66050" y="699376"/>
            <a:ext cx="10515600" cy="526892"/>
          </a:xfrm>
        </p:spPr>
        <p:txBody>
          <a:bodyPr/>
          <a:lstStyle/>
          <a:p>
            <a:r>
              <a:rPr lang="lt-LT" sz="3600" dirty="0"/>
              <a:t>Rekomendacijos CPO LT</a:t>
            </a:r>
          </a:p>
        </p:txBody>
      </p:sp>
      <p:pic>
        <p:nvPicPr>
          <p:cNvPr id="9" name="Turinio vietos rezervavimo ženklas 8">
            <a:extLst>
              <a:ext uri="{FF2B5EF4-FFF2-40B4-BE49-F238E27FC236}">
                <a16:creationId xmlns:a16="http://schemas.microsoft.com/office/drawing/2014/main" id="{185F397F-9358-72E6-EA26-224B0C9E30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66050" y="1886719"/>
            <a:ext cx="10584000" cy="3809180"/>
          </a:xfrm>
        </p:spPr>
      </p:pic>
    </p:spTree>
    <p:extLst>
      <p:ext uri="{BB962C8B-B14F-4D97-AF65-F5344CB8AC3E}">
        <p14:creationId xmlns:p14="http://schemas.microsoft.com/office/powerpoint/2010/main" val="1205933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506358-C25F-FF08-FACB-BCBD665842E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410326" y="4952822"/>
            <a:ext cx="5276850" cy="541891"/>
          </a:xfrm>
        </p:spPr>
        <p:txBody>
          <a:bodyPr/>
          <a:lstStyle/>
          <a:p>
            <a:r>
              <a:rPr lang="en-US" sz="3600"/>
              <a:t>A</a:t>
            </a:r>
            <a:r>
              <a:rPr lang="lt-LT" sz="3600"/>
              <a:t>ČIŪ UŽ DĖMESĮ</a:t>
            </a:r>
            <a:r>
              <a:rPr lang="en-US" sz="3600"/>
              <a:t>!</a:t>
            </a:r>
            <a:endParaRPr lang="lt-LT"/>
          </a:p>
          <a:p>
            <a:endParaRPr lang="lt-LT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177C335C-09CB-4A13-B630-BC8364DA8EE2}"/>
              </a:ext>
            </a:extLst>
          </p:cNvPr>
          <p:cNvSpPr txBox="1">
            <a:spLocks/>
          </p:cNvSpPr>
          <p:nvPr/>
        </p:nvSpPr>
        <p:spPr>
          <a:xfrm>
            <a:off x="6410326" y="5494713"/>
            <a:ext cx="4711700" cy="12082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700" b="1" kern="1200">
                <a:solidFill>
                  <a:srgbClr val="192850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sz="2400" dirty="0"/>
              <a:t>PAULIUS BAKAITIS </a:t>
            </a:r>
            <a:br>
              <a:rPr lang="lt-LT" sz="2400" dirty="0"/>
            </a:br>
            <a:r>
              <a:rPr lang="lt-LT" sz="1800" dirty="0"/>
              <a:t>Atitikties audito departamento </a:t>
            </a:r>
            <a:br>
              <a:rPr lang="lt-LT" sz="1800" dirty="0"/>
            </a:br>
            <a:r>
              <a:rPr lang="lt-LT" sz="1800" dirty="0"/>
              <a:t>vyriausiasis </a:t>
            </a:r>
            <a:r>
              <a:rPr lang="lt-LT" sz="1800"/>
              <a:t>valstybinis auditorius-</a:t>
            </a:r>
            <a:br>
              <a:rPr lang="lt-LT" sz="1800"/>
            </a:br>
            <a:r>
              <a:rPr lang="lt-LT" sz="1800"/>
              <a:t>audito </a:t>
            </a:r>
            <a:r>
              <a:rPr lang="lt-LT" sz="1800" dirty="0"/>
              <a:t>grupės vadovas</a:t>
            </a:r>
          </a:p>
          <a:p>
            <a:r>
              <a:rPr lang="lt-LT" sz="3000" dirty="0"/>
              <a:t> </a:t>
            </a:r>
            <a:br>
              <a:rPr lang="lt-LT" sz="3000" dirty="0"/>
            </a:b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799745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66D428F43A61974BA16FE08C8D24C163" ma:contentTypeVersion="0" ma:contentTypeDescription="Kurkite naują dokumentą." ma:contentTypeScope="" ma:versionID="55002ab0922412ff1a1e8a47b060fd00">
  <xsd:schema xmlns:xsd="http://www.w3.org/2001/XMLSchema" xmlns:xs="http://www.w3.org/2001/XMLSchema" xmlns:p="http://schemas.microsoft.com/office/2006/metadata/properties" xmlns:ns2="28130d43-1b56-4a10-ad88-2cd38123f4c1" targetNamespace="http://schemas.microsoft.com/office/2006/metadata/properties" ma:root="true" ma:fieldsID="b83ee54e3fde14d56dbbd12a052227b8" ns2:_="">
    <xsd:import namespace="28130d43-1b56-4a10-ad88-2cd38123f4c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130d43-1b56-4a10-ad88-2cd38123f4c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o ID reikšmė" ma:description="Dokumento ID reikšmė, priskirta šiam elementui." ma:internalName="_dlc_DocId" ma:readOnly="true">
      <xsd:simpleType>
        <xsd:restriction base="dms:Text"/>
      </xsd:simpleType>
    </xsd:element>
    <xsd:element name="_dlc_DocIdUrl" ma:index="9" nillable="true" ma:displayName="Dokumento ID" ma:description="Nuolatinis saitas į šį dokumentą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8130d43-1b56-4a10-ad88-2cd38123f4c1">Z6YWEJNPDQQR-634758032-599</_dlc_DocId>
    <_dlc_DocIdUrl xmlns="28130d43-1b56-4a10-ad88-2cd38123f4c1">
      <Url>https://intranetas.lrs.lt/8/vka/_layouts/15/DocIdRedir.aspx?ID=Z6YWEJNPDQQR-634758032-599</Url>
      <Description>Z6YWEJNPDQQR-634758032-599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DDECF02-56D5-470F-8746-E84A3C726EE8}"/>
</file>

<file path=customXml/itemProps2.xml><?xml version="1.0" encoding="utf-8"?>
<ds:datastoreItem xmlns:ds="http://schemas.openxmlformats.org/officeDocument/2006/customXml" ds:itemID="{2A4E8BBE-5785-42E9-96A9-2A7751F50E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DBD17D-E13D-4CFE-8CAC-B28697932AA6}">
  <ds:schemaRefs>
    <ds:schemaRef ds:uri="http://schemas.microsoft.com/office/2006/metadata/properties"/>
    <ds:schemaRef ds:uri="http://schemas.microsoft.com/office/infopath/2007/PartnerControls"/>
    <ds:schemaRef ds:uri="9ad776d0-e2d3-4953-a441-f36fa8fdc9a6"/>
    <ds:schemaRef ds:uri="236c35aa-3daf-4f01-817f-3e5f68c77b31"/>
    <ds:schemaRef ds:uri="e638ce95-5009-4d85-9c39-8eb599b5c52c"/>
    <ds:schemaRef ds:uri="c67940c8-100a-4706-bbd7-6f05c4a9a332"/>
  </ds:schemaRefs>
</ds:datastoreItem>
</file>

<file path=customXml/itemProps4.xml><?xml version="1.0" encoding="utf-8"?>
<ds:datastoreItem xmlns:ds="http://schemas.openxmlformats.org/officeDocument/2006/customXml" ds:itemID="{FF8A70BD-4409-47AF-9667-E13E0A1C3277}"/>
</file>

<file path=docMetadata/LabelInfo.xml><?xml version="1.0" encoding="utf-8"?>
<clbl:labelList xmlns:clbl="http://schemas.microsoft.com/office/2020/mipLabelMetadata">
  <clbl:label id="{c726ada4-eee0-43ea-be57-397a438ff30f}" enabled="1" method="Standard" siteId="{3ff45aa8-20e5-4053-a803-dbc4b63d971e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7557</TotalTime>
  <Words>315</Words>
  <Application>Microsoft Office PowerPoint</Application>
  <PresentationFormat>Plačiaekranė</PresentationFormat>
  <Paragraphs>51</Paragraphs>
  <Slides>8</Slides>
  <Notes>6</Notes>
  <HiddenSlides>0</HiddenSlides>
  <MMClips>0</MMClips>
  <ScaleCrop>false</ScaleCrop>
  <HeadingPairs>
    <vt:vector size="6" baseType="variant">
      <vt:variant>
        <vt:lpstr>Naudojami šriftai</vt:lpstr>
      </vt:variant>
      <vt:variant>
        <vt:i4>6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Fira Sans</vt:lpstr>
      <vt:lpstr>Times New Roman</vt:lpstr>
      <vt:lpstr>Wingdings</vt:lpstr>
      <vt:lpstr>Office Theme</vt:lpstr>
      <vt:lpstr>„PowerPoint“ pateiktis</vt:lpstr>
      <vt:lpstr>CPO LT veikla vykdant viešuosius pirkimus</vt:lpstr>
      <vt:lpstr>CPO LT veikla vykdant viešuosius pirkimus</vt:lpstr>
      <vt:lpstr>CPO LT veikla vykdant viešuosius pirkimus</vt:lpstr>
      <vt:lpstr>CPO LT veikla vykdant viešuosius pirkimus</vt:lpstr>
      <vt:lpstr>CPO LT veikla vykdant viešuosius pirkimus</vt:lpstr>
      <vt:lpstr>CPO LT veikla vykdant viešuosius pirkimus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Komunikacijos amatininkai</dc:creator>
  <cp:lastModifiedBy>Paulius Bakaitis</cp:lastModifiedBy>
  <cp:revision>38</cp:revision>
  <dcterms:created xsi:type="dcterms:W3CDTF">2022-05-23T09:09:31Z</dcterms:created>
  <dcterms:modified xsi:type="dcterms:W3CDTF">2025-03-09T20:12:31Z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0x01010066D428F43A61974BA16FE08C8D24C163</vt:lpwstr>
  </property>
  <property fmtid="{D5CDD505-2E9C-101B-9397-08002B2CF9AE}" pid="3" name="MediaServiceImageTags">
    <vt:lpwstr/>
  </property>
  <property fmtid="{D5CDD505-2E9C-101B-9397-08002B2CF9AE}" pid="4" name="_dlc_DocIdItemGuid">
    <vt:lpwstr>f36f6da8-98fd-4399-9a13-3938e8ae7ee9</vt:lpwstr>
  </property>
</Properties>
</file>