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9874250" cy="6797675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6F4BF-DA25-44F7-B815-37425F82F115}" type="datetimeFigureOut">
              <a:rPr lang="lt-LT" smtClean="0"/>
              <a:t>2020-06-09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3C61A-CBE0-4627-A235-5E8AE74222F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51721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 smtClean="0"/>
              <a:t>Spustelėję redag. ruoš. pavad. stilių</a:t>
            </a:r>
            <a:endParaRPr lang="lt-LT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6F4BF-DA25-44F7-B815-37425F82F115}" type="datetimeFigureOut">
              <a:rPr lang="lt-LT" smtClean="0"/>
              <a:t>2020-06-09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3C61A-CBE0-4627-A235-5E8AE74222FB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70311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3600" smtClean="0"/>
              <a:t>KORUPCIJOS RIZIKOS</a:t>
            </a:r>
            <a:br>
              <a:rPr lang="lt-LT" sz="3600" smtClean="0"/>
            </a:br>
            <a:r>
              <a:rPr lang="lt-LT" sz="3600" smtClean="0"/>
              <a:t>SAVIVALDYBIŲ IR VALSTYBĖS </a:t>
            </a:r>
            <a:br>
              <a:rPr lang="lt-LT" sz="3600" smtClean="0"/>
            </a:br>
            <a:r>
              <a:rPr lang="lt-LT" sz="3600" smtClean="0"/>
              <a:t>VALDOMOSE  ĮMONĖSE</a:t>
            </a:r>
            <a:endParaRPr lang="lt-LT" sz="3600" dirty="0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167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3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77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10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097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5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71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5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418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13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46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2400" b="1" smtClean="0">
                <a:solidFill>
                  <a:srgbClr val="0063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EBPO REKOMENDACIJOS VVĮ VALDYBŲ SUDARYMUI</a:t>
            </a:r>
            <a:endParaRPr lang="en-GB" sz="2400" b="1" dirty="0">
              <a:solidFill>
                <a:srgbClr val="00638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4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2400" b="1" smtClean="0">
                <a:solidFill>
                  <a:srgbClr val="0063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EBPO REKOMENDACIJOS VVĮ VALDYBŲ SUDARYMUI</a:t>
            </a:r>
            <a:endParaRPr lang="en-GB" sz="2400" b="1" dirty="0">
              <a:solidFill>
                <a:srgbClr val="00638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1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2400" b="1" smtClean="0">
                <a:solidFill>
                  <a:srgbClr val="00638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SPRENDIMŲ PRIĖMIMAS LIETUVOJE,  2019</a:t>
            </a:r>
            <a:endParaRPr lang="en-GB" sz="2400" b="1" dirty="0">
              <a:solidFill>
                <a:srgbClr val="00638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60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" name="Paveikslėlis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267592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14873F00269FFA4E8FC0E88D68D5DE11" ma:contentTypeVersion="2" ma:contentTypeDescription="" ma:contentTypeScope="" ma:versionID="71ccf2fa903f8eb7160aba87e97ace8f">
  <xsd:schema xmlns:xsd="http://www.w3.org/2001/XMLSchema" xmlns:xs="http://www.w3.org/2001/XMLSchema" xmlns:p="http://schemas.microsoft.com/office/2006/metadata/properties" xmlns:ns1="http://schemas.microsoft.com/sharepoint/v3" xmlns:ns2="c17d48d0-422d-42ee-9c56-8fc8cd5675e3" xmlns:ns3="http://schemas.microsoft.com/sharepoint/v4" targetNamespace="http://schemas.microsoft.com/office/2006/metadata/properties" ma:root="true" ma:fieldsID="b448a1a08f212d503c4bb3714b6f9a24" ns1:_="" ns2:_="" ns3:_="">
    <xsd:import namespace="http://schemas.microsoft.com/sharepoint/v3"/>
    <xsd:import namespace="c17d48d0-422d-42ee-9c56-8fc8cd5675e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7d48d0-422d-42ee-9c56-8fc8cd5675e3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Antrinis xmlns="c17d48d0-422d-42ee-9c56-8fc8cd5675e3">false</Antrinis>
    <IconOverlay xmlns="http://schemas.microsoft.com/sharepoint/v4" xsi:nil="true"/>
    <Viesas xmlns="c17d48d0-422d-42ee-9c56-8fc8cd5675e3">true</Viesas>
    <Pagrindinis xmlns="c17d48d0-422d-42ee-9c56-8fc8cd5675e3">true</Pagrindinis>
    <xd_ProgID xmlns="http://schemas.microsoft.com/sharepoint/v3" xsi:nil="true"/>
    <rusiavimas xmlns="c17d48d0-422d-42ee-9c56-8fc8cd5675e3" xsi:nil="true"/>
  </documentManagement>
</p:properties>
</file>

<file path=customXml/itemProps1.xml><?xml version="1.0" encoding="utf-8"?>
<ds:datastoreItem xmlns:ds="http://schemas.openxmlformats.org/officeDocument/2006/customXml" ds:itemID="{3307ADD1-B2B1-4B46-857B-507EA03AEE4B}"/>
</file>

<file path=customXml/itemProps2.xml><?xml version="1.0" encoding="utf-8"?>
<ds:datastoreItem xmlns:ds="http://schemas.openxmlformats.org/officeDocument/2006/customXml" ds:itemID="{0C898C61-5C2A-4C9B-8CB0-91016F47A45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Plačiaekranė</PresentationFormat>
  <Paragraphs>4</Paragraphs>
  <Slides>15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„Office“ tema</vt:lpstr>
      <vt:lpstr>KORUPCIJOS RIZIKOS SAVIVALDYBIŲ IR VALSTYBĖS  VALDOMOSE  ĮMONĖSE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EBPO REKOMENDACIJOS VVĮ VALDYBŲ SUDARYMUI</vt:lpstr>
      <vt:lpstr>EBPO REKOMENDACIJOS VVĮ VALDYBŲ SUDARYMUI</vt:lpstr>
      <vt:lpstr>SPRENDIMŲ PRIĖMIMAS LIETUVOJE,  2019</vt:lpstr>
      <vt:lpstr>„PowerPoint“ pateiktis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KORUPCIJOS RIZIKOS SAVIVALDYBIŲ IR VALSTYBĖS  VALDOMOSE  ĮMONĖSE</dc:title>
  <dc:creator>Margarita Švedkauskienė</dc:creator>
  <cp:lastModifiedBy>Margarita Švedkauskienė</cp:lastModifiedBy>
  <cp:revision>1</cp:revision>
  <dcterms:created xsi:type="dcterms:W3CDTF">2020-06-09T15:06:10Z</dcterms:created>
  <dcterms:modified xsi:type="dcterms:W3CDTF">2020-06-09T15:09:53Z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0x01010030D9DBA0AD9F4678BDDB4D5C3B1BB0E20014873F00269FFA4E8FC0E88D68D5DE11</vt:lpwstr>
  </property>
</Properties>
</file>