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charts/style4.xml" ContentType="application/vnd.ms-office.chartstyle+xml"/>
  <Override PartName="/ppt/charts/colors4.xml" ContentType="application/vnd.ms-office.chartcolorstyle+xml"/>
  <Override PartName="/ppt/charts/chart2.xml" ContentType="application/vnd.openxmlformats-officedocument.drawingml.chart+xml"/>
  <Override PartName="/ppt/charts/chart4.xml" ContentType="application/vnd.openxmlformats-officedocument.drawingml.chart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hart3.xml" ContentType="application/vnd.openxmlformats-officedocument.drawingml.chart+xml"/>
  <Override PartName="/ppt/charts/colors2.xml" ContentType="application/vnd.ms-office.chartcolorstyle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charts/style1.xml" ContentType="application/vnd.ms-office.chartstyle+xml"/>
  <Override PartName="/ppt/charts/colors1.xml" ContentType="application/vnd.ms-office.chartcolorstyl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uthors.xml" ContentType="application/vnd.ms-powerpoint.author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5" r:id="rId2"/>
    <p:sldId id="297" r:id="rId3"/>
    <p:sldId id="299" r:id="rId4"/>
    <p:sldId id="268" r:id="rId5"/>
    <p:sldId id="259" r:id="rId6"/>
    <p:sldId id="294" r:id="rId7"/>
    <p:sldId id="289" r:id="rId8"/>
    <p:sldId id="265" r:id="rId9"/>
    <p:sldId id="301" r:id="rId10"/>
    <p:sldId id="298" r:id="rId11"/>
    <p:sldId id="295" r:id="rId12"/>
    <p:sldId id="296" r:id="rId13"/>
    <p:sldId id="29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D2702E9-C5E0-F9D4-25D4-A36BFA6A96D3}" name="Airidas Daukšas" initials="AD" userId="S::airidas.dauksas@vert.lt::bb0b23ec-25da-4063-88c8-c11f0fe8193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B050"/>
    <a:srgbClr val="4CBC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Vidutinis stilius 2 – paryškinima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03" autoAdjust="0"/>
  </p:normalViewPr>
  <p:slideViewPr>
    <p:cSldViewPr snapToGrid="0">
      <p:cViewPr varScale="1">
        <p:scale>
          <a:sx n="73" d="100"/>
          <a:sy n="73" d="100"/>
        </p:scale>
        <p:origin x="3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dmnk\Documents\Apzvalgos\20250108%20Offshore%20pranasumas%20uz%20onshore\Generation%20Forecasts%20for%20Wind%20and%20Solar_202401010000-202501010000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vkekk-my.sharepoint.com/personal/laima_kasparaviciute_vert_lt/Documents/2025%20Atnaujinta%20skai&#269;iuokl&#279;%20Konkurso%20laim&#279;tojui%20VIAP%20l&#279;&#353;&#371;%20be%20IF%20d&#279;l%200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.janusevicius\Desktop\Jurinis%20vejas\2025-03-31%20Skai&#269;iuokl&#279;\2025%20Atnaujinta%20skai&#269;iuokl&#279;%20Konkurso%20laim&#279;tojui%20VIAP%20l&#279;&#353;&#371;%20be%20IF%20d&#279;l%200_su%20diskontavimu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.janusevicius\Desktop\Jurinis%20vejas\2025-03-31%20Skai&#269;iuokl&#279;\2025%20Atnaujinta%20skai&#269;iuokl&#279;%20Konkurso%20laim&#279;tojui%20VIAP%20l&#279;&#353;&#371;%20be%20IF%20d&#279;l%200_su%20diskontavimu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/>
              <a:t>Offshore vs</a:t>
            </a:r>
            <a:r>
              <a:rPr lang="lt-LT" baseline="0"/>
              <a:t> onshore during low generation hours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'Žema gamyba (10%)'!$F$1</c:f>
              <c:strCache>
                <c:ptCount val="1"/>
                <c:pt idx="0">
                  <c:v>Wind Offshore [MW] Normalized</c:v>
                </c:pt>
              </c:strCache>
            </c:strRef>
          </c:tx>
          <c:spPr>
            <a:solidFill>
              <a:schemeClr val="tx2">
                <a:lumMod val="75000"/>
                <a:lumOff val="25000"/>
              </a:schemeClr>
            </a:solidFill>
            <a:ln>
              <a:solidFill>
                <a:schemeClr val="tx2">
                  <a:lumMod val="75000"/>
                  <a:lumOff val="25000"/>
                </a:schemeClr>
              </a:solidFill>
            </a:ln>
            <a:effectLst/>
          </c:spPr>
          <c:invertIfNegative val="0"/>
          <c:val>
            <c:numRef>
              <c:f>'Žema gamyba (10%)'!$F$2:$F$1921</c:f>
              <c:numCache>
                <c:formatCode>General</c:formatCode>
                <c:ptCount val="1920"/>
                <c:pt idx="0">
                  <c:v>0.01</c:v>
                </c:pt>
                <c:pt idx="1">
                  <c:v>0.01</c:v>
                </c:pt>
                <c:pt idx="2">
                  <c:v>0.01</c:v>
                </c:pt>
                <c:pt idx="3">
                  <c:v>0</c:v>
                </c:pt>
                <c:pt idx="4">
                  <c:v>0</c:v>
                </c:pt>
                <c:pt idx="5">
                  <c:v>0.06</c:v>
                </c:pt>
                <c:pt idx="6">
                  <c:v>0.06</c:v>
                </c:pt>
                <c:pt idx="7">
                  <c:v>0.06</c:v>
                </c:pt>
                <c:pt idx="8">
                  <c:v>7.0000000000000007E-2</c:v>
                </c:pt>
                <c:pt idx="9">
                  <c:v>7.0000000000000007E-2</c:v>
                </c:pt>
                <c:pt idx="10">
                  <c:v>0.08</c:v>
                </c:pt>
                <c:pt idx="11">
                  <c:v>0.1</c:v>
                </c:pt>
                <c:pt idx="12">
                  <c:v>0.12</c:v>
                </c:pt>
                <c:pt idx="13">
                  <c:v>0.05</c:v>
                </c:pt>
                <c:pt idx="14">
                  <c:v>0.06</c:v>
                </c:pt>
                <c:pt idx="15">
                  <c:v>0.02</c:v>
                </c:pt>
                <c:pt idx="16">
                  <c:v>0.02</c:v>
                </c:pt>
                <c:pt idx="17">
                  <c:v>0.11</c:v>
                </c:pt>
                <c:pt idx="18">
                  <c:v>0.04</c:v>
                </c:pt>
                <c:pt idx="19">
                  <c:v>0.05</c:v>
                </c:pt>
                <c:pt idx="20">
                  <c:v>0.05</c:v>
                </c:pt>
                <c:pt idx="21">
                  <c:v>0.06</c:v>
                </c:pt>
                <c:pt idx="22">
                  <c:v>0.08</c:v>
                </c:pt>
                <c:pt idx="23">
                  <c:v>0.09</c:v>
                </c:pt>
                <c:pt idx="24">
                  <c:v>0.11</c:v>
                </c:pt>
                <c:pt idx="25">
                  <c:v>0.01</c:v>
                </c:pt>
                <c:pt idx="26">
                  <c:v>0.01</c:v>
                </c:pt>
                <c:pt idx="27">
                  <c:v>0.01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7.0000000000000007E-2</c:v>
                </c:pt>
                <c:pt idx="34">
                  <c:v>7.0000000000000007E-2</c:v>
                </c:pt>
                <c:pt idx="35">
                  <c:v>7.0000000000000007E-2</c:v>
                </c:pt>
                <c:pt idx="36">
                  <c:v>0.06</c:v>
                </c:pt>
                <c:pt idx="37">
                  <c:v>7.0000000000000007E-2</c:v>
                </c:pt>
                <c:pt idx="38">
                  <c:v>0.08</c:v>
                </c:pt>
                <c:pt idx="39">
                  <c:v>0.01</c:v>
                </c:pt>
                <c:pt idx="40">
                  <c:v>0.01</c:v>
                </c:pt>
                <c:pt idx="41">
                  <c:v>0.01</c:v>
                </c:pt>
                <c:pt idx="42">
                  <c:v>0.01</c:v>
                </c:pt>
                <c:pt idx="43">
                  <c:v>0.01</c:v>
                </c:pt>
                <c:pt idx="44">
                  <c:v>0.01</c:v>
                </c:pt>
                <c:pt idx="45">
                  <c:v>0</c:v>
                </c:pt>
                <c:pt idx="46">
                  <c:v>0</c:v>
                </c:pt>
                <c:pt idx="47">
                  <c:v>0.01</c:v>
                </c:pt>
                <c:pt idx="48">
                  <c:v>0.01</c:v>
                </c:pt>
                <c:pt idx="49">
                  <c:v>0.01</c:v>
                </c:pt>
                <c:pt idx="50">
                  <c:v>0.01</c:v>
                </c:pt>
                <c:pt idx="51">
                  <c:v>0.01</c:v>
                </c:pt>
                <c:pt idx="52">
                  <c:v>0.01</c:v>
                </c:pt>
                <c:pt idx="53">
                  <c:v>0.02</c:v>
                </c:pt>
                <c:pt idx="54">
                  <c:v>0.02</c:v>
                </c:pt>
                <c:pt idx="55">
                  <c:v>0.02</c:v>
                </c:pt>
                <c:pt idx="56">
                  <c:v>0.02</c:v>
                </c:pt>
                <c:pt idx="57">
                  <c:v>0.02</c:v>
                </c:pt>
                <c:pt idx="58">
                  <c:v>0.02</c:v>
                </c:pt>
                <c:pt idx="59">
                  <c:v>0.02</c:v>
                </c:pt>
                <c:pt idx="60">
                  <c:v>0.03</c:v>
                </c:pt>
                <c:pt idx="61">
                  <c:v>0.03</c:v>
                </c:pt>
                <c:pt idx="62">
                  <c:v>0.03</c:v>
                </c:pt>
                <c:pt idx="63">
                  <c:v>0.03</c:v>
                </c:pt>
                <c:pt idx="64">
                  <c:v>0.09</c:v>
                </c:pt>
                <c:pt idx="65">
                  <c:v>0.09</c:v>
                </c:pt>
                <c:pt idx="66">
                  <c:v>0.09</c:v>
                </c:pt>
                <c:pt idx="67">
                  <c:v>0.09</c:v>
                </c:pt>
                <c:pt idx="68">
                  <c:v>0.1</c:v>
                </c:pt>
                <c:pt idx="69">
                  <c:v>0.11</c:v>
                </c:pt>
                <c:pt idx="70">
                  <c:v>0.11</c:v>
                </c:pt>
                <c:pt idx="71">
                  <c:v>0.11</c:v>
                </c:pt>
                <c:pt idx="72">
                  <c:v>0.11</c:v>
                </c:pt>
                <c:pt idx="73">
                  <c:v>0.08</c:v>
                </c:pt>
                <c:pt idx="74">
                  <c:v>7.0000000000000007E-2</c:v>
                </c:pt>
                <c:pt idx="75">
                  <c:v>7.0000000000000007E-2</c:v>
                </c:pt>
                <c:pt idx="76">
                  <c:v>7.0000000000000007E-2</c:v>
                </c:pt>
                <c:pt idx="77">
                  <c:v>7.0000000000000007E-2</c:v>
                </c:pt>
                <c:pt idx="78">
                  <c:v>0.08</c:v>
                </c:pt>
                <c:pt idx="79">
                  <c:v>0.04</c:v>
                </c:pt>
                <c:pt idx="80">
                  <c:v>0.04</c:v>
                </c:pt>
                <c:pt idx="81">
                  <c:v>0.03</c:v>
                </c:pt>
                <c:pt idx="82">
                  <c:v>0.03</c:v>
                </c:pt>
                <c:pt idx="83">
                  <c:v>0.05</c:v>
                </c:pt>
                <c:pt idx="84">
                  <c:v>0.06</c:v>
                </c:pt>
                <c:pt idx="85">
                  <c:v>0.06</c:v>
                </c:pt>
                <c:pt idx="86">
                  <c:v>0.06</c:v>
                </c:pt>
                <c:pt idx="87">
                  <c:v>0.06</c:v>
                </c:pt>
                <c:pt idx="88">
                  <c:v>0.06</c:v>
                </c:pt>
                <c:pt idx="89">
                  <c:v>0.06</c:v>
                </c:pt>
                <c:pt idx="90">
                  <c:v>0.06</c:v>
                </c:pt>
                <c:pt idx="91">
                  <c:v>7.0000000000000007E-2</c:v>
                </c:pt>
                <c:pt idx="92">
                  <c:v>7.0000000000000007E-2</c:v>
                </c:pt>
                <c:pt idx="93">
                  <c:v>0.08</c:v>
                </c:pt>
                <c:pt idx="94">
                  <c:v>0.11</c:v>
                </c:pt>
                <c:pt idx="95">
                  <c:v>0.12</c:v>
                </c:pt>
                <c:pt idx="96">
                  <c:v>0.2</c:v>
                </c:pt>
                <c:pt idx="97">
                  <c:v>7.0000000000000007E-2</c:v>
                </c:pt>
                <c:pt idx="98">
                  <c:v>0.14000000000000001</c:v>
                </c:pt>
                <c:pt idx="99">
                  <c:v>0.18</c:v>
                </c:pt>
                <c:pt idx="100">
                  <c:v>0.26</c:v>
                </c:pt>
                <c:pt idx="101">
                  <c:v>0.24</c:v>
                </c:pt>
                <c:pt idx="102">
                  <c:v>0.03</c:v>
                </c:pt>
                <c:pt idx="103">
                  <c:v>0.04</c:v>
                </c:pt>
                <c:pt idx="104">
                  <c:v>7.0000000000000007E-2</c:v>
                </c:pt>
                <c:pt idx="105">
                  <c:v>0.09</c:v>
                </c:pt>
                <c:pt idx="106">
                  <c:v>0.1</c:v>
                </c:pt>
                <c:pt idx="107">
                  <c:v>0.08</c:v>
                </c:pt>
                <c:pt idx="108">
                  <c:v>0.06</c:v>
                </c:pt>
                <c:pt idx="109">
                  <c:v>0.05</c:v>
                </c:pt>
                <c:pt idx="110">
                  <c:v>0.03</c:v>
                </c:pt>
                <c:pt idx="111">
                  <c:v>0.03</c:v>
                </c:pt>
                <c:pt idx="112">
                  <c:v>0.02</c:v>
                </c:pt>
                <c:pt idx="113">
                  <c:v>0.03</c:v>
                </c:pt>
                <c:pt idx="114">
                  <c:v>0.21</c:v>
                </c:pt>
                <c:pt idx="115">
                  <c:v>0.19</c:v>
                </c:pt>
                <c:pt idx="116">
                  <c:v>0.17</c:v>
                </c:pt>
                <c:pt idx="117">
                  <c:v>0.16</c:v>
                </c:pt>
                <c:pt idx="118">
                  <c:v>0.11</c:v>
                </c:pt>
                <c:pt idx="119">
                  <c:v>0.1</c:v>
                </c:pt>
                <c:pt idx="120">
                  <c:v>0.1</c:v>
                </c:pt>
                <c:pt idx="121">
                  <c:v>0.11</c:v>
                </c:pt>
                <c:pt idx="122">
                  <c:v>0.1</c:v>
                </c:pt>
                <c:pt idx="123">
                  <c:v>0.03</c:v>
                </c:pt>
                <c:pt idx="124">
                  <c:v>0.19</c:v>
                </c:pt>
                <c:pt idx="125">
                  <c:v>0.09</c:v>
                </c:pt>
                <c:pt idx="126">
                  <c:v>0.05</c:v>
                </c:pt>
                <c:pt idx="127">
                  <c:v>0.06</c:v>
                </c:pt>
                <c:pt idx="128">
                  <c:v>0.12</c:v>
                </c:pt>
                <c:pt idx="129">
                  <c:v>0.1</c:v>
                </c:pt>
                <c:pt idx="130">
                  <c:v>0.09</c:v>
                </c:pt>
                <c:pt idx="131">
                  <c:v>0.11</c:v>
                </c:pt>
                <c:pt idx="132">
                  <c:v>0.15</c:v>
                </c:pt>
                <c:pt idx="133">
                  <c:v>0.22</c:v>
                </c:pt>
                <c:pt idx="134">
                  <c:v>0.14000000000000001</c:v>
                </c:pt>
                <c:pt idx="135">
                  <c:v>0.04</c:v>
                </c:pt>
                <c:pt idx="136">
                  <c:v>0.03</c:v>
                </c:pt>
                <c:pt idx="137">
                  <c:v>0.01</c:v>
                </c:pt>
                <c:pt idx="138">
                  <c:v>0.01</c:v>
                </c:pt>
                <c:pt idx="139">
                  <c:v>0.01</c:v>
                </c:pt>
                <c:pt idx="140">
                  <c:v>0.01</c:v>
                </c:pt>
                <c:pt idx="141">
                  <c:v>0.01</c:v>
                </c:pt>
                <c:pt idx="142">
                  <c:v>0</c:v>
                </c:pt>
                <c:pt idx="143">
                  <c:v>0</c:v>
                </c:pt>
                <c:pt idx="144">
                  <c:v>0.14000000000000001</c:v>
                </c:pt>
                <c:pt idx="145">
                  <c:v>0.11</c:v>
                </c:pt>
                <c:pt idx="146">
                  <c:v>0.09</c:v>
                </c:pt>
                <c:pt idx="147">
                  <c:v>7.0000000000000007E-2</c:v>
                </c:pt>
                <c:pt idx="148">
                  <c:v>0.05</c:v>
                </c:pt>
                <c:pt idx="149">
                  <c:v>0.03</c:v>
                </c:pt>
                <c:pt idx="150">
                  <c:v>0.02</c:v>
                </c:pt>
                <c:pt idx="151">
                  <c:v>0.02</c:v>
                </c:pt>
                <c:pt idx="152">
                  <c:v>0.01</c:v>
                </c:pt>
                <c:pt idx="153">
                  <c:v>0.02</c:v>
                </c:pt>
                <c:pt idx="154">
                  <c:v>0.02</c:v>
                </c:pt>
                <c:pt idx="155">
                  <c:v>0.01</c:v>
                </c:pt>
                <c:pt idx="156">
                  <c:v>0.11</c:v>
                </c:pt>
                <c:pt idx="157">
                  <c:v>0.11</c:v>
                </c:pt>
                <c:pt idx="158">
                  <c:v>0.11</c:v>
                </c:pt>
                <c:pt idx="159">
                  <c:v>0.11</c:v>
                </c:pt>
                <c:pt idx="160">
                  <c:v>0.11</c:v>
                </c:pt>
                <c:pt idx="161">
                  <c:v>0.11</c:v>
                </c:pt>
                <c:pt idx="162">
                  <c:v>0.11</c:v>
                </c:pt>
                <c:pt idx="163">
                  <c:v>0.11</c:v>
                </c:pt>
                <c:pt idx="164">
                  <c:v>0.09</c:v>
                </c:pt>
                <c:pt idx="165">
                  <c:v>7.0000000000000007E-2</c:v>
                </c:pt>
                <c:pt idx="166">
                  <c:v>0.04</c:v>
                </c:pt>
                <c:pt idx="167">
                  <c:v>0.12</c:v>
                </c:pt>
                <c:pt idx="168">
                  <c:v>0.13</c:v>
                </c:pt>
                <c:pt idx="169">
                  <c:v>0.35</c:v>
                </c:pt>
                <c:pt idx="170">
                  <c:v>0.37</c:v>
                </c:pt>
                <c:pt idx="171">
                  <c:v>0.38</c:v>
                </c:pt>
                <c:pt idx="172">
                  <c:v>0.38</c:v>
                </c:pt>
                <c:pt idx="173">
                  <c:v>0.02</c:v>
                </c:pt>
                <c:pt idx="174">
                  <c:v>0.02</c:v>
                </c:pt>
                <c:pt idx="175">
                  <c:v>0.01</c:v>
                </c:pt>
                <c:pt idx="176">
                  <c:v>0.01</c:v>
                </c:pt>
                <c:pt idx="177">
                  <c:v>0.01</c:v>
                </c:pt>
                <c:pt idx="178">
                  <c:v>0.01</c:v>
                </c:pt>
                <c:pt idx="179">
                  <c:v>0.01</c:v>
                </c:pt>
                <c:pt idx="180">
                  <c:v>0.01</c:v>
                </c:pt>
                <c:pt idx="181">
                  <c:v>0.01</c:v>
                </c:pt>
                <c:pt idx="182">
                  <c:v>0.02</c:v>
                </c:pt>
                <c:pt idx="183">
                  <c:v>7.0000000000000007E-2</c:v>
                </c:pt>
                <c:pt idx="184">
                  <c:v>0.08</c:v>
                </c:pt>
                <c:pt idx="185">
                  <c:v>0.09</c:v>
                </c:pt>
                <c:pt idx="186">
                  <c:v>0.04</c:v>
                </c:pt>
                <c:pt idx="187">
                  <c:v>0.03</c:v>
                </c:pt>
                <c:pt idx="188">
                  <c:v>0.03</c:v>
                </c:pt>
                <c:pt idx="189">
                  <c:v>0.02</c:v>
                </c:pt>
                <c:pt idx="190">
                  <c:v>0.02</c:v>
                </c:pt>
                <c:pt idx="191">
                  <c:v>0.03</c:v>
                </c:pt>
                <c:pt idx="192">
                  <c:v>0.13</c:v>
                </c:pt>
                <c:pt idx="193">
                  <c:v>0.13</c:v>
                </c:pt>
                <c:pt idx="194">
                  <c:v>0.08</c:v>
                </c:pt>
                <c:pt idx="195">
                  <c:v>7.0000000000000007E-2</c:v>
                </c:pt>
                <c:pt idx="196">
                  <c:v>7.0000000000000007E-2</c:v>
                </c:pt>
                <c:pt idx="197">
                  <c:v>7.0000000000000007E-2</c:v>
                </c:pt>
                <c:pt idx="198">
                  <c:v>0.09</c:v>
                </c:pt>
                <c:pt idx="199">
                  <c:v>0.08</c:v>
                </c:pt>
                <c:pt idx="200">
                  <c:v>7.0000000000000007E-2</c:v>
                </c:pt>
                <c:pt idx="201">
                  <c:v>7.0000000000000007E-2</c:v>
                </c:pt>
                <c:pt idx="202">
                  <c:v>7.0000000000000007E-2</c:v>
                </c:pt>
                <c:pt idx="203">
                  <c:v>0.06</c:v>
                </c:pt>
                <c:pt idx="204">
                  <c:v>0.06</c:v>
                </c:pt>
                <c:pt idx="205">
                  <c:v>7.0000000000000007E-2</c:v>
                </c:pt>
                <c:pt idx="206">
                  <c:v>7.0000000000000007E-2</c:v>
                </c:pt>
                <c:pt idx="207">
                  <c:v>0.06</c:v>
                </c:pt>
                <c:pt idx="208">
                  <c:v>0.06</c:v>
                </c:pt>
                <c:pt idx="209">
                  <c:v>0.06</c:v>
                </c:pt>
                <c:pt idx="210">
                  <c:v>0.06</c:v>
                </c:pt>
                <c:pt idx="211">
                  <c:v>0.06</c:v>
                </c:pt>
                <c:pt idx="212">
                  <c:v>0.06</c:v>
                </c:pt>
                <c:pt idx="213">
                  <c:v>0.06</c:v>
                </c:pt>
                <c:pt idx="214">
                  <c:v>0.05</c:v>
                </c:pt>
                <c:pt idx="215">
                  <c:v>0.04</c:v>
                </c:pt>
                <c:pt idx="216">
                  <c:v>0.03</c:v>
                </c:pt>
                <c:pt idx="217">
                  <c:v>0.03</c:v>
                </c:pt>
                <c:pt idx="218">
                  <c:v>0.04</c:v>
                </c:pt>
                <c:pt idx="219">
                  <c:v>0.05</c:v>
                </c:pt>
                <c:pt idx="220">
                  <c:v>0.06</c:v>
                </c:pt>
                <c:pt idx="221">
                  <c:v>0.06</c:v>
                </c:pt>
                <c:pt idx="222">
                  <c:v>0.12</c:v>
                </c:pt>
                <c:pt idx="223">
                  <c:v>0.12</c:v>
                </c:pt>
                <c:pt idx="224">
                  <c:v>0.27</c:v>
                </c:pt>
                <c:pt idx="225">
                  <c:v>0.08</c:v>
                </c:pt>
                <c:pt idx="226">
                  <c:v>0.08</c:v>
                </c:pt>
                <c:pt idx="227">
                  <c:v>7.0000000000000007E-2</c:v>
                </c:pt>
                <c:pt idx="228">
                  <c:v>0.06</c:v>
                </c:pt>
                <c:pt idx="229">
                  <c:v>0.06</c:v>
                </c:pt>
                <c:pt idx="230">
                  <c:v>0.06</c:v>
                </c:pt>
                <c:pt idx="231">
                  <c:v>0.06</c:v>
                </c:pt>
                <c:pt idx="232">
                  <c:v>0.04</c:v>
                </c:pt>
                <c:pt idx="233">
                  <c:v>0.05</c:v>
                </c:pt>
                <c:pt idx="234">
                  <c:v>0.06</c:v>
                </c:pt>
                <c:pt idx="235">
                  <c:v>0.04</c:v>
                </c:pt>
                <c:pt idx="236">
                  <c:v>0.01</c:v>
                </c:pt>
                <c:pt idx="237">
                  <c:v>0.01</c:v>
                </c:pt>
                <c:pt idx="238">
                  <c:v>0.01</c:v>
                </c:pt>
                <c:pt idx="239">
                  <c:v>0.03</c:v>
                </c:pt>
                <c:pt idx="240">
                  <c:v>0.03</c:v>
                </c:pt>
                <c:pt idx="241">
                  <c:v>0.02</c:v>
                </c:pt>
                <c:pt idx="242">
                  <c:v>0.02</c:v>
                </c:pt>
                <c:pt idx="243">
                  <c:v>0.03</c:v>
                </c:pt>
                <c:pt idx="244">
                  <c:v>0.13</c:v>
                </c:pt>
                <c:pt idx="245">
                  <c:v>0.08</c:v>
                </c:pt>
                <c:pt idx="246">
                  <c:v>0.08</c:v>
                </c:pt>
                <c:pt idx="247">
                  <c:v>0.08</c:v>
                </c:pt>
                <c:pt idx="248">
                  <c:v>0.08</c:v>
                </c:pt>
                <c:pt idx="249">
                  <c:v>0.08</c:v>
                </c:pt>
                <c:pt idx="250">
                  <c:v>0.09</c:v>
                </c:pt>
                <c:pt idx="251">
                  <c:v>0.1</c:v>
                </c:pt>
                <c:pt idx="252">
                  <c:v>0.1</c:v>
                </c:pt>
                <c:pt idx="253">
                  <c:v>0.12</c:v>
                </c:pt>
                <c:pt idx="254">
                  <c:v>0.11</c:v>
                </c:pt>
                <c:pt idx="255">
                  <c:v>0.09</c:v>
                </c:pt>
                <c:pt idx="256">
                  <c:v>0.08</c:v>
                </c:pt>
                <c:pt idx="257">
                  <c:v>0.09</c:v>
                </c:pt>
                <c:pt idx="258">
                  <c:v>0.04</c:v>
                </c:pt>
                <c:pt idx="259">
                  <c:v>0.04</c:v>
                </c:pt>
                <c:pt idx="260">
                  <c:v>0.03</c:v>
                </c:pt>
                <c:pt idx="261">
                  <c:v>0.04</c:v>
                </c:pt>
                <c:pt idx="262">
                  <c:v>0.04</c:v>
                </c:pt>
                <c:pt idx="263">
                  <c:v>0.05</c:v>
                </c:pt>
                <c:pt idx="264">
                  <c:v>0.05</c:v>
                </c:pt>
                <c:pt idx="265">
                  <c:v>0.06</c:v>
                </c:pt>
                <c:pt idx="266">
                  <c:v>7.0000000000000007E-2</c:v>
                </c:pt>
                <c:pt idx="267">
                  <c:v>0.09</c:v>
                </c:pt>
                <c:pt idx="268">
                  <c:v>0.11</c:v>
                </c:pt>
                <c:pt idx="269">
                  <c:v>0.13</c:v>
                </c:pt>
                <c:pt idx="270">
                  <c:v>0.15</c:v>
                </c:pt>
                <c:pt idx="271">
                  <c:v>0.15</c:v>
                </c:pt>
                <c:pt idx="272">
                  <c:v>0.23</c:v>
                </c:pt>
                <c:pt idx="273">
                  <c:v>0.22</c:v>
                </c:pt>
                <c:pt idx="274">
                  <c:v>0.21</c:v>
                </c:pt>
                <c:pt idx="275">
                  <c:v>0.19</c:v>
                </c:pt>
                <c:pt idx="276">
                  <c:v>0.2</c:v>
                </c:pt>
                <c:pt idx="277">
                  <c:v>7.0000000000000007E-2</c:v>
                </c:pt>
                <c:pt idx="278">
                  <c:v>0.22</c:v>
                </c:pt>
                <c:pt idx="279">
                  <c:v>0.23</c:v>
                </c:pt>
                <c:pt idx="280">
                  <c:v>0.15</c:v>
                </c:pt>
                <c:pt idx="281">
                  <c:v>0.09</c:v>
                </c:pt>
                <c:pt idx="282">
                  <c:v>0.28000000000000003</c:v>
                </c:pt>
                <c:pt idx="283">
                  <c:v>0.2</c:v>
                </c:pt>
                <c:pt idx="284">
                  <c:v>0.15</c:v>
                </c:pt>
                <c:pt idx="285">
                  <c:v>0.02</c:v>
                </c:pt>
                <c:pt idx="286">
                  <c:v>0.02</c:v>
                </c:pt>
                <c:pt idx="287">
                  <c:v>0.01</c:v>
                </c:pt>
                <c:pt idx="288">
                  <c:v>0.02</c:v>
                </c:pt>
                <c:pt idx="289">
                  <c:v>0.02</c:v>
                </c:pt>
                <c:pt idx="290">
                  <c:v>0.12</c:v>
                </c:pt>
                <c:pt idx="291">
                  <c:v>0.14000000000000001</c:v>
                </c:pt>
                <c:pt idx="292">
                  <c:v>0.09</c:v>
                </c:pt>
                <c:pt idx="293">
                  <c:v>0.05</c:v>
                </c:pt>
                <c:pt idx="294">
                  <c:v>0.04</c:v>
                </c:pt>
                <c:pt idx="295">
                  <c:v>0.04</c:v>
                </c:pt>
                <c:pt idx="296">
                  <c:v>0.03</c:v>
                </c:pt>
                <c:pt idx="297">
                  <c:v>0.03</c:v>
                </c:pt>
                <c:pt idx="298">
                  <c:v>0.23</c:v>
                </c:pt>
                <c:pt idx="299">
                  <c:v>0.16</c:v>
                </c:pt>
                <c:pt idx="300">
                  <c:v>0.18</c:v>
                </c:pt>
                <c:pt idx="301">
                  <c:v>0.12</c:v>
                </c:pt>
                <c:pt idx="302">
                  <c:v>0.1</c:v>
                </c:pt>
                <c:pt idx="303">
                  <c:v>0.09</c:v>
                </c:pt>
                <c:pt idx="304">
                  <c:v>0.08</c:v>
                </c:pt>
                <c:pt idx="305">
                  <c:v>0.06</c:v>
                </c:pt>
                <c:pt idx="306">
                  <c:v>0.05</c:v>
                </c:pt>
                <c:pt idx="307">
                  <c:v>0.04</c:v>
                </c:pt>
                <c:pt idx="308">
                  <c:v>0.03</c:v>
                </c:pt>
                <c:pt idx="309">
                  <c:v>0.18</c:v>
                </c:pt>
                <c:pt idx="310">
                  <c:v>0.18</c:v>
                </c:pt>
                <c:pt idx="311">
                  <c:v>0.18</c:v>
                </c:pt>
                <c:pt idx="312">
                  <c:v>0.18</c:v>
                </c:pt>
                <c:pt idx="313">
                  <c:v>0.18</c:v>
                </c:pt>
                <c:pt idx="314">
                  <c:v>0.18</c:v>
                </c:pt>
                <c:pt idx="315">
                  <c:v>0.15</c:v>
                </c:pt>
                <c:pt idx="316">
                  <c:v>0.13</c:v>
                </c:pt>
                <c:pt idx="317">
                  <c:v>0.11</c:v>
                </c:pt>
                <c:pt idx="318">
                  <c:v>7.0000000000000007E-2</c:v>
                </c:pt>
                <c:pt idx="319">
                  <c:v>0.05</c:v>
                </c:pt>
                <c:pt idx="320">
                  <c:v>0.04</c:v>
                </c:pt>
                <c:pt idx="321">
                  <c:v>0.05</c:v>
                </c:pt>
                <c:pt idx="322">
                  <c:v>0.06</c:v>
                </c:pt>
                <c:pt idx="323">
                  <c:v>0.34</c:v>
                </c:pt>
                <c:pt idx="324">
                  <c:v>0.11</c:v>
                </c:pt>
                <c:pt idx="325">
                  <c:v>0.08</c:v>
                </c:pt>
                <c:pt idx="326">
                  <c:v>0.21</c:v>
                </c:pt>
                <c:pt idx="327">
                  <c:v>0.19</c:v>
                </c:pt>
                <c:pt idx="328">
                  <c:v>0.16</c:v>
                </c:pt>
                <c:pt idx="329">
                  <c:v>0.14000000000000001</c:v>
                </c:pt>
                <c:pt idx="330">
                  <c:v>0.15</c:v>
                </c:pt>
                <c:pt idx="331">
                  <c:v>0.3</c:v>
                </c:pt>
                <c:pt idx="332">
                  <c:v>0.09</c:v>
                </c:pt>
                <c:pt idx="333">
                  <c:v>0.11</c:v>
                </c:pt>
                <c:pt idx="334">
                  <c:v>0.17</c:v>
                </c:pt>
                <c:pt idx="335">
                  <c:v>0.21</c:v>
                </c:pt>
                <c:pt idx="336">
                  <c:v>0.26</c:v>
                </c:pt>
                <c:pt idx="337">
                  <c:v>0.3</c:v>
                </c:pt>
                <c:pt idx="338">
                  <c:v>0.32</c:v>
                </c:pt>
                <c:pt idx="339">
                  <c:v>0.06</c:v>
                </c:pt>
                <c:pt idx="340">
                  <c:v>0.01</c:v>
                </c:pt>
                <c:pt idx="341">
                  <c:v>0.01</c:v>
                </c:pt>
                <c:pt idx="342">
                  <c:v>0.02</c:v>
                </c:pt>
                <c:pt idx="343">
                  <c:v>0</c:v>
                </c:pt>
                <c:pt idx="344">
                  <c:v>0</c:v>
                </c:pt>
                <c:pt idx="345">
                  <c:v>0.01</c:v>
                </c:pt>
                <c:pt idx="346">
                  <c:v>0.01</c:v>
                </c:pt>
                <c:pt idx="347">
                  <c:v>0.17</c:v>
                </c:pt>
                <c:pt idx="348">
                  <c:v>0.12</c:v>
                </c:pt>
                <c:pt idx="349">
                  <c:v>0.26</c:v>
                </c:pt>
                <c:pt idx="350">
                  <c:v>0.2</c:v>
                </c:pt>
                <c:pt idx="351">
                  <c:v>0.17</c:v>
                </c:pt>
                <c:pt idx="352">
                  <c:v>0.13</c:v>
                </c:pt>
                <c:pt idx="353">
                  <c:v>0.02</c:v>
                </c:pt>
                <c:pt idx="354">
                  <c:v>0.02</c:v>
                </c:pt>
                <c:pt idx="355">
                  <c:v>0.01</c:v>
                </c:pt>
                <c:pt idx="356">
                  <c:v>0.14000000000000001</c:v>
                </c:pt>
                <c:pt idx="357">
                  <c:v>0.12</c:v>
                </c:pt>
                <c:pt idx="358">
                  <c:v>0.06</c:v>
                </c:pt>
                <c:pt idx="359">
                  <c:v>0.04</c:v>
                </c:pt>
                <c:pt idx="360">
                  <c:v>0.19</c:v>
                </c:pt>
                <c:pt idx="361">
                  <c:v>0.31</c:v>
                </c:pt>
                <c:pt idx="362">
                  <c:v>0.39</c:v>
                </c:pt>
                <c:pt idx="363">
                  <c:v>0.39</c:v>
                </c:pt>
                <c:pt idx="364">
                  <c:v>0.37</c:v>
                </c:pt>
                <c:pt idx="365">
                  <c:v>0.35</c:v>
                </c:pt>
                <c:pt idx="366">
                  <c:v>0.32</c:v>
                </c:pt>
                <c:pt idx="367">
                  <c:v>0.3</c:v>
                </c:pt>
                <c:pt idx="368">
                  <c:v>0.28000000000000003</c:v>
                </c:pt>
                <c:pt idx="369">
                  <c:v>0.09</c:v>
                </c:pt>
                <c:pt idx="370">
                  <c:v>0.08</c:v>
                </c:pt>
                <c:pt idx="371">
                  <c:v>7.0000000000000007E-2</c:v>
                </c:pt>
                <c:pt idx="372">
                  <c:v>0.05</c:v>
                </c:pt>
                <c:pt idx="373">
                  <c:v>0.04</c:v>
                </c:pt>
                <c:pt idx="374">
                  <c:v>0.03</c:v>
                </c:pt>
                <c:pt idx="375">
                  <c:v>0.02</c:v>
                </c:pt>
                <c:pt idx="376">
                  <c:v>0.02</c:v>
                </c:pt>
                <c:pt idx="377">
                  <c:v>0.02</c:v>
                </c:pt>
                <c:pt idx="378">
                  <c:v>0.02</c:v>
                </c:pt>
                <c:pt idx="379">
                  <c:v>0.02</c:v>
                </c:pt>
                <c:pt idx="380">
                  <c:v>0.02</c:v>
                </c:pt>
                <c:pt idx="381">
                  <c:v>0.08</c:v>
                </c:pt>
                <c:pt idx="382">
                  <c:v>7.0000000000000007E-2</c:v>
                </c:pt>
                <c:pt idx="383">
                  <c:v>0.02</c:v>
                </c:pt>
                <c:pt idx="384">
                  <c:v>0.06</c:v>
                </c:pt>
                <c:pt idx="385">
                  <c:v>0.06</c:v>
                </c:pt>
                <c:pt idx="386">
                  <c:v>0.1</c:v>
                </c:pt>
                <c:pt idx="387">
                  <c:v>0.04</c:v>
                </c:pt>
                <c:pt idx="388">
                  <c:v>0.03</c:v>
                </c:pt>
                <c:pt idx="389">
                  <c:v>0.06</c:v>
                </c:pt>
                <c:pt idx="390">
                  <c:v>0.06</c:v>
                </c:pt>
                <c:pt idx="391">
                  <c:v>7.0000000000000007E-2</c:v>
                </c:pt>
                <c:pt idx="392">
                  <c:v>0.09</c:v>
                </c:pt>
                <c:pt idx="393">
                  <c:v>0.1</c:v>
                </c:pt>
                <c:pt idx="394">
                  <c:v>0.11</c:v>
                </c:pt>
                <c:pt idx="395">
                  <c:v>0.11</c:v>
                </c:pt>
                <c:pt idx="396">
                  <c:v>0.12</c:v>
                </c:pt>
                <c:pt idx="397">
                  <c:v>0.13</c:v>
                </c:pt>
                <c:pt idx="398">
                  <c:v>0.13</c:v>
                </c:pt>
                <c:pt idx="399">
                  <c:v>0.14000000000000001</c:v>
                </c:pt>
                <c:pt idx="400">
                  <c:v>0.14000000000000001</c:v>
                </c:pt>
                <c:pt idx="401">
                  <c:v>0.12</c:v>
                </c:pt>
                <c:pt idx="402">
                  <c:v>0.11</c:v>
                </c:pt>
                <c:pt idx="403">
                  <c:v>0.11</c:v>
                </c:pt>
                <c:pt idx="404">
                  <c:v>0.11</c:v>
                </c:pt>
                <c:pt idx="405">
                  <c:v>0.1</c:v>
                </c:pt>
                <c:pt idx="406">
                  <c:v>0.09</c:v>
                </c:pt>
                <c:pt idx="407">
                  <c:v>0.08</c:v>
                </c:pt>
                <c:pt idx="408">
                  <c:v>0.11</c:v>
                </c:pt>
                <c:pt idx="409">
                  <c:v>0.08</c:v>
                </c:pt>
                <c:pt idx="410">
                  <c:v>0.08</c:v>
                </c:pt>
                <c:pt idx="411">
                  <c:v>0.05</c:v>
                </c:pt>
                <c:pt idx="412">
                  <c:v>0.05</c:v>
                </c:pt>
                <c:pt idx="413">
                  <c:v>0.06</c:v>
                </c:pt>
                <c:pt idx="414">
                  <c:v>0.06</c:v>
                </c:pt>
                <c:pt idx="415">
                  <c:v>0.06</c:v>
                </c:pt>
                <c:pt idx="416">
                  <c:v>0.06</c:v>
                </c:pt>
                <c:pt idx="417">
                  <c:v>0.06</c:v>
                </c:pt>
                <c:pt idx="418">
                  <c:v>0.03</c:v>
                </c:pt>
                <c:pt idx="419">
                  <c:v>0.04</c:v>
                </c:pt>
                <c:pt idx="420">
                  <c:v>0.04</c:v>
                </c:pt>
                <c:pt idx="421">
                  <c:v>0.18</c:v>
                </c:pt>
                <c:pt idx="422">
                  <c:v>0.16</c:v>
                </c:pt>
                <c:pt idx="423">
                  <c:v>0.15</c:v>
                </c:pt>
                <c:pt idx="424">
                  <c:v>0.16</c:v>
                </c:pt>
                <c:pt idx="425">
                  <c:v>0.16</c:v>
                </c:pt>
                <c:pt idx="426">
                  <c:v>0.22</c:v>
                </c:pt>
                <c:pt idx="427">
                  <c:v>0.12</c:v>
                </c:pt>
                <c:pt idx="428">
                  <c:v>0.12</c:v>
                </c:pt>
                <c:pt idx="429">
                  <c:v>0.22</c:v>
                </c:pt>
                <c:pt idx="430">
                  <c:v>0.09</c:v>
                </c:pt>
                <c:pt idx="431">
                  <c:v>7.0000000000000007E-2</c:v>
                </c:pt>
                <c:pt idx="432">
                  <c:v>0.03</c:v>
                </c:pt>
                <c:pt idx="433">
                  <c:v>7.0000000000000007E-2</c:v>
                </c:pt>
                <c:pt idx="434">
                  <c:v>7.0000000000000007E-2</c:v>
                </c:pt>
                <c:pt idx="435">
                  <c:v>7.0000000000000007E-2</c:v>
                </c:pt>
                <c:pt idx="436">
                  <c:v>0.08</c:v>
                </c:pt>
                <c:pt idx="437">
                  <c:v>0.1</c:v>
                </c:pt>
                <c:pt idx="438">
                  <c:v>0.28999999999999998</c:v>
                </c:pt>
                <c:pt idx="439">
                  <c:v>0.02</c:v>
                </c:pt>
                <c:pt idx="440">
                  <c:v>0.02</c:v>
                </c:pt>
                <c:pt idx="441">
                  <c:v>0.01</c:v>
                </c:pt>
                <c:pt idx="442">
                  <c:v>0.02</c:v>
                </c:pt>
                <c:pt idx="443">
                  <c:v>0.05</c:v>
                </c:pt>
                <c:pt idx="444">
                  <c:v>0.04</c:v>
                </c:pt>
                <c:pt idx="445">
                  <c:v>0.04</c:v>
                </c:pt>
                <c:pt idx="446">
                  <c:v>0.03</c:v>
                </c:pt>
                <c:pt idx="447">
                  <c:v>0.02</c:v>
                </c:pt>
                <c:pt idx="448">
                  <c:v>0.01</c:v>
                </c:pt>
                <c:pt idx="449">
                  <c:v>0.01</c:v>
                </c:pt>
                <c:pt idx="450">
                  <c:v>0.03</c:v>
                </c:pt>
                <c:pt idx="451">
                  <c:v>0.15</c:v>
                </c:pt>
                <c:pt idx="452">
                  <c:v>0.14000000000000001</c:v>
                </c:pt>
                <c:pt idx="453">
                  <c:v>0.13</c:v>
                </c:pt>
                <c:pt idx="454">
                  <c:v>0.08</c:v>
                </c:pt>
                <c:pt idx="455">
                  <c:v>0.11</c:v>
                </c:pt>
                <c:pt idx="456">
                  <c:v>0.22</c:v>
                </c:pt>
                <c:pt idx="457">
                  <c:v>0.21</c:v>
                </c:pt>
                <c:pt idx="458">
                  <c:v>0.19</c:v>
                </c:pt>
                <c:pt idx="459">
                  <c:v>0.18</c:v>
                </c:pt>
                <c:pt idx="460">
                  <c:v>0.17</c:v>
                </c:pt>
                <c:pt idx="461">
                  <c:v>0.15</c:v>
                </c:pt>
                <c:pt idx="462">
                  <c:v>0.14000000000000001</c:v>
                </c:pt>
                <c:pt idx="463">
                  <c:v>0.09</c:v>
                </c:pt>
                <c:pt idx="464">
                  <c:v>0.09</c:v>
                </c:pt>
                <c:pt idx="465">
                  <c:v>0.09</c:v>
                </c:pt>
                <c:pt idx="466">
                  <c:v>0.04</c:v>
                </c:pt>
                <c:pt idx="467">
                  <c:v>0.04</c:v>
                </c:pt>
                <c:pt idx="468">
                  <c:v>0.16</c:v>
                </c:pt>
                <c:pt idx="469">
                  <c:v>0.1</c:v>
                </c:pt>
                <c:pt idx="470">
                  <c:v>0.24</c:v>
                </c:pt>
                <c:pt idx="471">
                  <c:v>0.21</c:v>
                </c:pt>
                <c:pt idx="472">
                  <c:v>0.08</c:v>
                </c:pt>
                <c:pt idx="473">
                  <c:v>0.26</c:v>
                </c:pt>
                <c:pt idx="474">
                  <c:v>0.28000000000000003</c:v>
                </c:pt>
                <c:pt idx="475">
                  <c:v>0.11</c:v>
                </c:pt>
                <c:pt idx="476">
                  <c:v>0.16</c:v>
                </c:pt>
                <c:pt idx="477">
                  <c:v>0.42</c:v>
                </c:pt>
                <c:pt idx="478">
                  <c:v>0.37</c:v>
                </c:pt>
                <c:pt idx="479">
                  <c:v>0.28000000000000003</c:v>
                </c:pt>
                <c:pt idx="480">
                  <c:v>0.11</c:v>
                </c:pt>
                <c:pt idx="481">
                  <c:v>0.03</c:v>
                </c:pt>
                <c:pt idx="482">
                  <c:v>0.02</c:v>
                </c:pt>
                <c:pt idx="483">
                  <c:v>0.01</c:v>
                </c:pt>
                <c:pt idx="484">
                  <c:v>0.01</c:v>
                </c:pt>
                <c:pt idx="485">
                  <c:v>0.01</c:v>
                </c:pt>
                <c:pt idx="486">
                  <c:v>0.02</c:v>
                </c:pt>
                <c:pt idx="487">
                  <c:v>0.01</c:v>
                </c:pt>
                <c:pt idx="488">
                  <c:v>0.15</c:v>
                </c:pt>
                <c:pt idx="489">
                  <c:v>0.16</c:v>
                </c:pt>
                <c:pt idx="490">
                  <c:v>0.13</c:v>
                </c:pt>
                <c:pt idx="491">
                  <c:v>0.13</c:v>
                </c:pt>
                <c:pt idx="492">
                  <c:v>0.13</c:v>
                </c:pt>
                <c:pt idx="493">
                  <c:v>0.13</c:v>
                </c:pt>
                <c:pt idx="494">
                  <c:v>0.13</c:v>
                </c:pt>
                <c:pt idx="495">
                  <c:v>0.12</c:v>
                </c:pt>
                <c:pt idx="496">
                  <c:v>0.11</c:v>
                </c:pt>
                <c:pt idx="497">
                  <c:v>0.04</c:v>
                </c:pt>
                <c:pt idx="498">
                  <c:v>0.03</c:v>
                </c:pt>
                <c:pt idx="499">
                  <c:v>0.03</c:v>
                </c:pt>
                <c:pt idx="500">
                  <c:v>0.03</c:v>
                </c:pt>
                <c:pt idx="501">
                  <c:v>0.03</c:v>
                </c:pt>
                <c:pt idx="502">
                  <c:v>0.18</c:v>
                </c:pt>
                <c:pt idx="503">
                  <c:v>0.13</c:v>
                </c:pt>
                <c:pt idx="504">
                  <c:v>0.28000000000000003</c:v>
                </c:pt>
                <c:pt idx="505">
                  <c:v>0.25</c:v>
                </c:pt>
                <c:pt idx="506">
                  <c:v>0.2</c:v>
                </c:pt>
                <c:pt idx="507">
                  <c:v>0.13</c:v>
                </c:pt>
                <c:pt idx="508">
                  <c:v>0.05</c:v>
                </c:pt>
                <c:pt idx="509">
                  <c:v>0.04</c:v>
                </c:pt>
                <c:pt idx="510">
                  <c:v>0.24</c:v>
                </c:pt>
                <c:pt idx="511">
                  <c:v>0.21</c:v>
                </c:pt>
                <c:pt idx="512">
                  <c:v>0.2</c:v>
                </c:pt>
                <c:pt idx="513">
                  <c:v>0.19</c:v>
                </c:pt>
                <c:pt idx="514">
                  <c:v>0.19</c:v>
                </c:pt>
                <c:pt idx="515">
                  <c:v>0.19</c:v>
                </c:pt>
                <c:pt idx="516">
                  <c:v>0.19</c:v>
                </c:pt>
                <c:pt idx="517">
                  <c:v>0.06</c:v>
                </c:pt>
                <c:pt idx="518">
                  <c:v>0.38</c:v>
                </c:pt>
                <c:pt idx="519">
                  <c:v>0.3</c:v>
                </c:pt>
                <c:pt idx="520">
                  <c:v>0.26</c:v>
                </c:pt>
                <c:pt idx="521">
                  <c:v>0.22</c:v>
                </c:pt>
                <c:pt idx="522">
                  <c:v>0.18</c:v>
                </c:pt>
                <c:pt idx="523">
                  <c:v>0.14000000000000001</c:v>
                </c:pt>
                <c:pt idx="524">
                  <c:v>0.06</c:v>
                </c:pt>
                <c:pt idx="525">
                  <c:v>0.04</c:v>
                </c:pt>
                <c:pt idx="526">
                  <c:v>0.24</c:v>
                </c:pt>
                <c:pt idx="527">
                  <c:v>0.11</c:v>
                </c:pt>
                <c:pt idx="528">
                  <c:v>0.08</c:v>
                </c:pt>
                <c:pt idx="529">
                  <c:v>0.06</c:v>
                </c:pt>
                <c:pt idx="530">
                  <c:v>0.05</c:v>
                </c:pt>
                <c:pt idx="531">
                  <c:v>0.04</c:v>
                </c:pt>
                <c:pt idx="532">
                  <c:v>0.04</c:v>
                </c:pt>
                <c:pt idx="533">
                  <c:v>0.04</c:v>
                </c:pt>
                <c:pt idx="534">
                  <c:v>0.16</c:v>
                </c:pt>
                <c:pt idx="535">
                  <c:v>0.37</c:v>
                </c:pt>
                <c:pt idx="536">
                  <c:v>0.08</c:v>
                </c:pt>
                <c:pt idx="537">
                  <c:v>0.32</c:v>
                </c:pt>
                <c:pt idx="538">
                  <c:v>0.15</c:v>
                </c:pt>
                <c:pt idx="539">
                  <c:v>0.09</c:v>
                </c:pt>
                <c:pt idx="540">
                  <c:v>7.0000000000000007E-2</c:v>
                </c:pt>
                <c:pt idx="541">
                  <c:v>0.02</c:v>
                </c:pt>
                <c:pt idx="542">
                  <c:v>0.08</c:v>
                </c:pt>
                <c:pt idx="543">
                  <c:v>0.08</c:v>
                </c:pt>
                <c:pt idx="544">
                  <c:v>0.09</c:v>
                </c:pt>
                <c:pt idx="545">
                  <c:v>0.08</c:v>
                </c:pt>
                <c:pt idx="546">
                  <c:v>0.08</c:v>
                </c:pt>
                <c:pt idx="547">
                  <c:v>0.03</c:v>
                </c:pt>
                <c:pt idx="548">
                  <c:v>0.01</c:v>
                </c:pt>
                <c:pt idx="549">
                  <c:v>0.01</c:v>
                </c:pt>
                <c:pt idx="550">
                  <c:v>0.02</c:v>
                </c:pt>
                <c:pt idx="551">
                  <c:v>0.02</c:v>
                </c:pt>
                <c:pt idx="552">
                  <c:v>7.0000000000000007E-2</c:v>
                </c:pt>
                <c:pt idx="553">
                  <c:v>0.1</c:v>
                </c:pt>
                <c:pt idx="554">
                  <c:v>0.31</c:v>
                </c:pt>
                <c:pt idx="555">
                  <c:v>0.15</c:v>
                </c:pt>
                <c:pt idx="556">
                  <c:v>0.14000000000000001</c:v>
                </c:pt>
                <c:pt idx="557">
                  <c:v>0.13</c:v>
                </c:pt>
                <c:pt idx="558">
                  <c:v>0.03</c:v>
                </c:pt>
                <c:pt idx="559">
                  <c:v>0.26</c:v>
                </c:pt>
                <c:pt idx="560">
                  <c:v>0.26</c:v>
                </c:pt>
                <c:pt idx="561">
                  <c:v>0.28999999999999998</c:v>
                </c:pt>
                <c:pt idx="562">
                  <c:v>0.14000000000000001</c:v>
                </c:pt>
                <c:pt idx="563">
                  <c:v>0.14000000000000001</c:v>
                </c:pt>
                <c:pt idx="564">
                  <c:v>0.1</c:v>
                </c:pt>
                <c:pt idx="565">
                  <c:v>0.04</c:v>
                </c:pt>
                <c:pt idx="566">
                  <c:v>0.02</c:v>
                </c:pt>
                <c:pt idx="567">
                  <c:v>0.02</c:v>
                </c:pt>
                <c:pt idx="568">
                  <c:v>0.13</c:v>
                </c:pt>
                <c:pt idx="569">
                  <c:v>0.14000000000000001</c:v>
                </c:pt>
                <c:pt idx="570">
                  <c:v>0.22</c:v>
                </c:pt>
                <c:pt idx="571">
                  <c:v>0.17</c:v>
                </c:pt>
                <c:pt idx="572">
                  <c:v>0.16</c:v>
                </c:pt>
                <c:pt idx="573">
                  <c:v>0.17</c:v>
                </c:pt>
                <c:pt idx="574">
                  <c:v>0.09</c:v>
                </c:pt>
                <c:pt idx="575">
                  <c:v>0.09</c:v>
                </c:pt>
                <c:pt idx="576">
                  <c:v>0.08</c:v>
                </c:pt>
                <c:pt idx="577">
                  <c:v>0.2</c:v>
                </c:pt>
                <c:pt idx="578">
                  <c:v>0.25</c:v>
                </c:pt>
                <c:pt idx="579">
                  <c:v>0.27</c:v>
                </c:pt>
                <c:pt idx="580">
                  <c:v>0.27</c:v>
                </c:pt>
                <c:pt idx="581">
                  <c:v>0.09</c:v>
                </c:pt>
                <c:pt idx="582">
                  <c:v>0.08</c:v>
                </c:pt>
                <c:pt idx="583">
                  <c:v>0.08</c:v>
                </c:pt>
                <c:pt idx="584">
                  <c:v>0.01</c:v>
                </c:pt>
                <c:pt idx="585">
                  <c:v>0.01</c:v>
                </c:pt>
                <c:pt idx="586">
                  <c:v>0.1</c:v>
                </c:pt>
                <c:pt idx="587">
                  <c:v>0.09</c:v>
                </c:pt>
                <c:pt idx="588">
                  <c:v>0.08</c:v>
                </c:pt>
                <c:pt idx="589">
                  <c:v>0.02</c:v>
                </c:pt>
                <c:pt idx="590">
                  <c:v>0.05</c:v>
                </c:pt>
                <c:pt idx="591">
                  <c:v>0.05</c:v>
                </c:pt>
                <c:pt idx="592">
                  <c:v>0.11</c:v>
                </c:pt>
                <c:pt idx="593">
                  <c:v>0.05</c:v>
                </c:pt>
                <c:pt idx="594">
                  <c:v>0.05</c:v>
                </c:pt>
                <c:pt idx="595">
                  <c:v>0.02</c:v>
                </c:pt>
                <c:pt idx="596">
                  <c:v>0.02</c:v>
                </c:pt>
                <c:pt idx="597">
                  <c:v>0.02</c:v>
                </c:pt>
                <c:pt idx="598">
                  <c:v>0.02</c:v>
                </c:pt>
                <c:pt idx="599">
                  <c:v>0.15</c:v>
                </c:pt>
                <c:pt idx="600">
                  <c:v>0.14000000000000001</c:v>
                </c:pt>
                <c:pt idx="601">
                  <c:v>0.08</c:v>
                </c:pt>
                <c:pt idx="602">
                  <c:v>0.06</c:v>
                </c:pt>
                <c:pt idx="603">
                  <c:v>0.06</c:v>
                </c:pt>
                <c:pt idx="604">
                  <c:v>0.23</c:v>
                </c:pt>
                <c:pt idx="605">
                  <c:v>0.25</c:v>
                </c:pt>
                <c:pt idx="606">
                  <c:v>0.19</c:v>
                </c:pt>
                <c:pt idx="607">
                  <c:v>0.22</c:v>
                </c:pt>
                <c:pt idx="608">
                  <c:v>0.24</c:v>
                </c:pt>
                <c:pt idx="609">
                  <c:v>0.27</c:v>
                </c:pt>
                <c:pt idx="610">
                  <c:v>0.28999999999999998</c:v>
                </c:pt>
                <c:pt idx="611">
                  <c:v>0.32</c:v>
                </c:pt>
                <c:pt idx="612">
                  <c:v>0.38</c:v>
                </c:pt>
                <c:pt idx="613">
                  <c:v>0.04</c:v>
                </c:pt>
                <c:pt idx="614">
                  <c:v>0.04</c:v>
                </c:pt>
                <c:pt idx="615">
                  <c:v>0.05</c:v>
                </c:pt>
                <c:pt idx="616">
                  <c:v>0.02</c:v>
                </c:pt>
                <c:pt idx="617">
                  <c:v>0.05</c:v>
                </c:pt>
                <c:pt idx="618">
                  <c:v>0.03</c:v>
                </c:pt>
                <c:pt idx="619">
                  <c:v>0.03</c:v>
                </c:pt>
                <c:pt idx="620">
                  <c:v>0.03</c:v>
                </c:pt>
                <c:pt idx="621">
                  <c:v>0.04</c:v>
                </c:pt>
                <c:pt idx="622">
                  <c:v>0.04</c:v>
                </c:pt>
                <c:pt idx="623">
                  <c:v>0.17</c:v>
                </c:pt>
                <c:pt idx="624">
                  <c:v>0.2</c:v>
                </c:pt>
                <c:pt idx="625">
                  <c:v>0.17</c:v>
                </c:pt>
                <c:pt idx="626">
                  <c:v>0.1</c:v>
                </c:pt>
                <c:pt idx="627">
                  <c:v>0.09</c:v>
                </c:pt>
                <c:pt idx="628">
                  <c:v>0.1</c:v>
                </c:pt>
                <c:pt idx="629">
                  <c:v>0.17</c:v>
                </c:pt>
                <c:pt idx="630">
                  <c:v>0.16</c:v>
                </c:pt>
                <c:pt idx="631">
                  <c:v>0.17</c:v>
                </c:pt>
                <c:pt idx="632">
                  <c:v>0.21</c:v>
                </c:pt>
                <c:pt idx="633">
                  <c:v>0.23</c:v>
                </c:pt>
                <c:pt idx="634">
                  <c:v>0.23</c:v>
                </c:pt>
                <c:pt idx="635">
                  <c:v>0.24</c:v>
                </c:pt>
                <c:pt idx="636">
                  <c:v>0.24</c:v>
                </c:pt>
                <c:pt idx="637">
                  <c:v>0.24</c:v>
                </c:pt>
                <c:pt idx="638">
                  <c:v>0.21</c:v>
                </c:pt>
                <c:pt idx="639">
                  <c:v>0.19</c:v>
                </c:pt>
                <c:pt idx="640">
                  <c:v>0.18</c:v>
                </c:pt>
                <c:pt idx="641">
                  <c:v>0.12</c:v>
                </c:pt>
                <c:pt idx="642">
                  <c:v>0.14000000000000001</c:v>
                </c:pt>
                <c:pt idx="643">
                  <c:v>0.33</c:v>
                </c:pt>
                <c:pt idx="644">
                  <c:v>0.17</c:v>
                </c:pt>
                <c:pt idx="645">
                  <c:v>0.15</c:v>
                </c:pt>
                <c:pt idx="646">
                  <c:v>0.17</c:v>
                </c:pt>
                <c:pt idx="647">
                  <c:v>0.19</c:v>
                </c:pt>
                <c:pt idx="648">
                  <c:v>0.21</c:v>
                </c:pt>
                <c:pt idx="649">
                  <c:v>0.24</c:v>
                </c:pt>
                <c:pt idx="650">
                  <c:v>0.26</c:v>
                </c:pt>
                <c:pt idx="651">
                  <c:v>0.23</c:v>
                </c:pt>
                <c:pt idx="652">
                  <c:v>0.03</c:v>
                </c:pt>
                <c:pt idx="653">
                  <c:v>0.02</c:v>
                </c:pt>
                <c:pt idx="654">
                  <c:v>0.04</c:v>
                </c:pt>
                <c:pt idx="655">
                  <c:v>0.05</c:v>
                </c:pt>
                <c:pt idx="656">
                  <c:v>0.21</c:v>
                </c:pt>
                <c:pt idx="657">
                  <c:v>0.22</c:v>
                </c:pt>
                <c:pt idx="658">
                  <c:v>0.24</c:v>
                </c:pt>
                <c:pt idx="659">
                  <c:v>0.02</c:v>
                </c:pt>
                <c:pt idx="660">
                  <c:v>0.02</c:v>
                </c:pt>
                <c:pt idx="661">
                  <c:v>7.0000000000000007E-2</c:v>
                </c:pt>
                <c:pt idx="662">
                  <c:v>0.08</c:v>
                </c:pt>
                <c:pt idx="663">
                  <c:v>0.09</c:v>
                </c:pt>
                <c:pt idx="664">
                  <c:v>0.26</c:v>
                </c:pt>
                <c:pt idx="665">
                  <c:v>0.32</c:v>
                </c:pt>
                <c:pt idx="666">
                  <c:v>0.34</c:v>
                </c:pt>
                <c:pt idx="667">
                  <c:v>0.36</c:v>
                </c:pt>
                <c:pt idx="668">
                  <c:v>0.36</c:v>
                </c:pt>
                <c:pt idx="669">
                  <c:v>0.36</c:v>
                </c:pt>
                <c:pt idx="670">
                  <c:v>7.0000000000000007E-2</c:v>
                </c:pt>
                <c:pt idx="671">
                  <c:v>0.05</c:v>
                </c:pt>
                <c:pt idx="672">
                  <c:v>0.05</c:v>
                </c:pt>
                <c:pt idx="673">
                  <c:v>0.02</c:v>
                </c:pt>
                <c:pt idx="674">
                  <c:v>0.16</c:v>
                </c:pt>
                <c:pt idx="675">
                  <c:v>0.16</c:v>
                </c:pt>
                <c:pt idx="676">
                  <c:v>0.05</c:v>
                </c:pt>
                <c:pt idx="677">
                  <c:v>0.03</c:v>
                </c:pt>
                <c:pt idx="678">
                  <c:v>0.01</c:v>
                </c:pt>
                <c:pt idx="679">
                  <c:v>0.01</c:v>
                </c:pt>
                <c:pt idx="680">
                  <c:v>0.03</c:v>
                </c:pt>
                <c:pt idx="681">
                  <c:v>0.02</c:v>
                </c:pt>
                <c:pt idx="682">
                  <c:v>0.02</c:v>
                </c:pt>
                <c:pt idx="683">
                  <c:v>0.02</c:v>
                </c:pt>
                <c:pt idx="684">
                  <c:v>7.0000000000000007E-2</c:v>
                </c:pt>
                <c:pt idx="685">
                  <c:v>0.05</c:v>
                </c:pt>
                <c:pt idx="686">
                  <c:v>0.05</c:v>
                </c:pt>
                <c:pt idx="687">
                  <c:v>0.04</c:v>
                </c:pt>
                <c:pt idx="688">
                  <c:v>0.05</c:v>
                </c:pt>
                <c:pt idx="689">
                  <c:v>0.18</c:v>
                </c:pt>
                <c:pt idx="690">
                  <c:v>0.08</c:v>
                </c:pt>
                <c:pt idx="691">
                  <c:v>0.11</c:v>
                </c:pt>
                <c:pt idx="692">
                  <c:v>0.12</c:v>
                </c:pt>
                <c:pt idx="693">
                  <c:v>0.12</c:v>
                </c:pt>
                <c:pt idx="694">
                  <c:v>0.15</c:v>
                </c:pt>
                <c:pt idx="695">
                  <c:v>0.18</c:v>
                </c:pt>
                <c:pt idx="696">
                  <c:v>0.21</c:v>
                </c:pt>
                <c:pt idx="697">
                  <c:v>0.09</c:v>
                </c:pt>
                <c:pt idx="698">
                  <c:v>0.08</c:v>
                </c:pt>
                <c:pt idx="699">
                  <c:v>0.14000000000000001</c:v>
                </c:pt>
                <c:pt idx="700">
                  <c:v>0.14000000000000001</c:v>
                </c:pt>
                <c:pt idx="701">
                  <c:v>0.13</c:v>
                </c:pt>
                <c:pt idx="702">
                  <c:v>0.12</c:v>
                </c:pt>
                <c:pt idx="703">
                  <c:v>0.04</c:v>
                </c:pt>
                <c:pt idx="704">
                  <c:v>0.04</c:v>
                </c:pt>
                <c:pt idx="705">
                  <c:v>0.19</c:v>
                </c:pt>
                <c:pt idx="706">
                  <c:v>0.21</c:v>
                </c:pt>
                <c:pt idx="707">
                  <c:v>0.27</c:v>
                </c:pt>
                <c:pt idx="708">
                  <c:v>0.08</c:v>
                </c:pt>
                <c:pt idx="709">
                  <c:v>0.4</c:v>
                </c:pt>
                <c:pt idx="710">
                  <c:v>0.45</c:v>
                </c:pt>
                <c:pt idx="711">
                  <c:v>0.35</c:v>
                </c:pt>
                <c:pt idx="712">
                  <c:v>0.26</c:v>
                </c:pt>
                <c:pt idx="713">
                  <c:v>0.22</c:v>
                </c:pt>
                <c:pt idx="714">
                  <c:v>0.09</c:v>
                </c:pt>
                <c:pt idx="715">
                  <c:v>0.09</c:v>
                </c:pt>
                <c:pt idx="716">
                  <c:v>0.08</c:v>
                </c:pt>
                <c:pt idx="717">
                  <c:v>0.3</c:v>
                </c:pt>
                <c:pt idx="718">
                  <c:v>0.06</c:v>
                </c:pt>
                <c:pt idx="719">
                  <c:v>0.18</c:v>
                </c:pt>
                <c:pt idx="720">
                  <c:v>0.21</c:v>
                </c:pt>
                <c:pt idx="721">
                  <c:v>0.08</c:v>
                </c:pt>
                <c:pt idx="722">
                  <c:v>0.23</c:v>
                </c:pt>
                <c:pt idx="723">
                  <c:v>7.0000000000000007E-2</c:v>
                </c:pt>
                <c:pt idx="724">
                  <c:v>0.06</c:v>
                </c:pt>
                <c:pt idx="725">
                  <c:v>0.3</c:v>
                </c:pt>
                <c:pt idx="726">
                  <c:v>7.0000000000000007E-2</c:v>
                </c:pt>
                <c:pt idx="727">
                  <c:v>7.0000000000000007E-2</c:v>
                </c:pt>
                <c:pt idx="728">
                  <c:v>0.1</c:v>
                </c:pt>
                <c:pt idx="729">
                  <c:v>7.0000000000000007E-2</c:v>
                </c:pt>
                <c:pt idx="730">
                  <c:v>0.05</c:v>
                </c:pt>
                <c:pt idx="731">
                  <c:v>0.05</c:v>
                </c:pt>
                <c:pt idx="732">
                  <c:v>0.08</c:v>
                </c:pt>
                <c:pt idx="733">
                  <c:v>0.02</c:v>
                </c:pt>
                <c:pt idx="734">
                  <c:v>0.01</c:v>
                </c:pt>
                <c:pt idx="735">
                  <c:v>0.15</c:v>
                </c:pt>
                <c:pt idx="736">
                  <c:v>0.14000000000000001</c:v>
                </c:pt>
                <c:pt idx="737">
                  <c:v>0.13</c:v>
                </c:pt>
                <c:pt idx="738">
                  <c:v>0.03</c:v>
                </c:pt>
                <c:pt idx="739">
                  <c:v>0.03</c:v>
                </c:pt>
                <c:pt idx="740">
                  <c:v>0.05</c:v>
                </c:pt>
                <c:pt idx="741">
                  <c:v>0.2</c:v>
                </c:pt>
                <c:pt idx="742">
                  <c:v>0.11</c:v>
                </c:pt>
                <c:pt idx="743">
                  <c:v>0.12</c:v>
                </c:pt>
                <c:pt idx="744">
                  <c:v>0.34</c:v>
                </c:pt>
                <c:pt idx="745">
                  <c:v>0.31</c:v>
                </c:pt>
                <c:pt idx="746">
                  <c:v>0.24</c:v>
                </c:pt>
                <c:pt idx="747">
                  <c:v>0.28000000000000003</c:v>
                </c:pt>
                <c:pt idx="748">
                  <c:v>0.02</c:v>
                </c:pt>
                <c:pt idx="749">
                  <c:v>0.3</c:v>
                </c:pt>
                <c:pt idx="750">
                  <c:v>0.27</c:v>
                </c:pt>
                <c:pt idx="751">
                  <c:v>7.0000000000000007E-2</c:v>
                </c:pt>
                <c:pt idx="752">
                  <c:v>0.39</c:v>
                </c:pt>
                <c:pt idx="753">
                  <c:v>0.28999999999999998</c:v>
                </c:pt>
                <c:pt idx="754">
                  <c:v>0.27</c:v>
                </c:pt>
                <c:pt idx="755">
                  <c:v>0.04</c:v>
                </c:pt>
                <c:pt idx="756">
                  <c:v>0.04</c:v>
                </c:pt>
                <c:pt idx="757">
                  <c:v>0.16</c:v>
                </c:pt>
                <c:pt idx="758">
                  <c:v>0.16</c:v>
                </c:pt>
                <c:pt idx="759">
                  <c:v>0.14000000000000001</c:v>
                </c:pt>
                <c:pt idx="760">
                  <c:v>0.44</c:v>
                </c:pt>
                <c:pt idx="761">
                  <c:v>0.46</c:v>
                </c:pt>
                <c:pt idx="762">
                  <c:v>0.51</c:v>
                </c:pt>
                <c:pt idx="763">
                  <c:v>0.65</c:v>
                </c:pt>
                <c:pt idx="764">
                  <c:v>0.14000000000000001</c:v>
                </c:pt>
                <c:pt idx="765">
                  <c:v>0.16</c:v>
                </c:pt>
                <c:pt idx="766">
                  <c:v>0.08</c:v>
                </c:pt>
                <c:pt idx="767">
                  <c:v>7.0000000000000007E-2</c:v>
                </c:pt>
                <c:pt idx="768">
                  <c:v>7.0000000000000007E-2</c:v>
                </c:pt>
                <c:pt idx="769">
                  <c:v>0.08</c:v>
                </c:pt>
                <c:pt idx="770">
                  <c:v>0.13</c:v>
                </c:pt>
                <c:pt idx="771">
                  <c:v>0.12</c:v>
                </c:pt>
                <c:pt idx="772">
                  <c:v>0.11</c:v>
                </c:pt>
                <c:pt idx="773">
                  <c:v>0.1</c:v>
                </c:pt>
                <c:pt idx="774">
                  <c:v>0.03</c:v>
                </c:pt>
                <c:pt idx="775">
                  <c:v>0.08</c:v>
                </c:pt>
                <c:pt idx="776">
                  <c:v>7.0000000000000007E-2</c:v>
                </c:pt>
                <c:pt idx="777">
                  <c:v>0.06</c:v>
                </c:pt>
                <c:pt idx="778">
                  <c:v>0.04</c:v>
                </c:pt>
                <c:pt idx="779">
                  <c:v>0.03</c:v>
                </c:pt>
                <c:pt idx="780">
                  <c:v>0.01</c:v>
                </c:pt>
                <c:pt idx="781">
                  <c:v>0.08</c:v>
                </c:pt>
                <c:pt idx="782">
                  <c:v>0.06</c:v>
                </c:pt>
                <c:pt idx="783">
                  <c:v>0.1</c:v>
                </c:pt>
                <c:pt idx="784">
                  <c:v>0.37</c:v>
                </c:pt>
                <c:pt idx="785">
                  <c:v>0.02</c:v>
                </c:pt>
                <c:pt idx="786">
                  <c:v>0.3</c:v>
                </c:pt>
                <c:pt idx="787">
                  <c:v>0.28999999999999998</c:v>
                </c:pt>
                <c:pt idx="788">
                  <c:v>0.3</c:v>
                </c:pt>
                <c:pt idx="789">
                  <c:v>0.01</c:v>
                </c:pt>
                <c:pt idx="790">
                  <c:v>0.25</c:v>
                </c:pt>
                <c:pt idx="791">
                  <c:v>0.21</c:v>
                </c:pt>
                <c:pt idx="792">
                  <c:v>0.24</c:v>
                </c:pt>
                <c:pt idx="793">
                  <c:v>0.26</c:v>
                </c:pt>
                <c:pt idx="794">
                  <c:v>0.27</c:v>
                </c:pt>
                <c:pt idx="795">
                  <c:v>0.26</c:v>
                </c:pt>
                <c:pt idx="796">
                  <c:v>0.15</c:v>
                </c:pt>
                <c:pt idx="797">
                  <c:v>0.15</c:v>
                </c:pt>
                <c:pt idx="798">
                  <c:v>0.09</c:v>
                </c:pt>
                <c:pt idx="799">
                  <c:v>0.05</c:v>
                </c:pt>
                <c:pt idx="800">
                  <c:v>0.03</c:v>
                </c:pt>
                <c:pt idx="801">
                  <c:v>0.14000000000000001</c:v>
                </c:pt>
                <c:pt idx="802">
                  <c:v>0.05</c:v>
                </c:pt>
                <c:pt idx="803">
                  <c:v>0.04</c:v>
                </c:pt>
                <c:pt idx="804">
                  <c:v>0.04</c:v>
                </c:pt>
                <c:pt idx="805">
                  <c:v>0.2</c:v>
                </c:pt>
                <c:pt idx="806">
                  <c:v>0.22</c:v>
                </c:pt>
                <c:pt idx="807">
                  <c:v>0.12</c:v>
                </c:pt>
                <c:pt idx="808">
                  <c:v>0.08</c:v>
                </c:pt>
                <c:pt idx="809">
                  <c:v>0.08</c:v>
                </c:pt>
                <c:pt idx="810">
                  <c:v>0.14000000000000001</c:v>
                </c:pt>
                <c:pt idx="811">
                  <c:v>0.16</c:v>
                </c:pt>
                <c:pt idx="812">
                  <c:v>0.1</c:v>
                </c:pt>
                <c:pt idx="813">
                  <c:v>0.02</c:v>
                </c:pt>
                <c:pt idx="814">
                  <c:v>0.17</c:v>
                </c:pt>
                <c:pt idx="815">
                  <c:v>0.15</c:v>
                </c:pt>
                <c:pt idx="816">
                  <c:v>0.13</c:v>
                </c:pt>
                <c:pt idx="817">
                  <c:v>0.12</c:v>
                </c:pt>
                <c:pt idx="818">
                  <c:v>0.12</c:v>
                </c:pt>
                <c:pt idx="819">
                  <c:v>0.11</c:v>
                </c:pt>
                <c:pt idx="820">
                  <c:v>7.0000000000000007E-2</c:v>
                </c:pt>
                <c:pt idx="821">
                  <c:v>0.02</c:v>
                </c:pt>
                <c:pt idx="822">
                  <c:v>0.05</c:v>
                </c:pt>
                <c:pt idx="823">
                  <c:v>0.13</c:v>
                </c:pt>
                <c:pt idx="824">
                  <c:v>0.06</c:v>
                </c:pt>
                <c:pt idx="825">
                  <c:v>7.0000000000000007E-2</c:v>
                </c:pt>
                <c:pt idx="826">
                  <c:v>0.02</c:v>
                </c:pt>
                <c:pt idx="827">
                  <c:v>0.02</c:v>
                </c:pt>
                <c:pt idx="828">
                  <c:v>0.15</c:v>
                </c:pt>
                <c:pt idx="829">
                  <c:v>0.09</c:v>
                </c:pt>
                <c:pt idx="830">
                  <c:v>7.0000000000000007E-2</c:v>
                </c:pt>
                <c:pt idx="831">
                  <c:v>0.22</c:v>
                </c:pt>
                <c:pt idx="832">
                  <c:v>0.3</c:v>
                </c:pt>
                <c:pt idx="833">
                  <c:v>0.16</c:v>
                </c:pt>
                <c:pt idx="834">
                  <c:v>0.43</c:v>
                </c:pt>
                <c:pt idx="835">
                  <c:v>0.09</c:v>
                </c:pt>
                <c:pt idx="836">
                  <c:v>0.09</c:v>
                </c:pt>
                <c:pt idx="837">
                  <c:v>0.09</c:v>
                </c:pt>
                <c:pt idx="838">
                  <c:v>0.11</c:v>
                </c:pt>
                <c:pt idx="839">
                  <c:v>0.04</c:v>
                </c:pt>
                <c:pt idx="840">
                  <c:v>0.03</c:v>
                </c:pt>
                <c:pt idx="841">
                  <c:v>0.03</c:v>
                </c:pt>
                <c:pt idx="842">
                  <c:v>0.04</c:v>
                </c:pt>
                <c:pt idx="843">
                  <c:v>0.06</c:v>
                </c:pt>
                <c:pt idx="844">
                  <c:v>0.05</c:v>
                </c:pt>
                <c:pt idx="845">
                  <c:v>0.05</c:v>
                </c:pt>
                <c:pt idx="846">
                  <c:v>0.04</c:v>
                </c:pt>
                <c:pt idx="847">
                  <c:v>0.04</c:v>
                </c:pt>
                <c:pt idx="848">
                  <c:v>0.04</c:v>
                </c:pt>
                <c:pt idx="849">
                  <c:v>0.03</c:v>
                </c:pt>
                <c:pt idx="850">
                  <c:v>0.06</c:v>
                </c:pt>
                <c:pt idx="851">
                  <c:v>0.28999999999999998</c:v>
                </c:pt>
                <c:pt idx="852">
                  <c:v>0.19</c:v>
                </c:pt>
                <c:pt idx="853">
                  <c:v>0.15</c:v>
                </c:pt>
                <c:pt idx="854">
                  <c:v>0.14000000000000001</c:v>
                </c:pt>
                <c:pt idx="855">
                  <c:v>0.21</c:v>
                </c:pt>
                <c:pt idx="856">
                  <c:v>0.22</c:v>
                </c:pt>
                <c:pt idx="857">
                  <c:v>0.35</c:v>
                </c:pt>
                <c:pt idx="858">
                  <c:v>0.35</c:v>
                </c:pt>
                <c:pt idx="859">
                  <c:v>0.1</c:v>
                </c:pt>
                <c:pt idx="860">
                  <c:v>0.1</c:v>
                </c:pt>
                <c:pt idx="861">
                  <c:v>0.18</c:v>
                </c:pt>
                <c:pt idx="862">
                  <c:v>0.19</c:v>
                </c:pt>
                <c:pt idx="863">
                  <c:v>0.19</c:v>
                </c:pt>
                <c:pt idx="864">
                  <c:v>0.17</c:v>
                </c:pt>
                <c:pt idx="865">
                  <c:v>0.16</c:v>
                </c:pt>
                <c:pt idx="866">
                  <c:v>0.15</c:v>
                </c:pt>
                <c:pt idx="867">
                  <c:v>0.13</c:v>
                </c:pt>
                <c:pt idx="868">
                  <c:v>0.12</c:v>
                </c:pt>
                <c:pt idx="869">
                  <c:v>0.16</c:v>
                </c:pt>
                <c:pt idx="870">
                  <c:v>0.15</c:v>
                </c:pt>
                <c:pt idx="871">
                  <c:v>0.13</c:v>
                </c:pt>
                <c:pt idx="872">
                  <c:v>0.28000000000000003</c:v>
                </c:pt>
                <c:pt idx="873">
                  <c:v>0.08</c:v>
                </c:pt>
                <c:pt idx="874">
                  <c:v>0.06</c:v>
                </c:pt>
                <c:pt idx="875">
                  <c:v>0.05</c:v>
                </c:pt>
                <c:pt idx="876">
                  <c:v>0.04</c:v>
                </c:pt>
                <c:pt idx="877">
                  <c:v>0.02</c:v>
                </c:pt>
                <c:pt idx="878">
                  <c:v>0.02</c:v>
                </c:pt>
                <c:pt idx="879">
                  <c:v>0.02</c:v>
                </c:pt>
                <c:pt idx="880">
                  <c:v>0.03</c:v>
                </c:pt>
                <c:pt idx="881">
                  <c:v>0.04</c:v>
                </c:pt>
                <c:pt idx="882">
                  <c:v>0.05</c:v>
                </c:pt>
                <c:pt idx="883">
                  <c:v>0.05</c:v>
                </c:pt>
                <c:pt idx="884">
                  <c:v>0.21</c:v>
                </c:pt>
                <c:pt idx="885">
                  <c:v>0.24</c:v>
                </c:pt>
                <c:pt idx="886">
                  <c:v>0.22</c:v>
                </c:pt>
                <c:pt idx="887">
                  <c:v>0.02</c:v>
                </c:pt>
                <c:pt idx="888">
                  <c:v>0.02</c:v>
                </c:pt>
                <c:pt idx="889">
                  <c:v>0.12</c:v>
                </c:pt>
                <c:pt idx="890">
                  <c:v>0.12</c:v>
                </c:pt>
                <c:pt idx="891">
                  <c:v>0.12</c:v>
                </c:pt>
                <c:pt idx="892">
                  <c:v>7.0000000000000007E-2</c:v>
                </c:pt>
                <c:pt idx="893">
                  <c:v>0.1</c:v>
                </c:pt>
                <c:pt idx="894">
                  <c:v>0.25</c:v>
                </c:pt>
                <c:pt idx="895">
                  <c:v>0.37</c:v>
                </c:pt>
                <c:pt idx="896">
                  <c:v>0.09</c:v>
                </c:pt>
                <c:pt idx="897">
                  <c:v>0.04</c:v>
                </c:pt>
                <c:pt idx="898">
                  <c:v>0.03</c:v>
                </c:pt>
                <c:pt idx="899">
                  <c:v>0.02</c:v>
                </c:pt>
                <c:pt idx="900">
                  <c:v>0.03</c:v>
                </c:pt>
                <c:pt idx="901">
                  <c:v>0.15</c:v>
                </c:pt>
                <c:pt idx="902">
                  <c:v>0.16</c:v>
                </c:pt>
                <c:pt idx="903">
                  <c:v>0.03</c:v>
                </c:pt>
                <c:pt idx="904">
                  <c:v>0.1</c:v>
                </c:pt>
                <c:pt idx="905">
                  <c:v>0.05</c:v>
                </c:pt>
                <c:pt idx="906">
                  <c:v>0.05</c:v>
                </c:pt>
                <c:pt idx="907">
                  <c:v>0.13</c:v>
                </c:pt>
                <c:pt idx="908">
                  <c:v>0.09</c:v>
                </c:pt>
                <c:pt idx="909">
                  <c:v>0.14000000000000001</c:v>
                </c:pt>
                <c:pt idx="910">
                  <c:v>0.15</c:v>
                </c:pt>
                <c:pt idx="911">
                  <c:v>0.21</c:v>
                </c:pt>
                <c:pt idx="912">
                  <c:v>0.26</c:v>
                </c:pt>
                <c:pt idx="913">
                  <c:v>0.28999999999999998</c:v>
                </c:pt>
                <c:pt idx="914">
                  <c:v>0.3</c:v>
                </c:pt>
                <c:pt idx="915">
                  <c:v>0.17</c:v>
                </c:pt>
                <c:pt idx="916">
                  <c:v>0.21</c:v>
                </c:pt>
                <c:pt idx="917">
                  <c:v>0.25</c:v>
                </c:pt>
                <c:pt idx="918">
                  <c:v>0.31</c:v>
                </c:pt>
                <c:pt idx="919">
                  <c:v>0.35</c:v>
                </c:pt>
                <c:pt idx="920">
                  <c:v>0.38</c:v>
                </c:pt>
                <c:pt idx="921">
                  <c:v>0.06</c:v>
                </c:pt>
                <c:pt idx="922">
                  <c:v>0.06</c:v>
                </c:pt>
                <c:pt idx="923">
                  <c:v>7.0000000000000007E-2</c:v>
                </c:pt>
                <c:pt idx="924">
                  <c:v>0.08</c:v>
                </c:pt>
                <c:pt idx="925">
                  <c:v>0.1</c:v>
                </c:pt>
                <c:pt idx="926">
                  <c:v>0.24</c:v>
                </c:pt>
                <c:pt idx="927">
                  <c:v>0.26</c:v>
                </c:pt>
                <c:pt idx="928">
                  <c:v>0.27</c:v>
                </c:pt>
                <c:pt idx="929">
                  <c:v>7.0000000000000007E-2</c:v>
                </c:pt>
                <c:pt idx="930">
                  <c:v>0.15</c:v>
                </c:pt>
                <c:pt idx="931">
                  <c:v>0.11</c:v>
                </c:pt>
                <c:pt idx="932">
                  <c:v>0.04</c:v>
                </c:pt>
                <c:pt idx="933">
                  <c:v>0.21</c:v>
                </c:pt>
                <c:pt idx="934">
                  <c:v>0.11</c:v>
                </c:pt>
                <c:pt idx="935">
                  <c:v>0.11</c:v>
                </c:pt>
                <c:pt idx="936">
                  <c:v>0.1</c:v>
                </c:pt>
                <c:pt idx="937">
                  <c:v>0.32</c:v>
                </c:pt>
                <c:pt idx="938">
                  <c:v>0.39</c:v>
                </c:pt>
                <c:pt idx="939">
                  <c:v>0.48</c:v>
                </c:pt>
                <c:pt idx="940">
                  <c:v>7.0000000000000007E-2</c:v>
                </c:pt>
                <c:pt idx="941">
                  <c:v>0.04</c:v>
                </c:pt>
                <c:pt idx="942">
                  <c:v>0.04</c:v>
                </c:pt>
                <c:pt idx="943">
                  <c:v>0.05</c:v>
                </c:pt>
                <c:pt idx="944">
                  <c:v>0.06</c:v>
                </c:pt>
                <c:pt idx="945">
                  <c:v>0.47</c:v>
                </c:pt>
                <c:pt idx="946">
                  <c:v>0.45</c:v>
                </c:pt>
                <c:pt idx="947">
                  <c:v>0.16</c:v>
                </c:pt>
                <c:pt idx="948">
                  <c:v>0.2</c:v>
                </c:pt>
                <c:pt idx="949">
                  <c:v>0.25</c:v>
                </c:pt>
                <c:pt idx="950">
                  <c:v>0.28999999999999998</c:v>
                </c:pt>
                <c:pt idx="951">
                  <c:v>0.32</c:v>
                </c:pt>
                <c:pt idx="952">
                  <c:v>0.34</c:v>
                </c:pt>
                <c:pt idx="953">
                  <c:v>0.39</c:v>
                </c:pt>
                <c:pt idx="954">
                  <c:v>0.5</c:v>
                </c:pt>
                <c:pt idx="955">
                  <c:v>0.56000000000000005</c:v>
                </c:pt>
                <c:pt idx="956">
                  <c:v>0.61</c:v>
                </c:pt>
                <c:pt idx="957">
                  <c:v>0.49</c:v>
                </c:pt>
                <c:pt idx="958">
                  <c:v>0.49</c:v>
                </c:pt>
                <c:pt idx="959">
                  <c:v>0.1</c:v>
                </c:pt>
                <c:pt idx="960">
                  <c:v>0.1</c:v>
                </c:pt>
                <c:pt idx="961">
                  <c:v>0.03</c:v>
                </c:pt>
                <c:pt idx="962">
                  <c:v>0.03</c:v>
                </c:pt>
                <c:pt idx="963">
                  <c:v>0.32</c:v>
                </c:pt>
                <c:pt idx="964">
                  <c:v>0.06</c:v>
                </c:pt>
                <c:pt idx="965">
                  <c:v>0.25</c:v>
                </c:pt>
                <c:pt idx="966">
                  <c:v>0.2</c:v>
                </c:pt>
                <c:pt idx="967">
                  <c:v>0.16</c:v>
                </c:pt>
                <c:pt idx="968">
                  <c:v>0.13</c:v>
                </c:pt>
                <c:pt idx="969">
                  <c:v>0.17</c:v>
                </c:pt>
                <c:pt idx="970">
                  <c:v>0.21</c:v>
                </c:pt>
                <c:pt idx="971">
                  <c:v>0.32</c:v>
                </c:pt>
                <c:pt idx="972">
                  <c:v>0.44</c:v>
                </c:pt>
                <c:pt idx="973">
                  <c:v>0.23</c:v>
                </c:pt>
                <c:pt idx="974">
                  <c:v>0.17</c:v>
                </c:pt>
                <c:pt idx="975">
                  <c:v>0.12</c:v>
                </c:pt>
                <c:pt idx="976">
                  <c:v>0.09</c:v>
                </c:pt>
                <c:pt idx="977">
                  <c:v>0.3</c:v>
                </c:pt>
                <c:pt idx="978">
                  <c:v>0.28999999999999998</c:v>
                </c:pt>
                <c:pt idx="979">
                  <c:v>0.05</c:v>
                </c:pt>
                <c:pt idx="980">
                  <c:v>0.11</c:v>
                </c:pt>
                <c:pt idx="981">
                  <c:v>0.15</c:v>
                </c:pt>
                <c:pt idx="982">
                  <c:v>0.15</c:v>
                </c:pt>
                <c:pt idx="983">
                  <c:v>0.15</c:v>
                </c:pt>
                <c:pt idx="984">
                  <c:v>0.14000000000000001</c:v>
                </c:pt>
                <c:pt idx="985">
                  <c:v>0.03</c:v>
                </c:pt>
                <c:pt idx="986">
                  <c:v>0.03</c:v>
                </c:pt>
                <c:pt idx="987">
                  <c:v>0.03</c:v>
                </c:pt>
                <c:pt idx="988">
                  <c:v>0.01</c:v>
                </c:pt>
                <c:pt idx="989">
                  <c:v>0.14000000000000001</c:v>
                </c:pt>
                <c:pt idx="990">
                  <c:v>0.02</c:v>
                </c:pt>
                <c:pt idx="991">
                  <c:v>0.03</c:v>
                </c:pt>
                <c:pt idx="992">
                  <c:v>7.0000000000000007E-2</c:v>
                </c:pt>
                <c:pt idx="993">
                  <c:v>0.14000000000000001</c:v>
                </c:pt>
                <c:pt idx="994">
                  <c:v>0.47</c:v>
                </c:pt>
                <c:pt idx="995">
                  <c:v>0.43</c:v>
                </c:pt>
                <c:pt idx="996">
                  <c:v>0.38</c:v>
                </c:pt>
                <c:pt idx="997">
                  <c:v>0.33</c:v>
                </c:pt>
                <c:pt idx="998">
                  <c:v>0.38</c:v>
                </c:pt>
                <c:pt idx="999">
                  <c:v>0.14000000000000001</c:v>
                </c:pt>
                <c:pt idx="1000">
                  <c:v>0.02</c:v>
                </c:pt>
                <c:pt idx="1001">
                  <c:v>0.33</c:v>
                </c:pt>
                <c:pt idx="1002">
                  <c:v>0.08</c:v>
                </c:pt>
                <c:pt idx="1003">
                  <c:v>0.03</c:v>
                </c:pt>
                <c:pt idx="1004">
                  <c:v>0.32</c:v>
                </c:pt>
                <c:pt idx="1005">
                  <c:v>0.04</c:v>
                </c:pt>
                <c:pt idx="1006">
                  <c:v>0.15</c:v>
                </c:pt>
                <c:pt idx="1007">
                  <c:v>0.4</c:v>
                </c:pt>
                <c:pt idx="1008">
                  <c:v>0.15</c:v>
                </c:pt>
                <c:pt idx="1009">
                  <c:v>0.33</c:v>
                </c:pt>
                <c:pt idx="1010">
                  <c:v>0.72</c:v>
                </c:pt>
                <c:pt idx="1011">
                  <c:v>0.15</c:v>
                </c:pt>
                <c:pt idx="1012">
                  <c:v>0.09</c:v>
                </c:pt>
                <c:pt idx="1013">
                  <c:v>0.05</c:v>
                </c:pt>
                <c:pt idx="1014">
                  <c:v>0.06</c:v>
                </c:pt>
                <c:pt idx="1015">
                  <c:v>0.06</c:v>
                </c:pt>
                <c:pt idx="1016">
                  <c:v>0.03</c:v>
                </c:pt>
                <c:pt idx="1017">
                  <c:v>0.03</c:v>
                </c:pt>
                <c:pt idx="1018">
                  <c:v>0.03</c:v>
                </c:pt>
                <c:pt idx="1019">
                  <c:v>0.01</c:v>
                </c:pt>
                <c:pt idx="1020">
                  <c:v>0.02</c:v>
                </c:pt>
                <c:pt idx="1021">
                  <c:v>0.02</c:v>
                </c:pt>
                <c:pt idx="1022">
                  <c:v>0.06</c:v>
                </c:pt>
                <c:pt idx="1023">
                  <c:v>0.06</c:v>
                </c:pt>
                <c:pt idx="1024">
                  <c:v>0.08</c:v>
                </c:pt>
                <c:pt idx="1025">
                  <c:v>0.1</c:v>
                </c:pt>
                <c:pt idx="1026">
                  <c:v>0.12</c:v>
                </c:pt>
                <c:pt idx="1027">
                  <c:v>0.15</c:v>
                </c:pt>
                <c:pt idx="1028">
                  <c:v>0.19</c:v>
                </c:pt>
                <c:pt idx="1029">
                  <c:v>0.12</c:v>
                </c:pt>
                <c:pt idx="1030">
                  <c:v>0.31</c:v>
                </c:pt>
                <c:pt idx="1031">
                  <c:v>0.36</c:v>
                </c:pt>
                <c:pt idx="1032">
                  <c:v>0.05</c:v>
                </c:pt>
                <c:pt idx="1033">
                  <c:v>0.25</c:v>
                </c:pt>
                <c:pt idx="1034">
                  <c:v>0.28000000000000003</c:v>
                </c:pt>
                <c:pt idx="1035">
                  <c:v>0.28999999999999998</c:v>
                </c:pt>
                <c:pt idx="1036">
                  <c:v>0.28999999999999998</c:v>
                </c:pt>
                <c:pt idx="1037">
                  <c:v>0.28000000000000003</c:v>
                </c:pt>
                <c:pt idx="1038">
                  <c:v>0.25</c:v>
                </c:pt>
                <c:pt idx="1039">
                  <c:v>0.16</c:v>
                </c:pt>
                <c:pt idx="1040">
                  <c:v>0.08</c:v>
                </c:pt>
                <c:pt idx="1041">
                  <c:v>0.2</c:v>
                </c:pt>
                <c:pt idx="1042">
                  <c:v>0.19</c:v>
                </c:pt>
                <c:pt idx="1043">
                  <c:v>0.18</c:v>
                </c:pt>
                <c:pt idx="1044">
                  <c:v>0.18</c:v>
                </c:pt>
                <c:pt idx="1045">
                  <c:v>0.17</c:v>
                </c:pt>
                <c:pt idx="1046">
                  <c:v>0.05</c:v>
                </c:pt>
                <c:pt idx="1047">
                  <c:v>0.04</c:v>
                </c:pt>
                <c:pt idx="1048">
                  <c:v>0.25</c:v>
                </c:pt>
                <c:pt idx="1049">
                  <c:v>0.1</c:v>
                </c:pt>
                <c:pt idx="1050">
                  <c:v>0.13</c:v>
                </c:pt>
                <c:pt idx="1051">
                  <c:v>0.3</c:v>
                </c:pt>
                <c:pt idx="1052">
                  <c:v>0.11</c:v>
                </c:pt>
                <c:pt idx="1053">
                  <c:v>0.02</c:v>
                </c:pt>
                <c:pt idx="1054">
                  <c:v>0.19</c:v>
                </c:pt>
                <c:pt idx="1055">
                  <c:v>7.0000000000000007E-2</c:v>
                </c:pt>
                <c:pt idx="1056">
                  <c:v>0.03</c:v>
                </c:pt>
                <c:pt idx="1057">
                  <c:v>0.05</c:v>
                </c:pt>
                <c:pt idx="1058">
                  <c:v>0.05</c:v>
                </c:pt>
                <c:pt idx="1059">
                  <c:v>0.16</c:v>
                </c:pt>
                <c:pt idx="1060">
                  <c:v>7.0000000000000007E-2</c:v>
                </c:pt>
                <c:pt idx="1061">
                  <c:v>0.01</c:v>
                </c:pt>
                <c:pt idx="1062">
                  <c:v>0.01</c:v>
                </c:pt>
                <c:pt idx="1063">
                  <c:v>0.01</c:v>
                </c:pt>
                <c:pt idx="1064">
                  <c:v>0.01</c:v>
                </c:pt>
                <c:pt idx="1065">
                  <c:v>0.01</c:v>
                </c:pt>
                <c:pt idx="1066">
                  <c:v>0.16</c:v>
                </c:pt>
                <c:pt idx="1067">
                  <c:v>0.18</c:v>
                </c:pt>
                <c:pt idx="1068">
                  <c:v>0.17</c:v>
                </c:pt>
                <c:pt idx="1069">
                  <c:v>0.12</c:v>
                </c:pt>
                <c:pt idx="1070">
                  <c:v>0.09</c:v>
                </c:pt>
                <c:pt idx="1071">
                  <c:v>7.0000000000000007E-2</c:v>
                </c:pt>
                <c:pt idx="1072">
                  <c:v>0.34</c:v>
                </c:pt>
                <c:pt idx="1073">
                  <c:v>0.32</c:v>
                </c:pt>
                <c:pt idx="1074">
                  <c:v>0.47</c:v>
                </c:pt>
                <c:pt idx="1075">
                  <c:v>0.14000000000000001</c:v>
                </c:pt>
                <c:pt idx="1076">
                  <c:v>0.15</c:v>
                </c:pt>
                <c:pt idx="1077">
                  <c:v>0.16</c:v>
                </c:pt>
                <c:pt idx="1078">
                  <c:v>0.17</c:v>
                </c:pt>
                <c:pt idx="1079">
                  <c:v>0.14000000000000001</c:v>
                </c:pt>
                <c:pt idx="1080">
                  <c:v>0.53</c:v>
                </c:pt>
                <c:pt idx="1081">
                  <c:v>0.53</c:v>
                </c:pt>
                <c:pt idx="1082">
                  <c:v>0.05</c:v>
                </c:pt>
                <c:pt idx="1083">
                  <c:v>0.04</c:v>
                </c:pt>
                <c:pt idx="1084">
                  <c:v>0.04</c:v>
                </c:pt>
                <c:pt idx="1085">
                  <c:v>0.05</c:v>
                </c:pt>
                <c:pt idx="1086">
                  <c:v>0.25</c:v>
                </c:pt>
                <c:pt idx="1087">
                  <c:v>0.14000000000000001</c:v>
                </c:pt>
                <c:pt idx="1088">
                  <c:v>0.23</c:v>
                </c:pt>
                <c:pt idx="1089">
                  <c:v>0.25</c:v>
                </c:pt>
                <c:pt idx="1090">
                  <c:v>0.33</c:v>
                </c:pt>
                <c:pt idx="1091">
                  <c:v>0.34</c:v>
                </c:pt>
                <c:pt idx="1092">
                  <c:v>0.32</c:v>
                </c:pt>
                <c:pt idx="1093">
                  <c:v>0.28000000000000003</c:v>
                </c:pt>
                <c:pt idx="1094">
                  <c:v>0.22</c:v>
                </c:pt>
                <c:pt idx="1095">
                  <c:v>0.16</c:v>
                </c:pt>
                <c:pt idx="1096">
                  <c:v>0.11</c:v>
                </c:pt>
                <c:pt idx="1097">
                  <c:v>0.22</c:v>
                </c:pt>
                <c:pt idx="1098">
                  <c:v>0.23</c:v>
                </c:pt>
                <c:pt idx="1099">
                  <c:v>0.18</c:v>
                </c:pt>
                <c:pt idx="1100">
                  <c:v>0.2</c:v>
                </c:pt>
                <c:pt idx="1101">
                  <c:v>0.1</c:v>
                </c:pt>
                <c:pt idx="1102">
                  <c:v>0.11</c:v>
                </c:pt>
                <c:pt idx="1103">
                  <c:v>0.44</c:v>
                </c:pt>
                <c:pt idx="1104">
                  <c:v>0.43</c:v>
                </c:pt>
                <c:pt idx="1105">
                  <c:v>0.43</c:v>
                </c:pt>
                <c:pt idx="1106">
                  <c:v>0.42</c:v>
                </c:pt>
                <c:pt idx="1107">
                  <c:v>0.18</c:v>
                </c:pt>
                <c:pt idx="1108">
                  <c:v>0.14000000000000001</c:v>
                </c:pt>
                <c:pt idx="1109">
                  <c:v>0.14000000000000001</c:v>
                </c:pt>
                <c:pt idx="1110">
                  <c:v>0.16</c:v>
                </c:pt>
                <c:pt idx="1111">
                  <c:v>0.11</c:v>
                </c:pt>
                <c:pt idx="1112">
                  <c:v>0.21</c:v>
                </c:pt>
                <c:pt idx="1113">
                  <c:v>0.09</c:v>
                </c:pt>
                <c:pt idx="1114">
                  <c:v>7.0000000000000007E-2</c:v>
                </c:pt>
                <c:pt idx="1115">
                  <c:v>0.06</c:v>
                </c:pt>
                <c:pt idx="1116">
                  <c:v>7.0000000000000007E-2</c:v>
                </c:pt>
                <c:pt idx="1117">
                  <c:v>0.09</c:v>
                </c:pt>
                <c:pt idx="1118">
                  <c:v>0.19</c:v>
                </c:pt>
                <c:pt idx="1119">
                  <c:v>0.02</c:v>
                </c:pt>
                <c:pt idx="1120">
                  <c:v>0.23</c:v>
                </c:pt>
                <c:pt idx="1121">
                  <c:v>0.22</c:v>
                </c:pt>
                <c:pt idx="1122">
                  <c:v>0.2</c:v>
                </c:pt>
                <c:pt idx="1123">
                  <c:v>0.12</c:v>
                </c:pt>
                <c:pt idx="1124">
                  <c:v>0.12</c:v>
                </c:pt>
                <c:pt idx="1125">
                  <c:v>0.11</c:v>
                </c:pt>
                <c:pt idx="1126">
                  <c:v>0.1</c:v>
                </c:pt>
                <c:pt idx="1127">
                  <c:v>0.08</c:v>
                </c:pt>
                <c:pt idx="1128">
                  <c:v>0.11</c:v>
                </c:pt>
                <c:pt idx="1129">
                  <c:v>0.24</c:v>
                </c:pt>
                <c:pt idx="1130">
                  <c:v>0.37</c:v>
                </c:pt>
                <c:pt idx="1131">
                  <c:v>0.11</c:v>
                </c:pt>
                <c:pt idx="1132">
                  <c:v>0.03</c:v>
                </c:pt>
                <c:pt idx="1133">
                  <c:v>0.04</c:v>
                </c:pt>
                <c:pt idx="1134">
                  <c:v>0.06</c:v>
                </c:pt>
                <c:pt idx="1135">
                  <c:v>0.14000000000000001</c:v>
                </c:pt>
                <c:pt idx="1136">
                  <c:v>0.28999999999999998</c:v>
                </c:pt>
                <c:pt idx="1137">
                  <c:v>0.35</c:v>
                </c:pt>
                <c:pt idx="1138">
                  <c:v>0.1</c:v>
                </c:pt>
                <c:pt idx="1139">
                  <c:v>0.01</c:v>
                </c:pt>
                <c:pt idx="1140">
                  <c:v>0.03</c:v>
                </c:pt>
                <c:pt idx="1141">
                  <c:v>7.0000000000000007E-2</c:v>
                </c:pt>
                <c:pt idx="1142">
                  <c:v>0.2</c:v>
                </c:pt>
                <c:pt idx="1143">
                  <c:v>0.14000000000000001</c:v>
                </c:pt>
                <c:pt idx="1144">
                  <c:v>0.1</c:v>
                </c:pt>
                <c:pt idx="1145">
                  <c:v>0.16</c:v>
                </c:pt>
                <c:pt idx="1146">
                  <c:v>0.25</c:v>
                </c:pt>
                <c:pt idx="1147">
                  <c:v>0.1</c:v>
                </c:pt>
                <c:pt idx="1148">
                  <c:v>0.12</c:v>
                </c:pt>
                <c:pt idx="1149">
                  <c:v>0.16</c:v>
                </c:pt>
                <c:pt idx="1150">
                  <c:v>0.34</c:v>
                </c:pt>
                <c:pt idx="1151">
                  <c:v>0.42</c:v>
                </c:pt>
                <c:pt idx="1152">
                  <c:v>0.49</c:v>
                </c:pt>
                <c:pt idx="1153">
                  <c:v>0.14000000000000001</c:v>
                </c:pt>
                <c:pt idx="1154">
                  <c:v>0.4</c:v>
                </c:pt>
                <c:pt idx="1155">
                  <c:v>0.04</c:v>
                </c:pt>
                <c:pt idx="1156">
                  <c:v>0.05</c:v>
                </c:pt>
                <c:pt idx="1157">
                  <c:v>0.27</c:v>
                </c:pt>
                <c:pt idx="1158">
                  <c:v>0.27</c:v>
                </c:pt>
                <c:pt idx="1159">
                  <c:v>0.26</c:v>
                </c:pt>
                <c:pt idx="1160">
                  <c:v>0.26</c:v>
                </c:pt>
                <c:pt idx="1161">
                  <c:v>0.25</c:v>
                </c:pt>
                <c:pt idx="1162">
                  <c:v>0.23</c:v>
                </c:pt>
                <c:pt idx="1163">
                  <c:v>0.08</c:v>
                </c:pt>
                <c:pt idx="1164">
                  <c:v>0.08</c:v>
                </c:pt>
                <c:pt idx="1165">
                  <c:v>0.17</c:v>
                </c:pt>
                <c:pt idx="1166">
                  <c:v>0.16</c:v>
                </c:pt>
                <c:pt idx="1167">
                  <c:v>0.16</c:v>
                </c:pt>
                <c:pt idx="1168">
                  <c:v>0.15</c:v>
                </c:pt>
                <c:pt idx="1169">
                  <c:v>0.15</c:v>
                </c:pt>
                <c:pt idx="1170">
                  <c:v>0.1</c:v>
                </c:pt>
                <c:pt idx="1171">
                  <c:v>0.04</c:v>
                </c:pt>
                <c:pt idx="1172">
                  <c:v>0.04</c:v>
                </c:pt>
                <c:pt idx="1173">
                  <c:v>0.23</c:v>
                </c:pt>
                <c:pt idx="1174">
                  <c:v>0.11</c:v>
                </c:pt>
                <c:pt idx="1175">
                  <c:v>0.12</c:v>
                </c:pt>
                <c:pt idx="1176">
                  <c:v>0.11</c:v>
                </c:pt>
                <c:pt idx="1177">
                  <c:v>0.14000000000000001</c:v>
                </c:pt>
                <c:pt idx="1178">
                  <c:v>0.56999999999999995</c:v>
                </c:pt>
                <c:pt idx="1179">
                  <c:v>0.08</c:v>
                </c:pt>
                <c:pt idx="1180">
                  <c:v>0.03</c:v>
                </c:pt>
                <c:pt idx="1181">
                  <c:v>0.03</c:v>
                </c:pt>
                <c:pt idx="1182">
                  <c:v>0.08</c:v>
                </c:pt>
                <c:pt idx="1183">
                  <c:v>0.1</c:v>
                </c:pt>
                <c:pt idx="1184">
                  <c:v>0.39</c:v>
                </c:pt>
                <c:pt idx="1185">
                  <c:v>0.41</c:v>
                </c:pt>
                <c:pt idx="1186">
                  <c:v>0.34</c:v>
                </c:pt>
                <c:pt idx="1187">
                  <c:v>0.26</c:v>
                </c:pt>
                <c:pt idx="1188">
                  <c:v>0.19</c:v>
                </c:pt>
                <c:pt idx="1189">
                  <c:v>0.15</c:v>
                </c:pt>
                <c:pt idx="1190">
                  <c:v>0.14000000000000001</c:v>
                </c:pt>
                <c:pt idx="1191">
                  <c:v>0.27</c:v>
                </c:pt>
                <c:pt idx="1192">
                  <c:v>0.28000000000000003</c:v>
                </c:pt>
                <c:pt idx="1193">
                  <c:v>0.32</c:v>
                </c:pt>
                <c:pt idx="1194">
                  <c:v>0.28999999999999998</c:v>
                </c:pt>
                <c:pt idx="1195">
                  <c:v>0.25</c:v>
                </c:pt>
                <c:pt idx="1196">
                  <c:v>0.42</c:v>
                </c:pt>
                <c:pt idx="1197">
                  <c:v>0.64</c:v>
                </c:pt>
                <c:pt idx="1198">
                  <c:v>0.67</c:v>
                </c:pt>
                <c:pt idx="1199">
                  <c:v>0.71</c:v>
                </c:pt>
                <c:pt idx="1200">
                  <c:v>0.48</c:v>
                </c:pt>
                <c:pt idx="1201">
                  <c:v>0.48</c:v>
                </c:pt>
                <c:pt idx="1202">
                  <c:v>0.47</c:v>
                </c:pt>
                <c:pt idx="1203">
                  <c:v>0.11</c:v>
                </c:pt>
                <c:pt idx="1204">
                  <c:v>0.36</c:v>
                </c:pt>
                <c:pt idx="1205">
                  <c:v>0.04</c:v>
                </c:pt>
                <c:pt idx="1206">
                  <c:v>0.09</c:v>
                </c:pt>
                <c:pt idx="1207">
                  <c:v>0.11</c:v>
                </c:pt>
                <c:pt idx="1208">
                  <c:v>0.13</c:v>
                </c:pt>
                <c:pt idx="1209">
                  <c:v>0.15</c:v>
                </c:pt>
                <c:pt idx="1210">
                  <c:v>0.17</c:v>
                </c:pt>
                <c:pt idx="1211">
                  <c:v>0.39</c:v>
                </c:pt>
                <c:pt idx="1212">
                  <c:v>0.11</c:v>
                </c:pt>
                <c:pt idx="1213">
                  <c:v>0.09</c:v>
                </c:pt>
                <c:pt idx="1214">
                  <c:v>0.1</c:v>
                </c:pt>
                <c:pt idx="1215">
                  <c:v>0.11</c:v>
                </c:pt>
                <c:pt idx="1216">
                  <c:v>0.13</c:v>
                </c:pt>
                <c:pt idx="1217">
                  <c:v>0.15</c:v>
                </c:pt>
                <c:pt idx="1218">
                  <c:v>0.22</c:v>
                </c:pt>
                <c:pt idx="1219">
                  <c:v>0.3</c:v>
                </c:pt>
                <c:pt idx="1220">
                  <c:v>0.28000000000000003</c:v>
                </c:pt>
                <c:pt idx="1221">
                  <c:v>0.09</c:v>
                </c:pt>
                <c:pt idx="1222">
                  <c:v>0.09</c:v>
                </c:pt>
                <c:pt idx="1223">
                  <c:v>0.1</c:v>
                </c:pt>
                <c:pt idx="1224">
                  <c:v>0.1</c:v>
                </c:pt>
                <c:pt idx="1225">
                  <c:v>0.09</c:v>
                </c:pt>
                <c:pt idx="1226">
                  <c:v>0.04</c:v>
                </c:pt>
                <c:pt idx="1227">
                  <c:v>0.05</c:v>
                </c:pt>
                <c:pt idx="1228">
                  <c:v>0.06</c:v>
                </c:pt>
                <c:pt idx="1229">
                  <c:v>0.06</c:v>
                </c:pt>
                <c:pt idx="1230">
                  <c:v>0.42</c:v>
                </c:pt>
                <c:pt idx="1231">
                  <c:v>0.08</c:v>
                </c:pt>
                <c:pt idx="1232">
                  <c:v>0.06</c:v>
                </c:pt>
                <c:pt idx="1233">
                  <c:v>0.13</c:v>
                </c:pt>
                <c:pt idx="1234">
                  <c:v>0.33</c:v>
                </c:pt>
                <c:pt idx="1235">
                  <c:v>0.14000000000000001</c:v>
                </c:pt>
                <c:pt idx="1236">
                  <c:v>0.14000000000000001</c:v>
                </c:pt>
                <c:pt idx="1237">
                  <c:v>0.13</c:v>
                </c:pt>
                <c:pt idx="1238">
                  <c:v>0.11</c:v>
                </c:pt>
                <c:pt idx="1239">
                  <c:v>0.1</c:v>
                </c:pt>
                <c:pt idx="1240">
                  <c:v>0.03</c:v>
                </c:pt>
                <c:pt idx="1241">
                  <c:v>0.14000000000000001</c:v>
                </c:pt>
                <c:pt idx="1242">
                  <c:v>0.15</c:v>
                </c:pt>
                <c:pt idx="1243">
                  <c:v>0.16</c:v>
                </c:pt>
                <c:pt idx="1244">
                  <c:v>0.03</c:v>
                </c:pt>
                <c:pt idx="1245">
                  <c:v>0.03</c:v>
                </c:pt>
                <c:pt idx="1246">
                  <c:v>0.21</c:v>
                </c:pt>
                <c:pt idx="1247">
                  <c:v>0.63</c:v>
                </c:pt>
                <c:pt idx="1248">
                  <c:v>0.6</c:v>
                </c:pt>
                <c:pt idx="1249">
                  <c:v>0.41</c:v>
                </c:pt>
                <c:pt idx="1250">
                  <c:v>0.01</c:v>
                </c:pt>
                <c:pt idx="1251">
                  <c:v>0.34</c:v>
                </c:pt>
                <c:pt idx="1252">
                  <c:v>0.11</c:v>
                </c:pt>
                <c:pt idx="1253">
                  <c:v>0.02</c:v>
                </c:pt>
                <c:pt idx="1254">
                  <c:v>0.34</c:v>
                </c:pt>
                <c:pt idx="1255">
                  <c:v>0.04</c:v>
                </c:pt>
                <c:pt idx="1256">
                  <c:v>0.04</c:v>
                </c:pt>
                <c:pt idx="1257">
                  <c:v>0.41</c:v>
                </c:pt>
                <c:pt idx="1258">
                  <c:v>0.55000000000000004</c:v>
                </c:pt>
                <c:pt idx="1259">
                  <c:v>0.17</c:v>
                </c:pt>
                <c:pt idx="1260">
                  <c:v>0.44</c:v>
                </c:pt>
                <c:pt idx="1261">
                  <c:v>0.26</c:v>
                </c:pt>
                <c:pt idx="1262">
                  <c:v>0.21</c:v>
                </c:pt>
                <c:pt idx="1263">
                  <c:v>0.19</c:v>
                </c:pt>
                <c:pt idx="1264">
                  <c:v>0.17</c:v>
                </c:pt>
                <c:pt idx="1265">
                  <c:v>0.12</c:v>
                </c:pt>
                <c:pt idx="1266">
                  <c:v>0.1</c:v>
                </c:pt>
                <c:pt idx="1267">
                  <c:v>0.05</c:v>
                </c:pt>
                <c:pt idx="1268">
                  <c:v>0.05</c:v>
                </c:pt>
                <c:pt idx="1269">
                  <c:v>0.06</c:v>
                </c:pt>
                <c:pt idx="1270">
                  <c:v>7.0000000000000007E-2</c:v>
                </c:pt>
                <c:pt idx="1271">
                  <c:v>0.23</c:v>
                </c:pt>
                <c:pt idx="1272">
                  <c:v>0.04</c:v>
                </c:pt>
                <c:pt idx="1273">
                  <c:v>0.02</c:v>
                </c:pt>
                <c:pt idx="1274">
                  <c:v>0.18</c:v>
                </c:pt>
                <c:pt idx="1275">
                  <c:v>0.18</c:v>
                </c:pt>
                <c:pt idx="1276">
                  <c:v>0.16</c:v>
                </c:pt>
                <c:pt idx="1277">
                  <c:v>0.4</c:v>
                </c:pt>
                <c:pt idx="1278">
                  <c:v>0.23</c:v>
                </c:pt>
                <c:pt idx="1279">
                  <c:v>0.18</c:v>
                </c:pt>
                <c:pt idx="1280">
                  <c:v>0.14000000000000001</c:v>
                </c:pt>
                <c:pt idx="1281">
                  <c:v>7.0000000000000007E-2</c:v>
                </c:pt>
                <c:pt idx="1282">
                  <c:v>0.06</c:v>
                </c:pt>
                <c:pt idx="1283">
                  <c:v>0.02</c:v>
                </c:pt>
                <c:pt idx="1284">
                  <c:v>0.24</c:v>
                </c:pt>
                <c:pt idx="1285">
                  <c:v>0.31</c:v>
                </c:pt>
                <c:pt idx="1286">
                  <c:v>0.37</c:v>
                </c:pt>
                <c:pt idx="1287">
                  <c:v>0.24</c:v>
                </c:pt>
                <c:pt idx="1288">
                  <c:v>7.0000000000000007E-2</c:v>
                </c:pt>
                <c:pt idx="1289">
                  <c:v>0.35</c:v>
                </c:pt>
                <c:pt idx="1290">
                  <c:v>0.12</c:v>
                </c:pt>
                <c:pt idx="1291">
                  <c:v>0.08</c:v>
                </c:pt>
                <c:pt idx="1292">
                  <c:v>0.21</c:v>
                </c:pt>
                <c:pt idx="1293">
                  <c:v>0.05</c:v>
                </c:pt>
                <c:pt idx="1294">
                  <c:v>0.03</c:v>
                </c:pt>
                <c:pt idx="1295">
                  <c:v>0.03</c:v>
                </c:pt>
                <c:pt idx="1296">
                  <c:v>0.03</c:v>
                </c:pt>
                <c:pt idx="1297">
                  <c:v>0.15</c:v>
                </c:pt>
                <c:pt idx="1298">
                  <c:v>0.24</c:v>
                </c:pt>
                <c:pt idx="1299">
                  <c:v>0.27</c:v>
                </c:pt>
                <c:pt idx="1300">
                  <c:v>0.11</c:v>
                </c:pt>
                <c:pt idx="1301">
                  <c:v>0.14000000000000001</c:v>
                </c:pt>
                <c:pt idx="1302">
                  <c:v>0.03</c:v>
                </c:pt>
                <c:pt idx="1303">
                  <c:v>0.03</c:v>
                </c:pt>
                <c:pt idx="1304">
                  <c:v>0.03</c:v>
                </c:pt>
                <c:pt idx="1305">
                  <c:v>0.04</c:v>
                </c:pt>
                <c:pt idx="1306">
                  <c:v>0.18</c:v>
                </c:pt>
                <c:pt idx="1307">
                  <c:v>0.08</c:v>
                </c:pt>
                <c:pt idx="1308">
                  <c:v>0.1</c:v>
                </c:pt>
                <c:pt idx="1309">
                  <c:v>0.03</c:v>
                </c:pt>
                <c:pt idx="1310">
                  <c:v>0.02</c:v>
                </c:pt>
                <c:pt idx="1311">
                  <c:v>0.01</c:v>
                </c:pt>
                <c:pt idx="1312">
                  <c:v>0.17</c:v>
                </c:pt>
                <c:pt idx="1313">
                  <c:v>0.17</c:v>
                </c:pt>
                <c:pt idx="1314">
                  <c:v>0.21</c:v>
                </c:pt>
                <c:pt idx="1315">
                  <c:v>0.12</c:v>
                </c:pt>
                <c:pt idx="1316">
                  <c:v>0.12</c:v>
                </c:pt>
                <c:pt idx="1317">
                  <c:v>0.11</c:v>
                </c:pt>
                <c:pt idx="1318">
                  <c:v>0.1</c:v>
                </c:pt>
                <c:pt idx="1319">
                  <c:v>0.1</c:v>
                </c:pt>
                <c:pt idx="1320">
                  <c:v>0.19</c:v>
                </c:pt>
                <c:pt idx="1321">
                  <c:v>0.22</c:v>
                </c:pt>
                <c:pt idx="1322">
                  <c:v>0.39</c:v>
                </c:pt>
                <c:pt idx="1323">
                  <c:v>0.28000000000000003</c:v>
                </c:pt>
                <c:pt idx="1324">
                  <c:v>0.14000000000000001</c:v>
                </c:pt>
                <c:pt idx="1325">
                  <c:v>0.19</c:v>
                </c:pt>
                <c:pt idx="1326">
                  <c:v>0.09</c:v>
                </c:pt>
                <c:pt idx="1327">
                  <c:v>0.19</c:v>
                </c:pt>
                <c:pt idx="1328">
                  <c:v>0.54</c:v>
                </c:pt>
                <c:pt idx="1329">
                  <c:v>0.54</c:v>
                </c:pt>
                <c:pt idx="1330">
                  <c:v>0.55000000000000004</c:v>
                </c:pt>
                <c:pt idx="1331">
                  <c:v>0.09</c:v>
                </c:pt>
                <c:pt idx="1332">
                  <c:v>0.44</c:v>
                </c:pt>
                <c:pt idx="1333">
                  <c:v>0.32</c:v>
                </c:pt>
                <c:pt idx="1334">
                  <c:v>0.31</c:v>
                </c:pt>
                <c:pt idx="1335">
                  <c:v>0.8</c:v>
                </c:pt>
                <c:pt idx="1336">
                  <c:v>0.32</c:v>
                </c:pt>
                <c:pt idx="1337">
                  <c:v>0.26</c:v>
                </c:pt>
                <c:pt idx="1338">
                  <c:v>0.08</c:v>
                </c:pt>
                <c:pt idx="1339">
                  <c:v>0.23</c:v>
                </c:pt>
                <c:pt idx="1340">
                  <c:v>0.11</c:v>
                </c:pt>
                <c:pt idx="1341">
                  <c:v>0.44</c:v>
                </c:pt>
                <c:pt idx="1342">
                  <c:v>0.43</c:v>
                </c:pt>
                <c:pt idx="1343">
                  <c:v>0.43</c:v>
                </c:pt>
                <c:pt idx="1344">
                  <c:v>0.41</c:v>
                </c:pt>
                <c:pt idx="1345">
                  <c:v>0.17</c:v>
                </c:pt>
                <c:pt idx="1346">
                  <c:v>0.39</c:v>
                </c:pt>
                <c:pt idx="1347">
                  <c:v>0.17</c:v>
                </c:pt>
                <c:pt idx="1348">
                  <c:v>0.27</c:v>
                </c:pt>
                <c:pt idx="1349">
                  <c:v>0.22</c:v>
                </c:pt>
                <c:pt idx="1350">
                  <c:v>0.1</c:v>
                </c:pt>
                <c:pt idx="1351">
                  <c:v>0.32</c:v>
                </c:pt>
                <c:pt idx="1352">
                  <c:v>0.24</c:v>
                </c:pt>
                <c:pt idx="1353">
                  <c:v>0.19</c:v>
                </c:pt>
                <c:pt idx="1354">
                  <c:v>0.09</c:v>
                </c:pt>
                <c:pt idx="1355">
                  <c:v>0.09</c:v>
                </c:pt>
                <c:pt idx="1356">
                  <c:v>0.1</c:v>
                </c:pt>
                <c:pt idx="1357">
                  <c:v>0.21</c:v>
                </c:pt>
                <c:pt idx="1358">
                  <c:v>0.17</c:v>
                </c:pt>
                <c:pt idx="1359">
                  <c:v>0.01</c:v>
                </c:pt>
                <c:pt idx="1360">
                  <c:v>0.16</c:v>
                </c:pt>
                <c:pt idx="1361">
                  <c:v>0.23</c:v>
                </c:pt>
                <c:pt idx="1362">
                  <c:v>0.19</c:v>
                </c:pt>
                <c:pt idx="1363">
                  <c:v>0.18</c:v>
                </c:pt>
                <c:pt idx="1364">
                  <c:v>0.18</c:v>
                </c:pt>
                <c:pt idx="1365">
                  <c:v>0.18</c:v>
                </c:pt>
                <c:pt idx="1366">
                  <c:v>0.18</c:v>
                </c:pt>
                <c:pt idx="1367">
                  <c:v>7.0000000000000007E-2</c:v>
                </c:pt>
                <c:pt idx="1368">
                  <c:v>0.14000000000000001</c:v>
                </c:pt>
                <c:pt idx="1369">
                  <c:v>0.17</c:v>
                </c:pt>
                <c:pt idx="1370">
                  <c:v>0.24</c:v>
                </c:pt>
                <c:pt idx="1371">
                  <c:v>0.04</c:v>
                </c:pt>
                <c:pt idx="1372">
                  <c:v>0.03</c:v>
                </c:pt>
                <c:pt idx="1373">
                  <c:v>0.03</c:v>
                </c:pt>
                <c:pt idx="1374">
                  <c:v>0.09</c:v>
                </c:pt>
                <c:pt idx="1375">
                  <c:v>0.16</c:v>
                </c:pt>
                <c:pt idx="1376">
                  <c:v>0.26</c:v>
                </c:pt>
                <c:pt idx="1377">
                  <c:v>0.43</c:v>
                </c:pt>
                <c:pt idx="1378">
                  <c:v>0.44</c:v>
                </c:pt>
                <c:pt idx="1379">
                  <c:v>0.19</c:v>
                </c:pt>
                <c:pt idx="1380">
                  <c:v>0.19</c:v>
                </c:pt>
                <c:pt idx="1381">
                  <c:v>0.01</c:v>
                </c:pt>
                <c:pt idx="1382">
                  <c:v>0.34</c:v>
                </c:pt>
                <c:pt idx="1383">
                  <c:v>0.35</c:v>
                </c:pt>
                <c:pt idx="1384">
                  <c:v>0.35</c:v>
                </c:pt>
                <c:pt idx="1385">
                  <c:v>0.03</c:v>
                </c:pt>
                <c:pt idx="1386">
                  <c:v>0.02</c:v>
                </c:pt>
                <c:pt idx="1387">
                  <c:v>0.12</c:v>
                </c:pt>
                <c:pt idx="1388">
                  <c:v>0.1</c:v>
                </c:pt>
                <c:pt idx="1389">
                  <c:v>0.14000000000000001</c:v>
                </c:pt>
                <c:pt idx="1390">
                  <c:v>0.13</c:v>
                </c:pt>
                <c:pt idx="1391">
                  <c:v>0.12</c:v>
                </c:pt>
                <c:pt idx="1392">
                  <c:v>0.3</c:v>
                </c:pt>
                <c:pt idx="1393">
                  <c:v>0.36</c:v>
                </c:pt>
                <c:pt idx="1394">
                  <c:v>0.08</c:v>
                </c:pt>
                <c:pt idx="1395">
                  <c:v>0.06</c:v>
                </c:pt>
                <c:pt idx="1396">
                  <c:v>0.08</c:v>
                </c:pt>
                <c:pt idx="1397">
                  <c:v>0.09</c:v>
                </c:pt>
                <c:pt idx="1398">
                  <c:v>0.55000000000000004</c:v>
                </c:pt>
                <c:pt idx="1399">
                  <c:v>0.11</c:v>
                </c:pt>
                <c:pt idx="1400">
                  <c:v>0.03</c:v>
                </c:pt>
                <c:pt idx="1401">
                  <c:v>0.04</c:v>
                </c:pt>
                <c:pt idx="1402">
                  <c:v>0.08</c:v>
                </c:pt>
                <c:pt idx="1403">
                  <c:v>0.08</c:v>
                </c:pt>
                <c:pt idx="1404">
                  <c:v>7.0000000000000007E-2</c:v>
                </c:pt>
                <c:pt idx="1405">
                  <c:v>0.3</c:v>
                </c:pt>
                <c:pt idx="1406">
                  <c:v>0.3</c:v>
                </c:pt>
                <c:pt idx="1407">
                  <c:v>0.31</c:v>
                </c:pt>
                <c:pt idx="1408">
                  <c:v>0.22</c:v>
                </c:pt>
                <c:pt idx="1409">
                  <c:v>0.21</c:v>
                </c:pt>
                <c:pt idx="1410">
                  <c:v>0.19</c:v>
                </c:pt>
                <c:pt idx="1411">
                  <c:v>0.18</c:v>
                </c:pt>
                <c:pt idx="1412">
                  <c:v>0.09</c:v>
                </c:pt>
                <c:pt idx="1413">
                  <c:v>0.09</c:v>
                </c:pt>
                <c:pt idx="1414">
                  <c:v>0.09</c:v>
                </c:pt>
                <c:pt idx="1415">
                  <c:v>0.09</c:v>
                </c:pt>
                <c:pt idx="1416">
                  <c:v>0.09</c:v>
                </c:pt>
                <c:pt idx="1417">
                  <c:v>0.08</c:v>
                </c:pt>
                <c:pt idx="1418">
                  <c:v>0.06</c:v>
                </c:pt>
                <c:pt idx="1419">
                  <c:v>0.05</c:v>
                </c:pt>
                <c:pt idx="1420">
                  <c:v>0.05</c:v>
                </c:pt>
                <c:pt idx="1421">
                  <c:v>0.04</c:v>
                </c:pt>
                <c:pt idx="1422">
                  <c:v>0.25</c:v>
                </c:pt>
                <c:pt idx="1423">
                  <c:v>0.09</c:v>
                </c:pt>
                <c:pt idx="1424">
                  <c:v>0.09</c:v>
                </c:pt>
                <c:pt idx="1425">
                  <c:v>0.14000000000000001</c:v>
                </c:pt>
                <c:pt idx="1426">
                  <c:v>0.17</c:v>
                </c:pt>
                <c:pt idx="1427">
                  <c:v>0.12</c:v>
                </c:pt>
                <c:pt idx="1428">
                  <c:v>0.34</c:v>
                </c:pt>
                <c:pt idx="1429">
                  <c:v>0.03</c:v>
                </c:pt>
                <c:pt idx="1430">
                  <c:v>0.15</c:v>
                </c:pt>
                <c:pt idx="1431">
                  <c:v>0.22</c:v>
                </c:pt>
                <c:pt idx="1432">
                  <c:v>0.3</c:v>
                </c:pt>
                <c:pt idx="1433">
                  <c:v>0.47</c:v>
                </c:pt>
                <c:pt idx="1434">
                  <c:v>0.28000000000000003</c:v>
                </c:pt>
                <c:pt idx="1435">
                  <c:v>0.3</c:v>
                </c:pt>
                <c:pt idx="1436">
                  <c:v>0.31</c:v>
                </c:pt>
                <c:pt idx="1437">
                  <c:v>0.44</c:v>
                </c:pt>
                <c:pt idx="1438">
                  <c:v>0.4</c:v>
                </c:pt>
                <c:pt idx="1439">
                  <c:v>0.36</c:v>
                </c:pt>
                <c:pt idx="1440">
                  <c:v>0.35</c:v>
                </c:pt>
                <c:pt idx="1441">
                  <c:v>0.75</c:v>
                </c:pt>
                <c:pt idx="1442">
                  <c:v>0.51</c:v>
                </c:pt>
                <c:pt idx="1443">
                  <c:v>0.5</c:v>
                </c:pt>
                <c:pt idx="1444">
                  <c:v>0.44</c:v>
                </c:pt>
                <c:pt idx="1445">
                  <c:v>0.12</c:v>
                </c:pt>
                <c:pt idx="1446">
                  <c:v>0.03</c:v>
                </c:pt>
                <c:pt idx="1447">
                  <c:v>0.09</c:v>
                </c:pt>
                <c:pt idx="1448">
                  <c:v>0.19</c:v>
                </c:pt>
                <c:pt idx="1449">
                  <c:v>0.2</c:v>
                </c:pt>
                <c:pt idx="1450">
                  <c:v>0.21</c:v>
                </c:pt>
                <c:pt idx="1451">
                  <c:v>0.39</c:v>
                </c:pt>
                <c:pt idx="1452">
                  <c:v>0.08</c:v>
                </c:pt>
                <c:pt idx="1453">
                  <c:v>0.75</c:v>
                </c:pt>
                <c:pt idx="1454">
                  <c:v>0.36</c:v>
                </c:pt>
                <c:pt idx="1455">
                  <c:v>0.42</c:v>
                </c:pt>
                <c:pt idx="1456">
                  <c:v>0.44</c:v>
                </c:pt>
                <c:pt idx="1457">
                  <c:v>0.3</c:v>
                </c:pt>
                <c:pt idx="1458">
                  <c:v>0.11</c:v>
                </c:pt>
                <c:pt idx="1459">
                  <c:v>0.1</c:v>
                </c:pt>
                <c:pt idx="1460">
                  <c:v>0.1</c:v>
                </c:pt>
                <c:pt idx="1461">
                  <c:v>0.23</c:v>
                </c:pt>
                <c:pt idx="1462">
                  <c:v>0.23</c:v>
                </c:pt>
                <c:pt idx="1463">
                  <c:v>0.19</c:v>
                </c:pt>
                <c:pt idx="1464">
                  <c:v>0.15</c:v>
                </c:pt>
                <c:pt idx="1465">
                  <c:v>0.12</c:v>
                </c:pt>
                <c:pt idx="1466">
                  <c:v>0.1</c:v>
                </c:pt>
                <c:pt idx="1467">
                  <c:v>0.09</c:v>
                </c:pt>
                <c:pt idx="1468">
                  <c:v>0.03</c:v>
                </c:pt>
                <c:pt idx="1469">
                  <c:v>0.03</c:v>
                </c:pt>
                <c:pt idx="1470">
                  <c:v>0.51</c:v>
                </c:pt>
                <c:pt idx="1471">
                  <c:v>0.06</c:v>
                </c:pt>
                <c:pt idx="1472">
                  <c:v>0.48</c:v>
                </c:pt>
                <c:pt idx="1473">
                  <c:v>0.46</c:v>
                </c:pt>
                <c:pt idx="1474">
                  <c:v>0.52</c:v>
                </c:pt>
                <c:pt idx="1475">
                  <c:v>0.47</c:v>
                </c:pt>
                <c:pt idx="1476">
                  <c:v>0.35</c:v>
                </c:pt>
                <c:pt idx="1477">
                  <c:v>0.14000000000000001</c:v>
                </c:pt>
                <c:pt idx="1478">
                  <c:v>0.12</c:v>
                </c:pt>
                <c:pt idx="1479">
                  <c:v>0.11</c:v>
                </c:pt>
                <c:pt idx="1480">
                  <c:v>0.1</c:v>
                </c:pt>
                <c:pt idx="1481">
                  <c:v>0.03</c:v>
                </c:pt>
                <c:pt idx="1482">
                  <c:v>0.01</c:v>
                </c:pt>
                <c:pt idx="1483">
                  <c:v>0.02</c:v>
                </c:pt>
                <c:pt idx="1484">
                  <c:v>0.03</c:v>
                </c:pt>
                <c:pt idx="1485">
                  <c:v>0.03</c:v>
                </c:pt>
                <c:pt idx="1486">
                  <c:v>0.1</c:v>
                </c:pt>
                <c:pt idx="1487">
                  <c:v>0.18</c:v>
                </c:pt>
                <c:pt idx="1488">
                  <c:v>0.6</c:v>
                </c:pt>
                <c:pt idx="1489">
                  <c:v>0.56000000000000005</c:v>
                </c:pt>
                <c:pt idx="1490">
                  <c:v>0.52</c:v>
                </c:pt>
                <c:pt idx="1491">
                  <c:v>0.43</c:v>
                </c:pt>
                <c:pt idx="1492">
                  <c:v>0.15</c:v>
                </c:pt>
                <c:pt idx="1493">
                  <c:v>0.14000000000000001</c:v>
                </c:pt>
                <c:pt idx="1494">
                  <c:v>0.19</c:v>
                </c:pt>
                <c:pt idx="1495">
                  <c:v>0.21</c:v>
                </c:pt>
                <c:pt idx="1496">
                  <c:v>0.21</c:v>
                </c:pt>
                <c:pt idx="1497">
                  <c:v>0.39</c:v>
                </c:pt>
                <c:pt idx="1498">
                  <c:v>0.02</c:v>
                </c:pt>
                <c:pt idx="1499">
                  <c:v>0.02</c:v>
                </c:pt>
                <c:pt idx="1500">
                  <c:v>0.39</c:v>
                </c:pt>
                <c:pt idx="1501">
                  <c:v>0.44</c:v>
                </c:pt>
                <c:pt idx="1502">
                  <c:v>0.5</c:v>
                </c:pt>
                <c:pt idx="1503">
                  <c:v>0.52</c:v>
                </c:pt>
                <c:pt idx="1504">
                  <c:v>0.54</c:v>
                </c:pt>
                <c:pt idx="1505">
                  <c:v>0.41</c:v>
                </c:pt>
                <c:pt idx="1506">
                  <c:v>0.59</c:v>
                </c:pt>
                <c:pt idx="1507">
                  <c:v>0.5</c:v>
                </c:pt>
                <c:pt idx="1508">
                  <c:v>0.19</c:v>
                </c:pt>
                <c:pt idx="1509">
                  <c:v>0.33</c:v>
                </c:pt>
                <c:pt idx="1510">
                  <c:v>0.75</c:v>
                </c:pt>
                <c:pt idx="1511">
                  <c:v>0.31</c:v>
                </c:pt>
                <c:pt idx="1512">
                  <c:v>0.18</c:v>
                </c:pt>
                <c:pt idx="1513">
                  <c:v>0.16</c:v>
                </c:pt>
                <c:pt idx="1514">
                  <c:v>7.0000000000000007E-2</c:v>
                </c:pt>
                <c:pt idx="1515">
                  <c:v>0.06</c:v>
                </c:pt>
                <c:pt idx="1516">
                  <c:v>0.09</c:v>
                </c:pt>
                <c:pt idx="1517">
                  <c:v>0.25</c:v>
                </c:pt>
                <c:pt idx="1518">
                  <c:v>0.21</c:v>
                </c:pt>
                <c:pt idx="1519">
                  <c:v>0.19</c:v>
                </c:pt>
                <c:pt idx="1520">
                  <c:v>0.08</c:v>
                </c:pt>
                <c:pt idx="1521">
                  <c:v>7.0000000000000007E-2</c:v>
                </c:pt>
                <c:pt idx="1522">
                  <c:v>0.06</c:v>
                </c:pt>
                <c:pt idx="1523">
                  <c:v>0.05</c:v>
                </c:pt>
                <c:pt idx="1524">
                  <c:v>0.01</c:v>
                </c:pt>
                <c:pt idx="1525">
                  <c:v>0.02</c:v>
                </c:pt>
                <c:pt idx="1526">
                  <c:v>0.03</c:v>
                </c:pt>
                <c:pt idx="1527">
                  <c:v>0.2</c:v>
                </c:pt>
                <c:pt idx="1528">
                  <c:v>0.16</c:v>
                </c:pt>
                <c:pt idx="1529">
                  <c:v>0.22</c:v>
                </c:pt>
                <c:pt idx="1530">
                  <c:v>0.15</c:v>
                </c:pt>
                <c:pt idx="1531">
                  <c:v>0.46</c:v>
                </c:pt>
                <c:pt idx="1532">
                  <c:v>0.03</c:v>
                </c:pt>
                <c:pt idx="1533">
                  <c:v>0.33</c:v>
                </c:pt>
                <c:pt idx="1534">
                  <c:v>0.44</c:v>
                </c:pt>
                <c:pt idx="1535">
                  <c:v>0.11</c:v>
                </c:pt>
                <c:pt idx="1536">
                  <c:v>0.09</c:v>
                </c:pt>
                <c:pt idx="1537">
                  <c:v>0.44</c:v>
                </c:pt>
                <c:pt idx="1538">
                  <c:v>0.48</c:v>
                </c:pt>
                <c:pt idx="1539">
                  <c:v>0.27</c:v>
                </c:pt>
                <c:pt idx="1540">
                  <c:v>0.18</c:v>
                </c:pt>
                <c:pt idx="1541">
                  <c:v>0.05</c:v>
                </c:pt>
                <c:pt idx="1542">
                  <c:v>0.28999999999999998</c:v>
                </c:pt>
                <c:pt idx="1543">
                  <c:v>0.23</c:v>
                </c:pt>
                <c:pt idx="1544">
                  <c:v>0.17</c:v>
                </c:pt>
                <c:pt idx="1545">
                  <c:v>0.21</c:v>
                </c:pt>
                <c:pt idx="1546">
                  <c:v>0.18</c:v>
                </c:pt>
                <c:pt idx="1547">
                  <c:v>0.03</c:v>
                </c:pt>
                <c:pt idx="1548">
                  <c:v>0.03</c:v>
                </c:pt>
                <c:pt idx="1549">
                  <c:v>0.14000000000000001</c:v>
                </c:pt>
                <c:pt idx="1550">
                  <c:v>0.14000000000000001</c:v>
                </c:pt>
                <c:pt idx="1551">
                  <c:v>0.24</c:v>
                </c:pt>
                <c:pt idx="1552">
                  <c:v>0.26</c:v>
                </c:pt>
                <c:pt idx="1553">
                  <c:v>0.28999999999999998</c:v>
                </c:pt>
                <c:pt idx="1554">
                  <c:v>0.14000000000000001</c:v>
                </c:pt>
                <c:pt idx="1555">
                  <c:v>0.35</c:v>
                </c:pt>
                <c:pt idx="1556">
                  <c:v>0.12</c:v>
                </c:pt>
                <c:pt idx="1557">
                  <c:v>0.2</c:v>
                </c:pt>
                <c:pt idx="1558">
                  <c:v>0.06</c:v>
                </c:pt>
                <c:pt idx="1559">
                  <c:v>0.04</c:v>
                </c:pt>
                <c:pt idx="1560">
                  <c:v>0.09</c:v>
                </c:pt>
                <c:pt idx="1561">
                  <c:v>0.12</c:v>
                </c:pt>
                <c:pt idx="1562">
                  <c:v>0.05</c:v>
                </c:pt>
                <c:pt idx="1563">
                  <c:v>0.04</c:v>
                </c:pt>
                <c:pt idx="1564">
                  <c:v>0.18</c:v>
                </c:pt>
                <c:pt idx="1565">
                  <c:v>0.18</c:v>
                </c:pt>
                <c:pt idx="1566">
                  <c:v>0.17</c:v>
                </c:pt>
                <c:pt idx="1567">
                  <c:v>0.15</c:v>
                </c:pt>
                <c:pt idx="1568">
                  <c:v>0.13</c:v>
                </c:pt>
                <c:pt idx="1569">
                  <c:v>0.12</c:v>
                </c:pt>
                <c:pt idx="1570">
                  <c:v>0.25</c:v>
                </c:pt>
                <c:pt idx="1571">
                  <c:v>0.23</c:v>
                </c:pt>
                <c:pt idx="1572">
                  <c:v>0.12</c:v>
                </c:pt>
                <c:pt idx="1573">
                  <c:v>0.12</c:v>
                </c:pt>
                <c:pt idx="1574">
                  <c:v>0.1</c:v>
                </c:pt>
                <c:pt idx="1575">
                  <c:v>0.08</c:v>
                </c:pt>
                <c:pt idx="1576">
                  <c:v>7.0000000000000007E-2</c:v>
                </c:pt>
                <c:pt idx="1577">
                  <c:v>0.21</c:v>
                </c:pt>
                <c:pt idx="1578">
                  <c:v>0.22</c:v>
                </c:pt>
                <c:pt idx="1579">
                  <c:v>0.2</c:v>
                </c:pt>
                <c:pt idx="1580">
                  <c:v>0.19</c:v>
                </c:pt>
                <c:pt idx="1581">
                  <c:v>0.37</c:v>
                </c:pt>
                <c:pt idx="1582">
                  <c:v>0.27</c:v>
                </c:pt>
                <c:pt idx="1583">
                  <c:v>0.25</c:v>
                </c:pt>
                <c:pt idx="1584">
                  <c:v>0.24</c:v>
                </c:pt>
                <c:pt idx="1585">
                  <c:v>0.18</c:v>
                </c:pt>
                <c:pt idx="1586">
                  <c:v>0.17</c:v>
                </c:pt>
                <c:pt idx="1587">
                  <c:v>0.19</c:v>
                </c:pt>
                <c:pt idx="1588">
                  <c:v>0.18</c:v>
                </c:pt>
                <c:pt idx="1589">
                  <c:v>0.2</c:v>
                </c:pt>
                <c:pt idx="1590">
                  <c:v>0.25</c:v>
                </c:pt>
                <c:pt idx="1591">
                  <c:v>0.23</c:v>
                </c:pt>
                <c:pt idx="1592">
                  <c:v>0.15</c:v>
                </c:pt>
                <c:pt idx="1593">
                  <c:v>0.12</c:v>
                </c:pt>
                <c:pt idx="1594">
                  <c:v>0.25</c:v>
                </c:pt>
                <c:pt idx="1595">
                  <c:v>0.52</c:v>
                </c:pt>
                <c:pt idx="1596">
                  <c:v>0.06</c:v>
                </c:pt>
                <c:pt idx="1597">
                  <c:v>0.8</c:v>
                </c:pt>
                <c:pt idx="1598">
                  <c:v>0.79</c:v>
                </c:pt>
                <c:pt idx="1599">
                  <c:v>0.26</c:v>
                </c:pt>
                <c:pt idx="1600">
                  <c:v>0.25</c:v>
                </c:pt>
                <c:pt idx="1601">
                  <c:v>0.28000000000000003</c:v>
                </c:pt>
                <c:pt idx="1602">
                  <c:v>0.23</c:v>
                </c:pt>
                <c:pt idx="1603">
                  <c:v>0.09</c:v>
                </c:pt>
                <c:pt idx="1604">
                  <c:v>0.49</c:v>
                </c:pt>
                <c:pt idx="1605">
                  <c:v>0.21</c:v>
                </c:pt>
                <c:pt idx="1606">
                  <c:v>0.19</c:v>
                </c:pt>
                <c:pt idx="1607">
                  <c:v>0.27</c:v>
                </c:pt>
                <c:pt idx="1608">
                  <c:v>0.25</c:v>
                </c:pt>
                <c:pt idx="1609">
                  <c:v>0.22</c:v>
                </c:pt>
                <c:pt idx="1610">
                  <c:v>0.23</c:v>
                </c:pt>
                <c:pt idx="1611">
                  <c:v>0.22</c:v>
                </c:pt>
                <c:pt idx="1612">
                  <c:v>0.21</c:v>
                </c:pt>
                <c:pt idx="1613">
                  <c:v>0.1</c:v>
                </c:pt>
                <c:pt idx="1614">
                  <c:v>0.37</c:v>
                </c:pt>
                <c:pt idx="1615">
                  <c:v>0.17</c:v>
                </c:pt>
                <c:pt idx="1616">
                  <c:v>0.11</c:v>
                </c:pt>
                <c:pt idx="1617">
                  <c:v>0.1</c:v>
                </c:pt>
                <c:pt idx="1618">
                  <c:v>0.1</c:v>
                </c:pt>
                <c:pt idx="1619">
                  <c:v>0.09</c:v>
                </c:pt>
                <c:pt idx="1620">
                  <c:v>0.09</c:v>
                </c:pt>
                <c:pt idx="1621">
                  <c:v>0.08</c:v>
                </c:pt>
                <c:pt idx="1622">
                  <c:v>0.13</c:v>
                </c:pt>
                <c:pt idx="1623">
                  <c:v>0.01</c:v>
                </c:pt>
                <c:pt idx="1624">
                  <c:v>0.23</c:v>
                </c:pt>
                <c:pt idx="1625">
                  <c:v>7.0000000000000007E-2</c:v>
                </c:pt>
                <c:pt idx="1626">
                  <c:v>0.11</c:v>
                </c:pt>
                <c:pt idx="1627">
                  <c:v>0.21</c:v>
                </c:pt>
                <c:pt idx="1628">
                  <c:v>0.06</c:v>
                </c:pt>
                <c:pt idx="1629">
                  <c:v>0.13</c:v>
                </c:pt>
                <c:pt idx="1630">
                  <c:v>0.24</c:v>
                </c:pt>
                <c:pt idx="1631">
                  <c:v>0.37</c:v>
                </c:pt>
                <c:pt idx="1632">
                  <c:v>0.13</c:v>
                </c:pt>
                <c:pt idx="1633">
                  <c:v>0.03</c:v>
                </c:pt>
                <c:pt idx="1634">
                  <c:v>0.11</c:v>
                </c:pt>
                <c:pt idx="1635">
                  <c:v>0.13</c:v>
                </c:pt>
                <c:pt idx="1636">
                  <c:v>0.5</c:v>
                </c:pt>
                <c:pt idx="1637">
                  <c:v>0.2</c:v>
                </c:pt>
                <c:pt idx="1638">
                  <c:v>0.24</c:v>
                </c:pt>
                <c:pt idx="1639">
                  <c:v>0.28000000000000003</c:v>
                </c:pt>
                <c:pt idx="1640">
                  <c:v>0.32</c:v>
                </c:pt>
                <c:pt idx="1641">
                  <c:v>0.01</c:v>
                </c:pt>
                <c:pt idx="1642">
                  <c:v>0.02</c:v>
                </c:pt>
                <c:pt idx="1643">
                  <c:v>0.02</c:v>
                </c:pt>
                <c:pt idx="1644">
                  <c:v>0.03</c:v>
                </c:pt>
                <c:pt idx="1645">
                  <c:v>0.05</c:v>
                </c:pt>
                <c:pt idx="1646">
                  <c:v>0.12</c:v>
                </c:pt>
                <c:pt idx="1647">
                  <c:v>0.15</c:v>
                </c:pt>
                <c:pt idx="1648">
                  <c:v>0.17</c:v>
                </c:pt>
                <c:pt idx="1649">
                  <c:v>0.18</c:v>
                </c:pt>
                <c:pt idx="1650">
                  <c:v>0.2</c:v>
                </c:pt>
                <c:pt idx="1651">
                  <c:v>0.22</c:v>
                </c:pt>
                <c:pt idx="1652">
                  <c:v>0.24</c:v>
                </c:pt>
                <c:pt idx="1653">
                  <c:v>0.26</c:v>
                </c:pt>
                <c:pt idx="1654">
                  <c:v>0.32</c:v>
                </c:pt>
                <c:pt idx="1655">
                  <c:v>0.34</c:v>
                </c:pt>
                <c:pt idx="1656">
                  <c:v>0.34</c:v>
                </c:pt>
                <c:pt idx="1657">
                  <c:v>0.04</c:v>
                </c:pt>
                <c:pt idx="1658">
                  <c:v>0.03</c:v>
                </c:pt>
                <c:pt idx="1659">
                  <c:v>0.03</c:v>
                </c:pt>
                <c:pt idx="1660">
                  <c:v>0.13</c:v>
                </c:pt>
                <c:pt idx="1661">
                  <c:v>0.23</c:v>
                </c:pt>
                <c:pt idx="1662">
                  <c:v>0.41</c:v>
                </c:pt>
                <c:pt idx="1663">
                  <c:v>0.11</c:v>
                </c:pt>
                <c:pt idx="1664">
                  <c:v>0.09</c:v>
                </c:pt>
                <c:pt idx="1665">
                  <c:v>0.05</c:v>
                </c:pt>
                <c:pt idx="1666">
                  <c:v>0.05</c:v>
                </c:pt>
                <c:pt idx="1667">
                  <c:v>0.6</c:v>
                </c:pt>
                <c:pt idx="1668">
                  <c:v>0.63</c:v>
                </c:pt>
                <c:pt idx="1669">
                  <c:v>0.08</c:v>
                </c:pt>
                <c:pt idx="1670">
                  <c:v>0.42</c:v>
                </c:pt>
                <c:pt idx="1671">
                  <c:v>0.03</c:v>
                </c:pt>
                <c:pt idx="1672">
                  <c:v>0.09</c:v>
                </c:pt>
                <c:pt idx="1673">
                  <c:v>0.1</c:v>
                </c:pt>
                <c:pt idx="1674">
                  <c:v>0.06</c:v>
                </c:pt>
                <c:pt idx="1675">
                  <c:v>0.3</c:v>
                </c:pt>
                <c:pt idx="1676">
                  <c:v>0.32</c:v>
                </c:pt>
                <c:pt idx="1677">
                  <c:v>0.26</c:v>
                </c:pt>
                <c:pt idx="1678">
                  <c:v>0.24</c:v>
                </c:pt>
                <c:pt idx="1679">
                  <c:v>0.26</c:v>
                </c:pt>
                <c:pt idx="1680">
                  <c:v>0.13</c:v>
                </c:pt>
                <c:pt idx="1681">
                  <c:v>0.1</c:v>
                </c:pt>
                <c:pt idx="1682">
                  <c:v>0.22</c:v>
                </c:pt>
                <c:pt idx="1683">
                  <c:v>0.25</c:v>
                </c:pt>
                <c:pt idx="1684">
                  <c:v>0.23</c:v>
                </c:pt>
                <c:pt idx="1685">
                  <c:v>0.22</c:v>
                </c:pt>
                <c:pt idx="1686">
                  <c:v>0.12</c:v>
                </c:pt>
                <c:pt idx="1687">
                  <c:v>0.64</c:v>
                </c:pt>
                <c:pt idx="1688">
                  <c:v>0.68</c:v>
                </c:pt>
                <c:pt idx="1689">
                  <c:v>0.7</c:v>
                </c:pt>
                <c:pt idx="1690">
                  <c:v>0.39</c:v>
                </c:pt>
                <c:pt idx="1691">
                  <c:v>0.32</c:v>
                </c:pt>
                <c:pt idx="1692">
                  <c:v>0.08</c:v>
                </c:pt>
                <c:pt idx="1693">
                  <c:v>0.56999999999999995</c:v>
                </c:pt>
                <c:pt idx="1694">
                  <c:v>0.03</c:v>
                </c:pt>
                <c:pt idx="1695">
                  <c:v>0.32</c:v>
                </c:pt>
                <c:pt idx="1696">
                  <c:v>0.5</c:v>
                </c:pt>
                <c:pt idx="1697">
                  <c:v>0.05</c:v>
                </c:pt>
                <c:pt idx="1698">
                  <c:v>7.0000000000000007E-2</c:v>
                </c:pt>
                <c:pt idx="1699">
                  <c:v>0.28000000000000003</c:v>
                </c:pt>
                <c:pt idx="1700">
                  <c:v>0.53</c:v>
                </c:pt>
                <c:pt idx="1701">
                  <c:v>0.14000000000000001</c:v>
                </c:pt>
                <c:pt idx="1702">
                  <c:v>0.37</c:v>
                </c:pt>
                <c:pt idx="1703">
                  <c:v>0.05</c:v>
                </c:pt>
                <c:pt idx="1704">
                  <c:v>0.08</c:v>
                </c:pt>
                <c:pt idx="1705">
                  <c:v>0.21</c:v>
                </c:pt>
                <c:pt idx="1706">
                  <c:v>0.68</c:v>
                </c:pt>
                <c:pt idx="1707">
                  <c:v>0.35</c:v>
                </c:pt>
                <c:pt idx="1708">
                  <c:v>0.11</c:v>
                </c:pt>
                <c:pt idx="1709">
                  <c:v>0.19</c:v>
                </c:pt>
                <c:pt idx="1710">
                  <c:v>0.22</c:v>
                </c:pt>
                <c:pt idx="1711">
                  <c:v>0.24</c:v>
                </c:pt>
                <c:pt idx="1712">
                  <c:v>0.24</c:v>
                </c:pt>
                <c:pt idx="1713">
                  <c:v>0.23</c:v>
                </c:pt>
                <c:pt idx="1714">
                  <c:v>0.21</c:v>
                </c:pt>
                <c:pt idx="1715">
                  <c:v>0.31</c:v>
                </c:pt>
                <c:pt idx="1716">
                  <c:v>0.03</c:v>
                </c:pt>
                <c:pt idx="1717">
                  <c:v>0.12</c:v>
                </c:pt>
                <c:pt idx="1718">
                  <c:v>0.14000000000000001</c:v>
                </c:pt>
                <c:pt idx="1719">
                  <c:v>0.1</c:v>
                </c:pt>
                <c:pt idx="1720">
                  <c:v>0.03</c:v>
                </c:pt>
                <c:pt idx="1721">
                  <c:v>0.03</c:v>
                </c:pt>
                <c:pt idx="1722">
                  <c:v>0.53</c:v>
                </c:pt>
                <c:pt idx="1723">
                  <c:v>0.42</c:v>
                </c:pt>
                <c:pt idx="1724">
                  <c:v>0.38</c:v>
                </c:pt>
                <c:pt idx="1725">
                  <c:v>0.18</c:v>
                </c:pt>
                <c:pt idx="1726">
                  <c:v>0.13</c:v>
                </c:pt>
                <c:pt idx="1727">
                  <c:v>0.11</c:v>
                </c:pt>
                <c:pt idx="1728">
                  <c:v>0.1</c:v>
                </c:pt>
                <c:pt idx="1729">
                  <c:v>0.1</c:v>
                </c:pt>
                <c:pt idx="1730">
                  <c:v>0.03</c:v>
                </c:pt>
                <c:pt idx="1731">
                  <c:v>0.03</c:v>
                </c:pt>
                <c:pt idx="1732">
                  <c:v>0.02</c:v>
                </c:pt>
                <c:pt idx="1733">
                  <c:v>0.03</c:v>
                </c:pt>
                <c:pt idx="1734">
                  <c:v>0.03</c:v>
                </c:pt>
                <c:pt idx="1735">
                  <c:v>0.27</c:v>
                </c:pt>
                <c:pt idx="1736">
                  <c:v>0.24</c:v>
                </c:pt>
                <c:pt idx="1737">
                  <c:v>0.21</c:v>
                </c:pt>
                <c:pt idx="1738">
                  <c:v>0.21</c:v>
                </c:pt>
                <c:pt idx="1739">
                  <c:v>0.21</c:v>
                </c:pt>
                <c:pt idx="1740">
                  <c:v>0.23</c:v>
                </c:pt>
                <c:pt idx="1741">
                  <c:v>0.53</c:v>
                </c:pt>
                <c:pt idx="1742">
                  <c:v>0.28999999999999998</c:v>
                </c:pt>
                <c:pt idx="1743">
                  <c:v>0.28999999999999998</c:v>
                </c:pt>
                <c:pt idx="1744">
                  <c:v>0.02</c:v>
                </c:pt>
                <c:pt idx="1745">
                  <c:v>0.33</c:v>
                </c:pt>
                <c:pt idx="1746">
                  <c:v>0.22</c:v>
                </c:pt>
                <c:pt idx="1747">
                  <c:v>0.35</c:v>
                </c:pt>
                <c:pt idx="1748">
                  <c:v>0.33</c:v>
                </c:pt>
                <c:pt idx="1749">
                  <c:v>0.52</c:v>
                </c:pt>
                <c:pt idx="1750">
                  <c:v>0.5</c:v>
                </c:pt>
                <c:pt idx="1751">
                  <c:v>0.17</c:v>
                </c:pt>
                <c:pt idx="1752">
                  <c:v>0.4</c:v>
                </c:pt>
                <c:pt idx="1753">
                  <c:v>0.4</c:v>
                </c:pt>
                <c:pt idx="1754">
                  <c:v>0.45</c:v>
                </c:pt>
                <c:pt idx="1755">
                  <c:v>0.23</c:v>
                </c:pt>
                <c:pt idx="1756">
                  <c:v>0.35</c:v>
                </c:pt>
                <c:pt idx="1757">
                  <c:v>0.45</c:v>
                </c:pt>
                <c:pt idx="1758">
                  <c:v>0.73</c:v>
                </c:pt>
                <c:pt idx="1759">
                  <c:v>0.41</c:v>
                </c:pt>
                <c:pt idx="1760">
                  <c:v>0.19</c:v>
                </c:pt>
                <c:pt idx="1761">
                  <c:v>0.14000000000000001</c:v>
                </c:pt>
                <c:pt idx="1762">
                  <c:v>0.19</c:v>
                </c:pt>
                <c:pt idx="1763">
                  <c:v>0.2</c:v>
                </c:pt>
                <c:pt idx="1764">
                  <c:v>0.19</c:v>
                </c:pt>
                <c:pt idx="1765">
                  <c:v>0.19</c:v>
                </c:pt>
                <c:pt idx="1766">
                  <c:v>0.21</c:v>
                </c:pt>
                <c:pt idx="1767">
                  <c:v>0.12</c:v>
                </c:pt>
                <c:pt idx="1768">
                  <c:v>0.05</c:v>
                </c:pt>
                <c:pt idx="1769">
                  <c:v>0.06</c:v>
                </c:pt>
                <c:pt idx="1770">
                  <c:v>0.11</c:v>
                </c:pt>
                <c:pt idx="1771">
                  <c:v>0.17</c:v>
                </c:pt>
                <c:pt idx="1772">
                  <c:v>0.17</c:v>
                </c:pt>
                <c:pt idx="1773">
                  <c:v>0.1</c:v>
                </c:pt>
                <c:pt idx="1774">
                  <c:v>0.09</c:v>
                </c:pt>
                <c:pt idx="1775">
                  <c:v>0.22</c:v>
                </c:pt>
                <c:pt idx="1776">
                  <c:v>0.21</c:v>
                </c:pt>
                <c:pt idx="1777">
                  <c:v>0.26</c:v>
                </c:pt>
                <c:pt idx="1778">
                  <c:v>0.24</c:v>
                </c:pt>
                <c:pt idx="1779">
                  <c:v>0.2</c:v>
                </c:pt>
                <c:pt idx="1780">
                  <c:v>0.19</c:v>
                </c:pt>
                <c:pt idx="1781">
                  <c:v>0.2</c:v>
                </c:pt>
                <c:pt idx="1782">
                  <c:v>0.46</c:v>
                </c:pt>
                <c:pt idx="1783">
                  <c:v>0.3</c:v>
                </c:pt>
                <c:pt idx="1784">
                  <c:v>0.49</c:v>
                </c:pt>
                <c:pt idx="1785">
                  <c:v>0.48</c:v>
                </c:pt>
                <c:pt idx="1786">
                  <c:v>0.48</c:v>
                </c:pt>
                <c:pt idx="1787">
                  <c:v>0.23</c:v>
                </c:pt>
                <c:pt idx="1788">
                  <c:v>0.04</c:v>
                </c:pt>
                <c:pt idx="1789">
                  <c:v>0.4</c:v>
                </c:pt>
                <c:pt idx="1790">
                  <c:v>0.05</c:v>
                </c:pt>
                <c:pt idx="1791">
                  <c:v>0.25</c:v>
                </c:pt>
                <c:pt idx="1792">
                  <c:v>0.16</c:v>
                </c:pt>
                <c:pt idx="1793">
                  <c:v>0.25</c:v>
                </c:pt>
                <c:pt idx="1794">
                  <c:v>0.31</c:v>
                </c:pt>
                <c:pt idx="1795">
                  <c:v>0.19</c:v>
                </c:pt>
                <c:pt idx="1796">
                  <c:v>0.42</c:v>
                </c:pt>
                <c:pt idx="1797">
                  <c:v>0.15</c:v>
                </c:pt>
                <c:pt idx="1798">
                  <c:v>0.13</c:v>
                </c:pt>
                <c:pt idx="1799">
                  <c:v>0.02</c:v>
                </c:pt>
                <c:pt idx="1800">
                  <c:v>0.2</c:v>
                </c:pt>
                <c:pt idx="1801">
                  <c:v>0.06</c:v>
                </c:pt>
                <c:pt idx="1802">
                  <c:v>0.06</c:v>
                </c:pt>
                <c:pt idx="1803">
                  <c:v>0.06</c:v>
                </c:pt>
                <c:pt idx="1804">
                  <c:v>0.19</c:v>
                </c:pt>
                <c:pt idx="1805">
                  <c:v>0.1</c:v>
                </c:pt>
                <c:pt idx="1806">
                  <c:v>0.1</c:v>
                </c:pt>
                <c:pt idx="1807">
                  <c:v>0.08</c:v>
                </c:pt>
                <c:pt idx="1808">
                  <c:v>0.08</c:v>
                </c:pt>
                <c:pt idx="1809">
                  <c:v>0.08</c:v>
                </c:pt>
                <c:pt idx="1810">
                  <c:v>7.0000000000000007E-2</c:v>
                </c:pt>
                <c:pt idx="1811">
                  <c:v>0.12</c:v>
                </c:pt>
                <c:pt idx="1812">
                  <c:v>0.26</c:v>
                </c:pt>
                <c:pt idx="1813">
                  <c:v>0.09</c:v>
                </c:pt>
                <c:pt idx="1814">
                  <c:v>0.2</c:v>
                </c:pt>
                <c:pt idx="1815">
                  <c:v>0.19</c:v>
                </c:pt>
                <c:pt idx="1816">
                  <c:v>0.19</c:v>
                </c:pt>
                <c:pt idx="1817">
                  <c:v>0.22</c:v>
                </c:pt>
                <c:pt idx="1818">
                  <c:v>0.23</c:v>
                </c:pt>
                <c:pt idx="1819">
                  <c:v>0.22</c:v>
                </c:pt>
                <c:pt idx="1820">
                  <c:v>0.21</c:v>
                </c:pt>
                <c:pt idx="1821">
                  <c:v>0.39</c:v>
                </c:pt>
                <c:pt idx="1822">
                  <c:v>0.23</c:v>
                </c:pt>
                <c:pt idx="1823">
                  <c:v>0.22</c:v>
                </c:pt>
                <c:pt idx="1824">
                  <c:v>0.2</c:v>
                </c:pt>
                <c:pt idx="1825">
                  <c:v>0.2</c:v>
                </c:pt>
                <c:pt idx="1826">
                  <c:v>0.14000000000000001</c:v>
                </c:pt>
                <c:pt idx="1827">
                  <c:v>0.51</c:v>
                </c:pt>
                <c:pt idx="1828">
                  <c:v>0.31</c:v>
                </c:pt>
                <c:pt idx="1829">
                  <c:v>0.28999999999999998</c:v>
                </c:pt>
                <c:pt idx="1830">
                  <c:v>0.25</c:v>
                </c:pt>
                <c:pt idx="1831">
                  <c:v>0.21</c:v>
                </c:pt>
                <c:pt idx="1832">
                  <c:v>0.18</c:v>
                </c:pt>
                <c:pt idx="1833">
                  <c:v>0.22</c:v>
                </c:pt>
                <c:pt idx="1834">
                  <c:v>0.22</c:v>
                </c:pt>
                <c:pt idx="1835">
                  <c:v>0.2</c:v>
                </c:pt>
                <c:pt idx="1836">
                  <c:v>0.18</c:v>
                </c:pt>
                <c:pt idx="1837">
                  <c:v>0.31</c:v>
                </c:pt>
                <c:pt idx="1838">
                  <c:v>0.4</c:v>
                </c:pt>
                <c:pt idx="1839">
                  <c:v>0.48</c:v>
                </c:pt>
                <c:pt idx="1840">
                  <c:v>0.13</c:v>
                </c:pt>
                <c:pt idx="1841">
                  <c:v>7.0000000000000007E-2</c:v>
                </c:pt>
                <c:pt idx="1842">
                  <c:v>0.34</c:v>
                </c:pt>
                <c:pt idx="1843">
                  <c:v>0.3</c:v>
                </c:pt>
                <c:pt idx="1844">
                  <c:v>0.79</c:v>
                </c:pt>
                <c:pt idx="1845">
                  <c:v>0.39</c:v>
                </c:pt>
                <c:pt idx="1846">
                  <c:v>0.28999999999999998</c:v>
                </c:pt>
                <c:pt idx="1847">
                  <c:v>0.22</c:v>
                </c:pt>
                <c:pt idx="1848">
                  <c:v>0.32</c:v>
                </c:pt>
                <c:pt idx="1849">
                  <c:v>0.38</c:v>
                </c:pt>
                <c:pt idx="1850">
                  <c:v>0.43</c:v>
                </c:pt>
                <c:pt idx="1851">
                  <c:v>0.47</c:v>
                </c:pt>
                <c:pt idx="1852">
                  <c:v>0.06</c:v>
                </c:pt>
                <c:pt idx="1853">
                  <c:v>0.06</c:v>
                </c:pt>
                <c:pt idx="1854">
                  <c:v>0.09</c:v>
                </c:pt>
                <c:pt idx="1855">
                  <c:v>0.12</c:v>
                </c:pt>
                <c:pt idx="1856">
                  <c:v>0.13</c:v>
                </c:pt>
                <c:pt idx="1857">
                  <c:v>0.12</c:v>
                </c:pt>
                <c:pt idx="1858">
                  <c:v>0.1</c:v>
                </c:pt>
                <c:pt idx="1859">
                  <c:v>0.11</c:v>
                </c:pt>
                <c:pt idx="1860">
                  <c:v>0.39</c:v>
                </c:pt>
                <c:pt idx="1861">
                  <c:v>0.45</c:v>
                </c:pt>
                <c:pt idx="1862">
                  <c:v>0.27</c:v>
                </c:pt>
                <c:pt idx="1863">
                  <c:v>0.23</c:v>
                </c:pt>
                <c:pt idx="1864">
                  <c:v>0.22</c:v>
                </c:pt>
                <c:pt idx="1865">
                  <c:v>0.21</c:v>
                </c:pt>
                <c:pt idx="1866">
                  <c:v>0.21</c:v>
                </c:pt>
                <c:pt idx="1867">
                  <c:v>0.1</c:v>
                </c:pt>
                <c:pt idx="1868">
                  <c:v>0.4</c:v>
                </c:pt>
                <c:pt idx="1869">
                  <c:v>0.16</c:v>
                </c:pt>
                <c:pt idx="1870">
                  <c:v>0.15</c:v>
                </c:pt>
                <c:pt idx="1871">
                  <c:v>0.17</c:v>
                </c:pt>
                <c:pt idx="1872">
                  <c:v>0.18</c:v>
                </c:pt>
                <c:pt idx="1873">
                  <c:v>0.12</c:v>
                </c:pt>
                <c:pt idx="1874">
                  <c:v>0.17</c:v>
                </c:pt>
                <c:pt idx="1875">
                  <c:v>0.01</c:v>
                </c:pt>
                <c:pt idx="1876">
                  <c:v>0.21</c:v>
                </c:pt>
                <c:pt idx="1877">
                  <c:v>0.47</c:v>
                </c:pt>
                <c:pt idx="1878">
                  <c:v>0.23</c:v>
                </c:pt>
                <c:pt idx="1879">
                  <c:v>0.08</c:v>
                </c:pt>
                <c:pt idx="1880">
                  <c:v>0.25</c:v>
                </c:pt>
                <c:pt idx="1881">
                  <c:v>0.59</c:v>
                </c:pt>
                <c:pt idx="1882">
                  <c:v>0.24</c:v>
                </c:pt>
                <c:pt idx="1883">
                  <c:v>0.27</c:v>
                </c:pt>
                <c:pt idx="1884">
                  <c:v>0.04</c:v>
                </c:pt>
                <c:pt idx="1885">
                  <c:v>0.04</c:v>
                </c:pt>
                <c:pt idx="1886">
                  <c:v>0.04</c:v>
                </c:pt>
                <c:pt idx="1887">
                  <c:v>0.26</c:v>
                </c:pt>
                <c:pt idx="1888">
                  <c:v>0.39</c:v>
                </c:pt>
                <c:pt idx="1889">
                  <c:v>0.39</c:v>
                </c:pt>
                <c:pt idx="1890">
                  <c:v>0.38</c:v>
                </c:pt>
                <c:pt idx="1891">
                  <c:v>0.23</c:v>
                </c:pt>
                <c:pt idx="1892">
                  <c:v>0.36</c:v>
                </c:pt>
                <c:pt idx="1893">
                  <c:v>0.4</c:v>
                </c:pt>
                <c:pt idx="1894">
                  <c:v>0.43</c:v>
                </c:pt>
                <c:pt idx="1895">
                  <c:v>0.17</c:v>
                </c:pt>
                <c:pt idx="1896">
                  <c:v>0.28999999999999998</c:v>
                </c:pt>
                <c:pt idx="1897">
                  <c:v>0.34</c:v>
                </c:pt>
                <c:pt idx="1898">
                  <c:v>0.06</c:v>
                </c:pt>
                <c:pt idx="1899">
                  <c:v>0.05</c:v>
                </c:pt>
                <c:pt idx="1900">
                  <c:v>0.13</c:v>
                </c:pt>
                <c:pt idx="1901">
                  <c:v>0.15</c:v>
                </c:pt>
                <c:pt idx="1902">
                  <c:v>0.17</c:v>
                </c:pt>
                <c:pt idx="1903">
                  <c:v>0.49</c:v>
                </c:pt>
                <c:pt idx="1904">
                  <c:v>0.13</c:v>
                </c:pt>
                <c:pt idx="1905">
                  <c:v>0.05</c:v>
                </c:pt>
                <c:pt idx="1906">
                  <c:v>0.06</c:v>
                </c:pt>
                <c:pt idx="1907">
                  <c:v>0.09</c:v>
                </c:pt>
                <c:pt idx="1908">
                  <c:v>0.62</c:v>
                </c:pt>
                <c:pt idx="1909">
                  <c:v>0.03</c:v>
                </c:pt>
                <c:pt idx="1910">
                  <c:v>0.09</c:v>
                </c:pt>
                <c:pt idx="1911">
                  <c:v>0.05</c:v>
                </c:pt>
                <c:pt idx="1912">
                  <c:v>0.3</c:v>
                </c:pt>
                <c:pt idx="1913">
                  <c:v>0.34</c:v>
                </c:pt>
                <c:pt idx="1914">
                  <c:v>0.36</c:v>
                </c:pt>
                <c:pt idx="1915">
                  <c:v>0.37</c:v>
                </c:pt>
                <c:pt idx="1916">
                  <c:v>0.37</c:v>
                </c:pt>
                <c:pt idx="1917">
                  <c:v>0.36</c:v>
                </c:pt>
                <c:pt idx="1918">
                  <c:v>0.34</c:v>
                </c:pt>
                <c:pt idx="1919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46-4C0E-8876-4AA611432308}"/>
            </c:ext>
          </c:extLst>
        </c:ser>
        <c:ser>
          <c:idx val="2"/>
          <c:order val="1"/>
          <c:tx>
            <c:strRef>
              <c:f>'Žema gamyba (10%)'!$G$1</c:f>
              <c:strCache>
                <c:ptCount val="1"/>
                <c:pt idx="0">
                  <c:v>Wind Onshore [MW] Normalized</c:v>
                </c:pt>
              </c:strCache>
            </c:strRef>
          </c:tx>
          <c:spPr>
            <a:solidFill>
              <a:schemeClr val="tx2">
                <a:lumMod val="25000"/>
                <a:lumOff val="75000"/>
              </a:schemeClr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  <a:effectLst/>
          </c:spPr>
          <c:invertIfNegative val="0"/>
          <c:val>
            <c:numRef>
              <c:f>'Žema gamyba (10%)'!$G$2:$G$1921</c:f>
              <c:numCache>
                <c:formatCode>General</c:formatCode>
                <c:ptCount val="192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0.01</c:v>
                </c:pt>
                <c:pt idx="6">
                  <c:v>0.01</c:v>
                </c:pt>
                <c:pt idx="7">
                  <c:v>0.01</c:v>
                </c:pt>
                <c:pt idx="8">
                  <c:v>0.01</c:v>
                </c:pt>
                <c:pt idx="9">
                  <c:v>0.01</c:v>
                </c:pt>
                <c:pt idx="10">
                  <c:v>0.01</c:v>
                </c:pt>
                <c:pt idx="11">
                  <c:v>0.01</c:v>
                </c:pt>
                <c:pt idx="12">
                  <c:v>0.01</c:v>
                </c:pt>
                <c:pt idx="13">
                  <c:v>0.01</c:v>
                </c:pt>
                <c:pt idx="14">
                  <c:v>0.01</c:v>
                </c:pt>
                <c:pt idx="15">
                  <c:v>0.01</c:v>
                </c:pt>
                <c:pt idx="16">
                  <c:v>0.01</c:v>
                </c:pt>
                <c:pt idx="17">
                  <c:v>0.01</c:v>
                </c:pt>
                <c:pt idx="18">
                  <c:v>0.01</c:v>
                </c:pt>
                <c:pt idx="19">
                  <c:v>0.01</c:v>
                </c:pt>
                <c:pt idx="20">
                  <c:v>0.01</c:v>
                </c:pt>
                <c:pt idx="21">
                  <c:v>0.01</c:v>
                </c:pt>
                <c:pt idx="22">
                  <c:v>0.01</c:v>
                </c:pt>
                <c:pt idx="23">
                  <c:v>0.01</c:v>
                </c:pt>
                <c:pt idx="24">
                  <c:v>0.01</c:v>
                </c:pt>
                <c:pt idx="25">
                  <c:v>0.01</c:v>
                </c:pt>
                <c:pt idx="26">
                  <c:v>0.01</c:v>
                </c:pt>
                <c:pt idx="27">
                  <c:v>0.01</c:v>
                </c:pt>
                <c:pt idx="28">
                  <c:v>0.01</c:v>
                </c:pt>
                <c:pt idx="29">
                  <c:v>0.01</c:v>
                </c:pt>
                <c:pt idx="30">
                  <c:v>0.01</c:v>
                </c:pt>
                <c:pt idx="31">
                  <c:v>0.01</c:v>
                </c:pt>
                <c:pt idx="32">
                  <c:v>0.01</c:v>
                </c:pt>
                <c:pt idx="33">
                  <c:v>0.01</c:v>
                </c:pt>
                <c:pt idx="34">
                  <c:v>0.01</c:v>
                </c:pt>
                <c:pt idx="35">
                  <c:v>0.01</c:v>
                </c:pt>
                <c:pt idx="36">
                  <c:v>0.01</c:v>
                </c:pt>
                <c:pt idx="37">
                  <c:v>0.01</c:v>
                </c:pt>
                <c:pt idx="38">
                  <c:v>0.01</c:v>
                </c:pt>
                <c:pt idx="39">
                  <c:v>0.01</c:v>
                </c:pt>
                <c:pt idx="40">
                  <c:v>0.01</c:v>
                </c:pt>
                <c:pt idx="41">
                  <c:v>0.01</c:v>
                </c:pt>
                <c:pt idx="42">
                  <c:v>0.01</c:v>
                </c:pt>
                <c:pt idx="43">
                  <c:v>0.01</c:v>
                </c:pt>
                <c:pt idx="44">
                  <c:v>0.01</c:v>
                </c:pt>
                <c:pt idx="45">
                  <c:v>0.01</c:v>
                </c:pt>
                <c:pt idx="46">
                  <c:v>0.01</c:v>
                </c:pt>
                <c:pt idx="47">
                  <c:v>0.01</c:v>
                </c:pt>
                <c:pt idx="48">
                  <c:v>0.01</c:v>
                </c:pt>
                <c:pt idx="49">
                  <c:v>0.01</c:v>
                </c:pt>
                <c:pt idx="50">
                  <c:v>0.01</c:v>
                </c:pt>
                <c:pt idx="51">
                  <c:v>0.01</c:v>
                </c:pt>
                <c:pt idx="52">
                  <c:v>0.01</c:v>
                </c:pt>
                <c:pt idx="53">
                  <c:v>0.01</c:v>
                </c:pt>
                <c:pt idx="54">
                  <c:v>0.01</c:v>
                </c:pt>
                <c:pt idx="55">
                  <c:v>0.01</c:v>
                </c:pt>
                <c:pt idx="56">
                  <c:v>0.01</c:v>
                </c:pt>
                <c:pt idx="57">
                  <c:v>0.01</c:v>
                </c:pt>
                <c:pt idx="58">
                  <c:v>0.01</c:v>
                </c:pt>
                <c:pt idx="59">
                  <c:v>0.01</c:v>
                </c:pt>
                <c:pt idx="60">
                  <c:v>0.01</c:v>
                </c:pt>
                <c:pt idx="61">
                  <c:v>0.01</c:v>
                </c:pt>
                <c:pt idx="62">
                  <c:v>0.01</c:v>
                </c:pt>
                <c:pt idx="63">
                  <c:v>0.01</c:v>
                </c:pt>
                <c:pt idx="64">
                  <c:v>0.01</c:v>
                </c:pt>
                <c:pt idx="65">
                  <c:v>0.01</c:v>
                </c:pt>
                <c:pt idx="66">
                  <c:v>0.01</c:v>
                </c:pt>
                <c:pt idx="67">
                  <c:v>0.01</c:v>
                </c:pt>
                <c:pt idx="68">
                  <c:v>0.01</c:v>
                </c:pt>
                <c:pt idx="69">
                  <c:v>0.01</c:v>
                </c:pt>
                <c:pt idx="70">
                  <c:v>0.01</c:v>
                </c:pt>
                <c:pt idx="71">
                  <c:v>0.01</c:v>
                </c:pt>
                <c:pt idx="72">
                  <c:v>0.01</c:v>
                </c:pt>
                <c:pt idx="73">
                  <c:v>0.01</c:v>
                </c:pt>
                <c:pt idx="74">
                  <c:v>0.01</c:v>
                </c:pt>
                <c:pt idx="75">
                  <c:v>0.01</c:v>
                </c:pt>
                <c:pt idx="76">
                  <c:v>0.01</c:v>
                </c:pt>
                <c:pt idx="77">
                  <c:v>0.01</c:v>
                </c:pt>
                <c:pt idx="78">
                  <c:v>0.01</c:v>
                </c:pt>
                <c:pt idx="79">
                  <c:v>0.01</c:v>
                </c:pt>
                <c:pt idx="80">
                  <c:v>0.01</c:v>
                </c:pt>
                <c:pt idx="81">
                  <c:v>0.01</c:v>
                </c:pt>
                <c:pt idx="82">
                  <c:v>0.01</c:v>
                </c:pt>
                <c:pt idx="83">
                  <c:v>0.01</c:v>
                </c:pt>
                <c:pt idx="84">
                  <c:v>0.01</c:v>
                </c:pt>
                <c:pt idx="85">
                  <c:v>0.01</c:v>
                </c:pt>
                <c:pt idx="86">
                  <c:v>0.01</c:v>
                </c:pt>
                <c:pt idx="87">
                  <c:v>0.01</c:v>
                </c:pt>
                <c:pt idx="88">
                  <c:v>0.01</c:v>
                </c:pt>
                <c:pt idx="89">
                  <c:v>0.01</c:v>
                </c:pt>
                <c:pt idx="90">
                  <c:v>0.01</c:v>
                </c:pt>
                <c:pt idx="91">
                  <c:v>0.01</c:v>
                </c:pt>
                <c:pt idx="92">
                  <c:v>0.01</c:v>
                </c:pt>
                <c:pt idx="93">
                  <c:v>0.01</c:v>
                </c:pt>
                <c:pt idx="94">
                  <c:v>0.01</c:v>
                </c:pt>
                <c:pt idx="95">
                  <c:v>0.01</c:v>
                </c:pt>
                <c:pt idx="96">
                  <c:v>0.02</c:v>
                </c:pt>
                <c:pt idx="97">
                  <c:v>0.02</c:v>
                </c:pt>
                <c:pt idx="98">
                  <c:v>0.02</c:v>
                </c:pt>
                <c:pt idx="99">
                  <c:v>0.02</c:v>
                </c:pt>
                <c:pt idx="100">
                  <c:v>0.02</c:v>
                </c:pt>
                <c:pt idx="101">
                  <c:v>0.02</c:v>
                </c:pt>
                <c:pt idx="102">
                  <c:v>0.02</c:v>
                </c:pt>
                <c:pt idx="103">
                  <c:v>0.02</c:v>
                </c:pt>
                <c:pt idx="104">
                  <c:v>0.02</c:v>
                </c:pt>
                <c:pt idx="105">
                  <c:v>0.02</c:v>
                </c:pt>
                <c:pt idx="106">
                  <c:v>0.02</c:v>
                </c:pt>
                <c:pt idx="107">
                  <c:v>0.02</c:v>
                </c:pt>
                <c:pt idx="108">
                  <c:v>0.02</c:v>
                </c:pt>
                <c:pt idx="109">
                  <c:v>0.02</c:v>
                </c:pt>
                <c:pt idx="110">
                  <c:v>0.02</c:v>
                </c:pt>
                <c:pt idx="111">
                  <c:v>0.02</c:v>
                </c:pt>
                <c:pt idx="112">
                  <c:v>0.02</c:v>
                </c:pt>
                <c:pt idx="113">
                  <c:v>0.02</c:v>
                </c:pt>
                <c:pt idx="114">
                  <c:v>0.02</c:v>
                </c:pt>
                <c:pt idx="115">
                  <c:v>0.02</c:v>
                </c:pt>
                <c:pt idx="116">
                  <c:v>0.02</c:v>
                </c:pt>
                <c:pt idx="117">
                  <c:v>0.02</c:v>
                </c:pt>
                <c:pt idx="118">
                  <c:v>0.02</c:v>
                </c:pt>
                <c:pt idx="119">
                  <c:v>0.02</c:v>
                </c:pt>
                <c:pt idx="120">
                  <c:v>0.02</c:v>
                </c:pt>
                <c:pt idx="121">
                  <c:v>0.02</c:v>
                </c:pt>
                <c:pt idx="122">
                  <c:v>0.02</c:v>
                </c:pt>
                <c:pt idx="123">
                  <c:v>0.02</c:v>
                </c:pt>
                <c:pt idx="124">
                  <c:v>0.02</c:v>
                </c:pt>
                <c:pt idx="125">
                  <c:v>0.02</c:v>
                </c:pt>
                <c:pt idx="126">
                  <c:v>0.02</c:v>
                </c:pt>
                <c:pt idx="127">
                  <c:v>0.02</c:v>
                </c:pt>
                <c:pt idx="128">
                  <c:v>0.02</c:v>
                </c:pt>
                <c:pt idx="129">
                  <c:v>0.02</c:v>
                </c:pt>
                <c:pt idx="130">
                  <c:v>0.02</c:v>
                </c:pt>
                <c:pt idx="131">
                  <c:v>0.02</c:v>
                </c:pt>
                <c:pt idx="132">
                  <c:v>0.02</c:v>
                </c:pt>
                <c:pt idx="133">
                  <c:v>0.02</c:v>
                </c:pt>
                <c:pt idx="134">
                  <c:v>0.02</c:v>
                </c:pt>
                <c:pt idx="135">
                  <c:v>0.02</c:v>
                </c:pt>
                <c:pt idx="136">
                  <c:v>0.02</c:v>
                </c:pt>
                <c:pt idx="137">
                  <c:v>0.02</c:v>
                </c:pt>
                <c:pt idx="138">
                  <c:v>0.02</c:v>
                </c:pt>
                <c:pt idx="139">
                  <c:v>0.02</c:v>
                </c:pt>
                <c:pt idx="140">
                  <c:v>0.02</c:v>
                </c:pt>
                <c:pt idx="141">
                  <c:v>0.02</c:v>
                </c:pt>
                <c:pt idx="142">
                  <c:v>0.02</c:v>
                </c:pt>
                <c:pt idx="143">
                  <c:v>0.02</c:v>
                </c:pt>
                <c:pt idx="144">
                  <c:v>0.02</c:v>
                </c:pt>
                <c:pt idx="145">
                  <c:v>0.02</c:v>
                </c:pt>
                <c:pt idx="146">
                  <c:v>0.02</c:v>
                </c:pt>
                <c:pt idx="147">
                  <c:v>0.02</c:v>
                </c:pt>
                <c:pt idx="148">
                  <c:v>0.02</c:v>
                </c:pt>
                <c:pt idx="149">
                  <c:v>0.02</c:v>
                </c:pt>
                <c:pt idx="150">
                  <c:v>0.02</c:v>
                </c:pt>
                <c:pt idx="151">
                  <c:v>0.02</c:v>
                </c:pt>
                <c:pt idx="152">
                  <c:v>0.02</c:v>
                </c:pt>
                <c:pt idx="153">
                  <c:v>0.02</c:v>
                </c:pt>
                <c:pt idx="154">
                  <c:v>0.02</c:v>
                </c:pt>
                <c:pt idx="155">
                  <c:v>0.02</c:v>
                </c:pt>
                <c:pt idx="156">
                  <c:v>0.02</c:v>
                </c:pt>
                <c:pt idx="157">
                  <c:v>0.02</c:v>
                </c:pt>
                <c:pt idx="158">
                  <c:v>0.02</c:v>
                </c:pt>
                <c:pt idx="159">
                  <c:v>0.02</c:v>
                </c:pt>
                <c:pt idx="160">
                  <c:v>0.02</c:v>
                </c:pt>
                <c:pt idx="161">
                  <c:v>0.02</c:v>
                </c:pt>
                <c:pt idx="162">
                  <c:v>0.02</c:v>
                </c:pt>
                <c:pt idx="163">
                  <c:v>0.02</c:v>
                </c:pt>
                <c:pt idx="164">
                  <c:v>0.02</c:v>
                </c:pt>
                <c:pt idx="165">
                  <c:v>0.02</c:v>
                </c:pt>
                <c:pt idx="166">
                  <c:v>0.02</c:v>
                </c:pt>
                <c:pt idx="167">
                  <c:v>0.02</c:v>
                </c:pt>
                <c:pt idx="168">
                  <c:v>0.02</c:v>
                </c:pt>
                <c:pt idx="169">
                  <c:v>0.02</c:v>
                </c:pt>
                <c:pt idx="170">
                  <c:v>0.02</c:v>
                </c:pt>
                <c:pt idx="171">
                  <c:v>0.02</c:v>
                </c:pt>
                <c:pt idx="172">
                  <c:v>0.02</c:v>
                </c:pt>
                <c:pt idx="173">
                  <c:v>0.02</c:v>
                </c:pt>
                <c:pt idx="174">
                  <c:v>0.02</c:v>
                </c:pt>
                <c:pt idx="175">
                  <c:v>0.02</c:v>
                </c:pt>
                <c:pt idx="176">
                  <c:v>0.02</c:v>
                </c:pt>
                <c:pt idx="177">
                  <c:v>0.02</c:v>
                </c:pt>
                <c:pt idx="178">
                  <c:v>0.02</c:v>
                </c:pt>
                <c:pt idx="179">
                  <c:v>0.02</c:v>
                </c:pt>
                <c:pt idx="180">
                  <c:v>0.02</c:v>
                </c:pt>
                <c:pt idx="181">
                  <c:v>0.02</c:v>
                </c:pt>
                <c:pt idx="182">
                  <c:v>0.02</c:v>
                </c:pt>
                <c:pt idx="183">
                  <c:v>0.02</c:v>
                </c:pt>
                <c:pt idx="184">
                  <c:v>0.02</c:v>
                </c:pt>
                <c:pt idx="185">
                  <c:v>0.02</c:v>
                </c:pt>
                <c:pt idx="186">
                  <c:v>0.02</c:v>
                </c:pt>
                <c:pt idx="187">
                  <c:v>0.02</c:v>
                </c:pt>
                <c:pt idx="188">
                  <c:v>0.02</c:v>
                </c:pt>
                <c:pt idx="189">
                  <c:v>0.02</c:v>
                </c:pt>
                <c:pt idx="190">
                  <c:v>0.02</c:v>
                </c:pt>
                <c:pt idx="191">
                  <c:v>0.02</c:v>
                </c:pt>
                <c:pt idx="192">
                  <c:v>0.02</c:v>
                </c:pt>
                <c:pt idx="193">
                  <c:v>0.02</c:v>
                </c:pt>
                <c:pt idx="194">
                  <c:v>0.02</c:v>
                </c:pt>
                <c:pt idx="195">
                  <c:v>0.02</c:v>
                </c:pt>
                <c:pt idx="196">
                  <c:v>0.02</c:v>
                </c:pt>
                <c:pt idx="197">
                  <c:v>0.02</c:v>
                </c:pt>
                <c:pt idx="198">
                  <c:v>0.02</c:v>
                </c:pt>
                <c:pt idx="199">
                  <c:v>0.02</c:v>
                </c:pt>
                <c:pt idx="200">
                  <c:v>0.02</c:v>
                </c:pt>
                <c:pt idx="201">
                  <c:v>0.02</c:v>
                </c:pt>
                <c:pt idx="202">
                  <c:v>0.02</c:v>
                </c:pt>
                <c:pt idx="203">
                  <c:v>0.02</c:v>
                </c:pt>
                <c:pt idx="204">
                  <c:v>0.02</c:v>
                </c:pt>
                <c:pt idx="205">
                  <c:v>0.02</c:v>
                </c:pt>
                <c:pt idx="206">
                  <c:v>0.02</c:v>
                </c:pt>
                <c:pt idx="207">
                  <c:v>0.02</c:v>
                </c:pt>
                <c:pt idx="208">
                  <c:v>0.02</c:v>
                </c:pt>
                <c:pt idx="209">
                  <c:v>0.02</c:v>
                </c:pt>
                <c:pt idx="210">
                  <c:v>0.02</c:v>
                </c:pt>
                <c:pt idx="211">
                  <c:v>0.02</c:v>
                </c:pt>
                <c:pt idx="212">
                  <c:v>0.02</c:v>
                </c:pt>
                <c:pt idx="213">
                  <c:v>0.02</c:v>
                </c:pt>
                <c:pt idx="214">
                  <c:v>0.02</c:v>
                </c:pt>
                <c:pt idx="215">
                  <c:v>0.02</c:v>
                </c:pt>
                <c:pt idx="216">
                  <c:v>0.02</c:v>
                </c:pt>
                <c:pt idx="217">
                  <c:v>0.02</c:v>
                </c:pt>
                <c:pt idx="218">
                  <c:v>0.02</c:v>
                </c:pt>
                <c:pt idx="219">
                  <c:v>0.02</c:v>
                </c:pt>
                <c:pt idx="220">
                  <c:v>0.02</c:v>
                </c:pt>
                <c:pt idx="221">
                  <c:v>0.02</c:v>
                </c:pt>
                <c:pt idx="222">
                  <c:v>0.02</c:v>
                </c:pt>
                <c:pt idx="223">
                  <c:v>0.02</c:v>
                </c:pt>
                <c:pt idx="224">
                  <c:v>0.02</c:v>
                </c:pt>
                <c:pt idx="225">
                  <c:v>0.02</c:v>
                </c:pt>
                <c:pt idx="226">
                  <c:v>0.02</c:v>
                </c:pt>
                <c:pt idx="227">
                  <c:v>0.02</c:v>
                </c:pt>
                <c:pt idx="228">
                  <c:v>0.02</c:v>
                </c:pt>
                <c:pt idx="229">
                  <c:v>0.02</c:v>
                </c:pt>
                <c:pt idx="230">
                  <c:v>0.02</c:v>
                </c:pt>
                <c:pt idx="231">
                  <c:v>0.02</c:v>
                </c:pt>
                <c:pt idx="232">
                  <c:v>0.02</c:v>
                </c:pt>
                <c:pt idx="233">
                  <c:v>0.02</c:v>
                </c:pt>
                <c:pt idx="234">
                  <c:v>0.02</c:v>
                </c:pt>
                <c:pt idx="235">
                  <c:v>0.02</c:v>
                </c:pt>
                <c:pt idx="236">
                  <c:v>0.02</c:v>
                </c:pt>
                <c:pt idx="237">
                  <c:v>0.02</c:v>
                </c:pt>
                <c:pt idx="238">
                  <c:v>0.02</c:v>
                </c:pt>
                <c:pt idx="239">
                  <c:v>0.02</c:v>
                </c:pt>
                <c:pt idx="240">
                  <c:v>0.02</c:v>
                </c:pt>
                <c:pt idx="241">
                  <c:v>0.02</c:v>
                </c:pt>
                <c:pt idx="242">
                  <c:v>0.02</c:v>
                </c:pt>
                <c:pt idx="243">
                  <c:v>0.02</c:v>
                </c:pt>
                <c:pt idx="244">
                  <c:v>0.02</c:v>
                </c:pt>
                <c:pt idx="245">
                  <c:v>0.02</c:v>
                </c:pt>
                <c:pt idx="246">
                  <c:v>0.02</c:v>
                </c:pt>
                <c:pt idx="247">
                  <c:v>0.02</c:v>
                </c:pt>
                <c:pt idx="248">
                  <c:v>0.02</c:v>
                </c:pt>
                <c:pt idx="249">
                  <c:v>0.02</c:v>
                </c:pt>
                <c:pt idx="250">
                  <c:v>0.02</c:v>
                </c:pt>
                <c:pt idx="251">
                  <c:v>0.02</c:v>
                </c:pt>
                <c:pt idx="252">
                  <c:v>0.02</c:v>
                </c:pt>
                <c:pt idx="253">
                  <c:v>0.02</c:v>
                </c:pt>
                <c:pt idx="254">
                  <c:v>0.02</c:v>
                </c:pt>
                <c:pt idx="255">
                  <c:v>0.02</c:v>
                </c:pt>
                <c:pt idx="256">
                  <c:v>0.02</c:v>
                </c:pt>
                <c:pt idx="257">
                  <c:v>0.02</c:v>
                </c:pt>
                <c:pt idx="258">
                  <c:v>0.02</c:v>
                </c:pt>
                <c:pt idx="259">
                  <c:v>0.02</c:v>
                </c:pt>
                <c:pt idx="260">
                  <c:v>0.02</c:v>
                </c:pt>
                <c:pt idx="261">
                  <c:v>0.02</c:v>
                </c:pt>
                <c:pt idx="262">
                  <c:v>0.02</c:v>
                </c:pt>
                <c:pt idx="263">
                  <c:v>0.02</c:v>
                </c:pt>
                <c:pt idx="264">
                  <c:v>0.02</c:v>
                </c:pt>
                <c:pt idx="265">
                  <c:v>0.02</c:v>
                </c:pt>
                <c:pt idx="266">
                  <c:v>0.02</c:v>
                </c:pt>
                <c:pt idx="267">
                  <c:v>0.02</c:v>
                </c:pt>
                <c:pt idx="268">
                  <c:v>0.02</c:v>
                </c:pt>
                <c:pt idx="269">
                  <c:v>0.02</c:v>
                </c:pt>
                <c:pt idx="270">
                  <c:v>0.02</c:v>
                </c:pt>
                <c:pt idx="271">
                  <c:v>0.03</c:v>
                </c:pt>
                <c:pt idx="272">
                  <c:v>0.03</c:v>
                </c:pt>
                <c:pt idx="273">
                  <c:v>0.03</c:v>
                </c:pt>
                <c:pt idx="274">
                  <c:v>0.03</c:v>
                </c:pt>
                <c:pt idx="275">
                  <c:v>0.03</c:v>
                </c:pt>
                <c:pt idx="276">
                  <c:v>0.03</c:v>
                </c:pt>
                <c:pt idx="277">
                  <c:v>0.03</c:v>
                </c:pt>
                <c:pt idx="278">
                  <c:v>0.03</c:v>
                </c:pt>
                <c:pt idx="279">
                  <c:v>0.03</c:v>
                </c:pt>
                <c:pt idx="280">
                  <c:v>0.03</c:v>
                </c:pt>
                <c:pt idx="281">
                  <c:v>0.03</c:v>
                </c:pt>
                <c:pt idx="282">
                  <c:v>0.03</c:v>
                </c:pt>
                <c:pt idx="283">
                  <c:v>0.03</c:v>
                </c:pt>
                <c:pt idx="284">
                  <c:v>0.03</c:v>
                </c:pt>
                <c:pt idx="285">
                  <c:v>0.03</c:v>
                </c:pt>
                <c:pt idx="286">
                  <c:v>0.03</c:v>
                </c:pt>
                <c:pt idx="287">
                  <c:v>0.03</c:v>
                </c:pt>
                <c:pt idx="288">
                  <c:v>0.03</c:v>
                </c:pt>
                <c:pt idx="289">
                  <c:v>0.03</c:v>
                </c:pt>
                <c:pt idx="290">
                  <c:v>0.03</c:v>
                </c:pt>
                <c:pt idx="291">
                  <c:v>0.03</c:v>
                </c:pt>
                <c:pt idx="292">
                  <c:v>0.03</c:v>
                </c:pt>
                <c:pt idx="293">
                  <c:v>0.03</c:v>
                </c:pt>
                <c:pt idx="294">
                  <c:v>0.03</c:v>
                </c:pt>
                <c:pt idx="295">
                  <c:v>0.03</c:v>
                </c:pt>
                <c:pt idx="296">
                  <c:v>0.03</c:v>
                </c:pt>
                <c:pt idx="297">
                  <c:v>0.03</c:v>
                </c:pt>
                <c:pt idx="298">
                  <c:v>0.03</c:v>
                </c:pt>
                <c:pt idx="299">
                  <c:v>0.03</c:v>
                </c:pt>
                <c:pt idx="300">
                  <c:v>0.03</c:v>
                </c:pt>
                <c:pt idx="301">
                  <c:v>0.03</c:v>
                </c:pt>
                <c:pt idx="302">
                  <c:v>0.03</c:v>
                </c:pt>
                <c:pt idx="303">
                  <c:v>0.03</c:v>
                </c:pt>
                <c:pt idx="304">
                  <c:v>0.03</c:v>
                </c:pt>
                <c:pt idx="305">
                  <c:v>0.03</c:v>
                </c:pt>
                <c:pt idx="306">
                  <c:v>0.03</c:v>
                </c:pt>
                <c:pt idx="307">
                  <c:v>0.03</c:v>
                </c:pt>
                <c:pt idx="308">
                  <c:v>0.03</c:v>
                </c:pt>
                <c:pt idx="309">
                  <c:v>0.03</c:v>
                </c:pt>
                <c:pt idx="310">
                  <c:v>0.03</c:v>
                </c:pt>
                <c:pt idx="311">
                  <c:v>0.03</c:v>
                </c:pt>
                <c:pt idx="312">
                  <c:v>0.03</c:v>
                </c:pt>
                <c:pt idx="313">
                  <c:v>0.03</c:v>
                </c:pt>
                <c:pt idx="314">
                  <c:v>0.03</c:v>
                </c:pt>
                <c:pt idx="315">
                  <c:v>0.03</c:v>
                </c:pt>
                <c:pt idx="316">
                  <c:v>0.03</c:v>
                </c:pt>
                <c:pt idx="317">
                  <c:v>0.03</c:v>
                </c:pt>
                <c:pt idx="318">
                  <c:v>0.03</c:v>
                </c:pt>
                <c:pt idx="319">
                  <c:v>0.03</c:v>
                </c:pt>
                <c:pt idx="320">
                  <c:v>0.03</c:v>
                </c:pt>
                <c:pt idx="321">
                  <c:v>0.03</c:v>
                </c:pt>
                <c:pt idx="322">
                  <c:v>0.03</c:v>
                </c:pt>
                <c:pt idx="323">
                  <c:v>0.03</c:v>
                </c:pt>
                <c:pt idx="324">
                  <c:v>0.03</c:v>
                </c:pt>
                <c:pt idx="325">
                  <c:v>0.03</c:v>
                </c:pt>
                <c:pt idx="326">
                  <c:v>0.03</c:v>
                </c:pt>
                <c:pt idx="327">
                  <c:v>0.03</c:v>
                </c:pt>
                <c:pt idx="328">
                  <c:v>0.03</c:v>
                </c:pt>
                <c:pt idx="329">
                  <c:v>0.03</c:v>
                </c:pt>
                <c:pt idx="330">
                  <c:v>0.03</c:v>
                </c:pt>
                <c:pt idx="331">
                  <c:v>0.03</c:v>
                </c:pt>
                <c:pt idx="332">
                  <c:v>0.03</c:v>
                </c:pt>
                <c:pt idx="333">
                  <c:v>0.03</c:v>
                </c:pt>
                <c:pt idx="334">
                  <c:v>0.03</c:v>
                </c:pt>
                <c:pt idx="335">
                  <c:v>0.03</c:v>
                </c:pt>
                <c:pt idx="336">
                  <c:v>0.03</c:v>
                </c:pt>
                <c:pt idx="337">
                  <c:v>0.03</c:v>
                </c:pt>
                <c:pt idx="338">
                  <c:v>0.03</c:v>
                </c:pt>
                <c:pt idx="339">
                  <c:v>0.03</c:v>
                </c:pt>
                <c:pt idx="340">
                  <c:v>0.03</c:v>
                </c:pt>
                <c:pt idx="341">
                  <c:v>0.03</c:v>
                </c:pt>
                <c:pt idx="342">
                  <c:v>0.03</c:v>
                </c:pt>
                <c:pt idx="343">
                  <c:v>0.03</c:v>
                </c:pt>
                <c:pt idx="344">
                  <c:v>0.03</c:v>
                </c:pt>
                <c:pt idx="345">
                  <c:v>0.03</c:v>
                </c:pt>
                <c:pt idx="346">
                  <c:v>0.03</c:v>
                </c:pt>
                <c:pt idx="347">
                  <c:v>0.03</c:v>
                </c:pt>
                <c:pt idx="348">
                  <c:v>0.03</c:v>
                </c:pt>
                <c:pt idx="349">
                  <c:v>0.03</c:v>
                </c:pt>
                <c:pt idx="350">
                  <c:v>0.03</c:v>
                </c:pt>
                <c:pt idx="351">
                  <c:v>0.03</c:v>
                </c:pt>
                <c:pt idx="352">
                  <c:v>0.03</c:v>
                </c:pt>
                <c:pt idx="353">
                  <c:v>0.03</c:v>
                </c:pt>
                <c:pt idx="354">
                  <c:v>0.03</c:v>
                </c:pt>
                <c:pt idx="355">
                  <c:v>0.03</c:v>
                </c:pt>
                <c:pt idx="356">
                  <c:v>0.03</c:v>
                </c:pt>
                <c:pt idx="357">
                  <c:v>0.03</c:v>
                </c:pt>
                <c:pt idx="358">
                  <c:v>0.03</c:v>
                </c:pt>
                <c:pt idx="359">
                  <c:v>0.03</c:v>
                </c:pt>
                <c:pt idx="360">
                  <c:v>0.03</c:v>
                </c:pt>
                <c:pt idx="361">
                  <c:v>0.03</c:v>
                </c:pt>
                <c:pt idx="362">
                  <c:v>0.03</c:v>
                </c:pt>
                <c:pt idx="363">
                  <c:v>0.03</c:v>
                </c:pt>
                <c:pt idx="364">
                  <c:v>0.03</c:v>
                </c:pt>
                <c:pt idx="365">
                  <c:v>0.03</c:v>
                </c:pt>
                <c:pt idx="366">
                  <c:v>0.03</c:v>
                </c:pt>
                <c:pt idx="367">
                  <c:v>0.03</c:v>
                </c:pt>
                <c:pt idx="368">
                  <c:v>0.03</c:v>
                </c:pt>
                <c:pt idx="369">
                  <c:v>0.03</c:v>
                </c:pt>
                <c:pt idx="370">
                  <c:v>0.03</c:v>
                </c:pt>
                <c:pt idx="371">
                  <c:v>0.03</c:v>
                </c:pt>
                <c:pt idx="372">
                  <c:v>0.03</c:v>
                </c:pt>
                <c:pt idx="373">
                  <c:v>0.03</c:v>
                </c:pt>
                <c:pt idx="374">
                  <c:v>0.03</c:v>
                </c:pt>
                <c:pt idx="375">
                  <c:v>0.03</c:v>
                </c:pt>
                <c:pt idx="376">
                  <c:v>0.03</c:v>
                </c:pt>
                <c:pt idx="377">
                  <c:v>0.03</c:v>
                </c:pt>
                <c:pt idx="378">
                  <c:v>0.03</c:v>
                </c:pt>
                <c:pt idx="379">
                  <c:v>0.03</c:v>
                </c:pt>
                <c:pt idx="380">
                  <c:v>0.03</c:v>
                </c:pt>
                <c:pt idx="381">
                  <c:v>0.03</c:v>
                </c:pt>
                <c:pt idx="382">
                  <c:v>0.03</c:v>
                </c:pt>
                <c:pt idx="383">
                  <c:v>0.03</c:v>
                </c:pt>
                <c:pt idx="384">
                  <c:v>0.03</c:v>
                </c:pt>
                <c:pt idx="385">
                  <c:v>0.03</c:v>
                </c:pt>
                <c:pt idx="386">
                  <c:v>0.03</c:v>
                </c:pt>
                <c:pt idx="387">
                  <c:v>0.03</c:v>
                </c:pt>
                <c:pt idx="388">
                  <c:v>0.03</c:v>
                </c:pt>
                <c:pt idx="389">
                  <c:v>0.03</c:v>
                </c:pt>
                <c:pt idx="390">
                  <c:v>0.03</c:v>
                </c:pt>
                <c:pt idx="391">
                  <c:v>0.03</c:v>
                </c:pt>
                <c:pt idx="392">
                  <c:v>0.03</c:v>
                </c:pt>
                <c:pt idx="393">
                  <c:v>0.03</c:v>
                </c:pt>
                <c:pt idx="394">
                  <c:v>0.03</c:v>
                </c:pt>
                <c:pt idx="395">
                  <c:v>0.03</c:v>
                </c:pt>
                <c:pt idx="396">
                  <c:v>0.03</c:v>
                </c:pt>
                <c:pt idx="397">
                  <c:v>0.03</c:v>
                </c:pt>
                <c:pt idx="398">
                  <c:v>0.03</c:v>
                </c:pt>
                <c:pt idx="399">
                  <c:v>0.03</c:v>
                </c:pt>
                <c:pt idx="400">
                  <c:v>0.03</c:v>
                </c:pt>
                <c:pt idx="401">
                  <c:v>0.03</c:v>
                </c:pt>
                <c:pt idx="402">
                  <c:v>0.03</c:v>
                </c:pt>
                <c:pt idx="403">
                  <c:v>0.03</c:v>
                </c:pt>
                <c:pt idx="404">
                  <c:v>0.03</c:v>
                </c:pt>
                <c:pt idx="405">
                  <c:v>0.03</c:v>
                </c:pt>
                <c:pt idx="406">
                  <c:v>0.03</c:v>
                </c:pt>
                <c:pt idx="407">
                  <c:v>0.03</c:v>
                </c:pt>
                <c:pt idx="408">
                  <c:v>0.03</c:v>
                </c:pt>
                <c:pt idx="409">
                  <c:v>0.03</c:v>
                </c:pt>
                <c:pt idx="410">
                  <c:v>0.03</c:v>
                </c:pt>
                <c:pt idx="411">
                  <c:v>0.03</c:v>
                </c:pt>
                <c:pt idx="412">
                  <c:v>0.03</c:v>
                </c:pt>
                <c:pt idx="413">
                  <c:v>0.03</c:v>
                </c:pt>
                <c:pt idx="414">
                  <c:v>0.03</c:v>
                </c:pt>
                <c:pt idx="415">
                  <c:v>0.03</c:v>
                </c:pt>
                <c:pt idx="416">
                  <c:v>0.03</c:v>
                </c:pt>
                <c:pt idx="417">
                  <c:v>0.03</c:v>
                </c:pt>
                <c:pt idx="418">
                  <c:v>0.03</c:v>
                </c:pt>
                <c:pt idx="419">
                  <c:v>0.03</c:v>
                </c:pt>
                <c:pt idx="420">
                  <c:v>0.03</c:v>
                </c:pt>
                <c:pt idx="421">
                  <c:v>0.03</c:v>
                </c:pt>
                <c:pt idx="422">
                  <c:v>0.03</c:v>
                </c:pt>
                <c:pt idx="423">
                  <c:v>0.03</c:v>
                </c:pt>
                <c:pt idx="424">
                  <c:v>0.03</c:v>
                </c:pt>
                <c:pt idx="425">
                  <c:v>0.03</c:v>
                </c:pt>
                <c:pt idx="426">
                  <c:v>0.03</c:v>
                </c:pt>
                <c:pt idx="427">
                  <c:v>0.03</c:v>
                </c:pt>
                <c:pt idx="428">
                  <c:v>0.03</c:v>
                </c:pt>
                <c:pt idx="429">
                  <c:v>0.03</c:v>
                </c:pt>
                <c:pt idx="430">
                  <c:v>0.03</c:v>
                </c:pt>
                <c:pt idx="431">
                  <c:v>0.03</c:v>
                </c:pt>
                <c:pt idx="432">
                  <c:v>0.03</c:v>
                </c:pt>
                <c:pt idx="433">
                  <c:v>0.03</c:v>
                </c:pt>
                <c:pt idx="434">
                  <c:v>0.03</c:v>
                </c:pt>
                <c:pt idx="435">
                  <c:v>0.03</c:v>
                </c:pt>
                <c:pt idx="436">
                  <c:v>0.03</c:v>
                </c:pt>
                <c:pt idx="437">
                  <c:v>0.03</c:v>
                </c:pt>
                <c:pt idx="438">
                  <c:v>0.03</c:v>
                </c:pt>
                <c:pt idx="439">
                  <c:v>0.03</c:v>
                </c:pt>
                <c:pt idx="440">
                  <c:v>0.03</c:v>
                </c:pt>
                <c:pt idx="441">
                  <c:v>0.03</c:v>
                </c:pt>
                <c:pt idx="442">
                  <c:v>0.03</c:v>
                </c:pt>
                <c:pt idx="443">
                  <c:v>0.03</c:v>
                </c:pt>
                <c:pt idx="444">
                  <c:v>0.03</c:v>
                </c:pt>
                <c:pt idx="445">
                  <c:v>0.03</c:v>
                </c:pt>
                <c:pt idx="446">
                  <c:v>0.03</c:v>
                </c:pt>
                <c:pt idx="447">
                  <c:v>0.03</c:v>
                </c:pt>
                <c:pt idx="448">
                  <c:v>0.03</c:v>
                </c:pt>
                <c:pt idx="449">
                  <c:v>0.03</c:v>
                </c:pt>
                <c:pt idx="450">
                  <c:v>0.03</c:v>
                </c:pt>
                <c:pt idx="451">
                  <c:v>0.03</c:v>
                </c:pt>
                <c:pt idx="452">
                  <c:v>0.03</c:v>
                </c:pt>
                <c:pt idx="453">
                  <c:v>0.03</c:v>
                </c:pt>
                <c:pt idx="454">
                  <c:v>0.03</c:v>
                </c:pt>
                <c:pt idx="455">
                  <c:v>0.03</c:v>
                </c:pt>
                <c:pt idx="456">
                  <c:v>0.03</c:v>
                </c:pt>
                <c:pt idx="457">
                  <c:v>0.03</c:v>
                </c:pt>
                <c:pt idx="458">
                  <c:v>0.03</c:v>
                </c:pt>
                <c:pt idx="459">
                  <c:v>0.03</c:v>
                </c:pt>
                <c:pt idx="460">
                  <c:v>0.03</c:v>
                </c:pt>
                <c:pt idx="461">
                  <c:v>0.03</c:v>
                </c:pt>
                <c:pt idx="462">
                  <c:v>0.03</c:v>
                </c:pt>
                <c:pt idx="463">
                  <c:v>0.03</c:v>
                </c:pt>
                <c:pt idx="464">
                  <c:v>0.03</c:v>
                </c:pt>
                <c:pt idx="465">
                  <c:v>0.03</c:v>
                </c:pt>
                <c:pt idx="466">
                  <c:v>0.03</c:v>
                </c:pt>
                <c:pt idx="467">
                  <c:v>0.03</c:v>
                </c:pt>
                <c:pt idx="468">
                  <c:v>0.03</c:v>
                </c:pt>
                <c:pt idx="469">
                  <c:v>0.04</c:v>
                </c:pt>
                <c:pt idx="470">
                  <c:v>0.04</c:v>
                </c:pt>
                <c:pt idx="471">
                  <c:v>0.04</c:v>
                </c:pt>
                <c:pt idx="472">
                  <c:v>0.04</c:v>
                </c:pt>
                <c:pt idx="473">
                  <c:v>0.04</c:v>
                </c:pt>
                <c:pt idx="474">
                  <c:v>0.04</c:v>
                </c:pt>
                <c:pt idx="475">
                  <c:v>0.04</c:v>
                </c:pt>
                <c:pt idx="476">
                  <c:v>0.04</c:v>
                </c:pt>
                <c:pt idx="477">
                  <c:v>0.04</c:v>
                </c:pt>
                <c:pt idx="478">
                  <c:v>0.04</c:v>
                </c:pt>
                <c:pt idx="479">
                  <c:v>0.04</c:v>
                </c:pt>
                <c:pt idx="480">
                  <c:v>0.04</c:v>
                </c:pt>
                <c:pt idx="481">
                  <c:v>0.04</c:v>
                </c:pt>
                <c:pt idx="482">
                  <c:v>0.04</c:v>
                </c:pt>
                <c:pt idx="483">
                  <c:v>0.04</c:v>
                </c:pt>
                <c:pt idx="484">
                  <c:v>0.04</c:v>
                </c:pt>
                <c:pt idx="485">
                  <c:v>0.04</c:v>
                </c:pt>
                <c:pt idx="486">
                  <c:v>0.04</c:v>
                </c:pt>
                <c:pt idx="487">
                  <c:v>0.04</c:v>
                </c:pt>
                <c:pt idx="488">
                  <c:v>0.04</c:v>
                </c:pt>
                <c:pt idx="489">
                  <c:v>0.04</c:v>
                </c:pt>
                <c:pt idx="490">
                  <c:v>0.04</c:v>
                </c:pt>
                <c:pt idx="491">
                  <c:v>0.04</c:v>
                </c:pt>
                <c:pt idx="492">
                  <c:v>0.04</c:v>
                </c:pt>
                <c:pt idx="493">
                  <c:v>0.04</c:v>
                </c:pt>
                <c:pt idx="494">
                  <c:v>0.04</c:v>
                </c:pt>
                <c:pt idx="495">
                  <c:v>0.04</c:v>
                </c:pt>
                <c:pt idx="496">
                  <c:v>0.04</c:v>
                </c:pt>
                <c:pt idx="497">
                  <c:v>0.04</c:v>
                </c:pt>
                <c:pt idx="498">
                  <c:v>0.04</c:v>
                </c:pt>
                <c:pt idx="499">
                  <c:v>0.04</c:v>
                </c:pt>
                <c:pt idx="500">
                  <c:v>0.04</c:v>
                </c:pt>
                <c:pt idx="501">
                  <c:v>0.04</c:v>
                </c:pt>
                <c:pt idx="502">
                  <c:v>0.04</c:v>
                </c:pt>
                <c:pt idx="503">
                  <c:v>0.04</c:v>
                </c:pt>
                <c:pt idx="504">
                  <c:v>0.04</c:v>
                </c:pt>
                <c:pt idx="505">
                  <c:v>0.04</c:v>
                </c:pt>
                <c:pt idx="506">
                  <c:v>0.04</c:v>
                </c:pt>
                <c:pt idx="507">
                  <c:v>0.04</c:v>
                </c:pt>
                <c:pt idx="508">
                  <c:v>0.04</c:v>
                </c:pt>
                <c:pt idx="509">
                  <c:v>0.04</c:v>
                </c:pt>
                <c:pt idx="510">
                  <c:v>0.04</c:v>
                </c:pt>
                <c:pt idx="511">
                  <c:v>0.04</c:v>
                </c:pt>
                <c:pt idx="512">
                  <c:v>0.04</c:v>
                </c:pt>
                <c:pt idx="513">
                  <c:v>0.04</c:v>
                </c:pt>
                <c:pt idx="514">
                  <c:v>0.04</c:v>
                </c:pt>
                <c:pt idx="515">
                  <c:v>0.04</c:v>
                </c:pt>
                <c:pt idx="516">
                  <c:v>0.04</c:v>
                </c:pt>
                <c:pt idx="517">
                  <c:v>0.04</c:v>
                </c:pt>
                <c:pt idx="518">
                  <c:v>0.04</c:v>
                </c:pt>
                <c:pt idx="519">
                  <c:v>0.04</c:v>
                </c:pt>
                <c:pt idx="520">
                  <c:v>0.04</c:v>
                </c:pt>
                <c:pt idx="521">
                  <c:v>0.04</c:v>
                </c:pt>
                <c:pt idx="522">
                  <c:v>0.04</c:v>
                </c:pt>
                <c:pt idx="523">
                  <c:v>0.04</c:v>
                </c:pt>
                <c:pt idx="524">
                  <c:v>0.04</c:v>
                </c:pt>
                <c:pt idx="525">
                  <c:v>0.04</c:v>
                </c:pt>
                <c:pt idx="526">
                  <c:v>0.04</c:v>
                </c:pt>
                <c:pt idx="527">
                  <c:v>0.04</c:v>
                </c:pt>
                <c:pt idx="528">
                  <c:v>0.04</c:v>
                </c:pt>
                <c:pt idx="529">
                  <c:v>0.04</c:v>
                </c:pt>
                <c:pt idx="530">
                  <c:v>0.04</c:v>
                </c:pt>
                <c:pt idx="531">
                  <c:v>0.04</c:v>
                </c:pt>
                <c:pt idx="532">
                  <c:v>0.04</c:v>
                </c:pt>
                <c:pt idx="533">
                  <c:v>0.04</c:v>
                </c:pt>
                <c:pt idx="534">
                  <c:v>0.04</c:v>
                </c:pt>
                <c:pt idx="535">
                  <c:v>0.04</c:v>
                </c:pt>
                <c:pt idx="536">
                  <c:v>0.04</c:v>
                </c:pt>
                <c:pt idx="537">
                  <c:v>0.04</c:v>
                </c:pt>
                <c:pt idx="538">
                  <c:v>0.04</c:v>
                </c:pt>
                <c:pt idx="539">
                  <c:v>0.04</c:v>
                </c:pt>
                <c:pt idx="540">
                  <c:v>0.04</c:v>
                </c:pt>
                <c:pt idx="541">
                  <c:v>0.04</c:v>
                </c:pt>
                <c:pt idx="542">
                  <c:v>0.04</c:v>
                </c:pt>
                <c:pt idx="543">
                  <c:v>0.04</c:v>
                </c:pt>
                <c:pt idx="544">
                  <c:v>0.04</c:v>
                </c:pt>
                <c:pt idx="545">
                  <c:v>0.04</c:v>
                </c:pt>
                <c:pt idx="546">
                  <c:v>0.04</c:v>
                </c:pt>
                <c:pt idx="547">
                  <c:v>0.04</c:v>
                </c:pt>
                <c:pt idx="548">
                  <c:v>0.04</c:v>
                </c:pt>
                <c:pt idx="549">
                  <c:v>0.04</c:v>
                </c:pt>
                <c:pt idx="550">
                  <c:v>0.04</c:v>
                </c:pt>
                <c:pt idx="551">
                  <c:v>0.04</c:v>
                </c:pt>
                <c:pt idx="552">
                  <c:v>0.04</c:v>
                </c:pt>
                <c:pt idx="553">
                  <c:v>0.04</c:v>
                </c:pt>
                <c:pt idx="554">
                  <c:v>0.04</c:v>
                </c:pt>
                <c:pt idx="555">
                  <c:v>0.04</c:v>
                </c:pt>
                <c:pt idx="556">
                  <c:v>0.04</c:v>
                </c:pt>
                <c:pt idx="557">
                  <c:v>0.04</c:v>
                </c:pt>
                <c:pt idx="558">
                  <c:v>0.04</c:v>
                </c:pt>
                <c:pt idx="559">
                  <c:v>0.04</c:v>
                </c:pt>
                <c:pt idx="560">
                  <c:v>0.04</c:v>
                </c:pt>
                <c:pt idx="561">
                  <c:v>0.04</c:v>
                </c:pt>
                <c:pt idx="562">
                  <c:v>0.04</c:v>
                </c:pt>
                <c:pt idx="563">
                  <c:v>0.04</c:v>
                </c:pt>
                <c:pt idx="564">
                  <c:v>0.04</c:v>
                </c:pt>
                <c:pt idx="565">
                  <c:v>0.04</c:v>
                </c:pt>
                <c:pt idx="566">
                  <c:v>0.04</c:v>
                </c:pt>
                <c:pt idx="567">
                  <c:v>0.04</c:v>
                </c:pt>
                <c:pt idx="568">
                  <c:v>0.04</c:v>
                </c:pt>
                <c:pt idx="569">
                  <c:v>0.04</c:v>
                </c:pt>
                <c:pt idx="570">
                  <c:v>0.04</c:v>
                </c:pt>
                <c:pt idx="571">
                  <c:v>0.04</c:v>
                </c:pt>
                <c:pt idx="572">
                  <c:v>0.04</c:v>
                </c:pt>
                <c:pt idx="573">
                  <c:v>0.04</c:v>
                </c:pt>
                <c:pt idx="574">
                  <c:v>0.04</c:v>
                </c:pt>
                <c:pt idx="575">
                  <c:v>0.04</c:v>
                </c:pt>
                <c:pt idx="576">
                  <c:v>0.04</c:v>
                </c:pt>
                <c:pt idx="577">
                  <c:v>0.04</c:v>
                </c:pt>
                <c:pt idx="578">
                  <c:v>0.04</c:v>
                </c:pt>
                <c:pt idx="579">
                  <c:v>0.04</c:v>
                </c:pt>
                <c:pt idx="580">
                  <c:v>0.04</c:v>
                </c:pt>
                <c:pt idx="581">
                  <c:v>0.04</c:v>
                </c:pt>
                <c:pt idx="582">
                  <c:v>0.04</c:v>
                </c:pt>
                <c:pt idx="583">
                  <c:v>0.04</c:v>
                </c:pt>
                <c:pt idx="584">
                  <c:v>0.04</c:v>
                </c:pt>
                <c:pt idx="585">
                  <c:v>0.04</c:v>
                </c:pt>
                <c:pt idx="586">
                  <c:v>0.04</c:v>
                </c:pt>
                <c:pt idx="587">
                  <c:v>0.04</c:v>
                </c:pt>
                <c:pt idx="588">
                  <c:v>0.04</c:v>
                </c:pt>
                <c:pt idx="589">
                  <c:v>0.04</c:v>
                </c:pt>
                <c:pt idx="590">
                  <c:v>0.04</c:v>
                </c:pt>
                <c:pt idx="591">
                  <c:v>0.04</c:v>
                </c:pt>
                <c:pt idx="592">
                  <c:v>0.04</c:v>
                </c:pt>
                <c:pt idx="593">
                  <c:v>0.04</c:v>
                </c:pt>
                <c:pt idx="594">
                  <c:v>0.04</c:v>
                </c:pt>
                <c:pt idx="595">
                  <c:v>0.04</c:v>
                </c:pt>
                <c:pt idx="596">
                  <c:v>0.04</c:v>
                </c:pt>
                <c:pt idx="597">
                  <c:v>0.04</c:v>
                </c:pt>
                <c:pt idx="598">
                  <c:v>0.04</c:v>
                </c:pt>
                <c:pt idx="599">
                  <c:v>0.04</c:v>
                </c:pt>
                <c:pt idx="600">
                  <c:v>0.04</c:v>
                </c:pt>
                <c:pt idx="601">
                  <c:v>0.04</c:v>
                </c:pt>
                <c:pt idx="602">
                  <c:v>0.04</c:v>
                </c:pt>
                <c:pt idx="603">
                  <c:v>0.04</c:v>
                </c:pt>
                <c:pt idx="604">
                  <c:v>0.04</c:v>
                </c:pt>
                <c:pt idx="605">
                  <c:v>0.04</c:v>
                </c:pt>
                <c:pt idx="606">
                  <c:v>0.04</c:v>
                </c:pt>
                <c:pt idx="607">
                  <c:v>0.04</c:v>
                </c:pt>
                <c:pt idx="608">
                  <c:v>0.04</c:v>
                </c:pt>
                <c:pt idx="609">
                  <c:v>0.04</c:v>
                </c:pt>
                <c:pt idx="610">
                  <c:v>0.04</c:v>
                </c:pt>
                <c:pt idx="611">
                  <c:v>0.04</c:v>
                </c:pt>
                <c:pt idx="612">
                  <c:v>0.04</c:v>
                </c:pt>
                <c:pt idx="613">
                  <c:v>0.04</c:v>
                </c:pt>
                <c:pt idx="614">
                  <c:v>0.04</c:v>
                </c:pt>
                <c:pt idx="615">
                  <c:v>0.04</c:v>
                </c:pt>
                <c:pt idx="616">
                  <c:v>0.04</c:v>
                </c:pt>
                <c:pt idx="617">
                  <c:v>0.04</c:v>
                </c:pt>
                <c:pt idx="618">
                  <c:v>0.04</c:v>
                </c:pt>
                <c:pt idx="619">
                  <c:v>0.04</c:v>
                </c:pt>
                <c:pt idx="620">
                  <c:v>0.04</c:v>
                </c:pt>
                <c:pt idx="621">
                  <c:v>0.04</c:v>
                </c:pt>
                <c:pt idx="622">
                  <c:v>0.04</c:v>
                </c:pt>
                <c:pt idx="623">
                  <c:v>0.04</c:v>
                </c:pt>
                <c:pt idx="624">
                  <c:v>0.04</c:v>
                </c:pt>
                <c:pt idx="625">
                  <c:v>0.04</c:v>
                </c:pt>
                <c:pt idx="626">
                  <c:v>0.04</c:v>
                </c:pt>
                <c:pt idx="627">
                  <c:v>0.04</c:v>
                </c:pt>
                <c:pt idx="628">
                  <c:v>0.04</c:v>
                </c:pt>
                <c:pt idx="629">
                  <c:v>0.04</c:v>
                </c:pt>
                <c:pt idx="630">
                  <c:v>0.04</c:v>
                </c:pt>
                <c:pt idx="631">
                  <c:v>0.04</c:v>
                </c:pt>
                <c:pt idx="632">
                  <c:v>0.04</c:v>
                </c:pt>
                <c:pt idx="633">
                  <c:v>0.04</c:v>
                </c:pt>
                <c:pt idx="634">
                  <c:v>0.04</c:v>
                </c:pt>
                <c:pt idx="635">
                  <c:v>0.04</c:v>
                </c:pt>
                <c:pt idx="636">
                  <c:v>0.04</c:v>
                </c:pt>
                <c:pt idx="637">
                  <c:v>0.04</c:v>
                </c:pt>
                <c:pt idx="638">
                  <c:v>0.04</c:v>
                </c:pt>
                <c:pt idx="639">
                  <c:v>0.04</c:v>
                </c:pt>
                <c:pt idx="640">
                  <c:v>0.04</c:v>
                </c:pt>
                <c:pt idx="641">
                  <c:v>0.04</c:v>
                </c:pt>
                <c:pt idx="642">
                  <c:v>0.04</c:v>
                </c:pt>
                <c:pt idx="643">
                  <c:v>0.04</c:v>
                </c:pt>
                <c:pt idx="644">
                  <c:v>0.04</c:v>
                </c:pt>
                <c:pt idx="645">
                  <c:v>0.04</c:v>
                </c:pt>
                <c:pt idx="646">
                  <c:v>0.04</c:v>
                </c:pt>
                <c:pt idx="647">
                  <c:v>0.04</c:v>
                </c:pt>
                <c:pt idx="648">
                  <c:v>0.04</c:v>
                </c:pt>
                <c:pt idx="649">
                  <c:v>0.04</c:v>
                </c:pt>
                <c:pt idx="650">
                  <c:v>0.04</c:v>
                </c:pt>
                <c:pt idx="651">
                  <c:v>0.04</c:v>
                </c:pt>
                <c:pt idx="652">
                  <c:v>0.04</c:v>
                </c:pt>
                <c:pt idx="653">
                  <c:v>0.04</c:v>
                </c:pt>
                <c:pt idx="654">
                  <c:v>0.04</c:v>
                </c:pt>
                <c:pt idx="655">
                  <c:v>0.04</c:v>
                </c:pt>
                <c:pt idx="656">
                  <c:v>0.04</c:v>
                </c:pt>
                <c:pt idx="657">
                  <c:v>0.04</c:v>
                </c:pt>
                <c:pt idx="658">
                  <c:v>0.04</c:v>
                </c:pt>
                <c:pt idx="659">
                  <c:v>0.04</c:v>
                </c:pt>
                <c:pt idx="660">
                  <c:v>0.04</c:v>
                </c:pt>
                <c:pt idx="661">
                  <c:v>0.04</c:v>
                </c:pt>
                <c:pt idx="662">
                  <c:v>0.04</c:v>
                </c:pt>
                <c:pt idx="663">
                  <c:v>0.04</c:v>
                </c:pt>
                <c:pt idx="664">
                  <c:v>0.04</c:v>
                </c:pt>
                <c:pt idx="665">
                  <c:v>0.04</c:v>
                </c:pt>
                <c:pt idx="666">
                  <c:v>0.04</c:v>
                </c:pt>
                <c:pt idx="667">
                  <c:v>0.04</c:v>
                </c:pt>
                <c:pt idx="668">
                  <c:v>0.04</c:v>
                </c:pt>
                <c:pt idx="669">
                  <c:v>0.04</c:v>
                </c:pt>
                <c:pt idx="670">
                  <c:v>0.04</c:v>
                </c:pt>
                <c:pt idx="671">
                  <c:v>0.04</c:v>
                </c:pt>
                <c:pt idx="672">
                  <c:v>0.04</c:v>
                </c:pt>
                <c:pt idx="673">
                  <c:v>0.04</c:v>
                </c:pt>
                <c:pt idx="674">
                  <c:v>0.04</c:v>
                </c:pt>
                <c:pt idx="675">
                  <c:v>0.04</c:v>
                </c:pt>
                <c:pt idx="676">
                  <c:v>0.04</c:v>
                </c:pt>
                <c:pt idx="677">
                  <c:v>0.04</c:v>
                </c:pt>
                <c:pt idx="678">
                  <c:v>0.04</c:v>
                </c:pt>
                <c:pt idx="679">
                  <c:v>0.04</c:v>
                </c:pt>
                <c:pt idx="680">
                  <c:v>0.04</c:v>
                </c:pt>
                <c:pt idx="681">
                  <c:v>0.04</c:v>
                </c:pt>
                <c:pt idx="682">
                  <c:v>0.04</c:v>
                </c:pt>
                <c:pt idx="683">
                  <c:v>0.04</c:v>
                </c:pt>
                <c:pt idx="684">
                  <c:v>0.04</c:v>
                </c:pt>
                <c:pt idx="685">
                  <c:v>0.04</c:v>
                </c:pt>
                <c:pt idx="686">
                  <c:v>0.04</c:v>
                </c:pt>
                <c:pt idx="687">
                  <c:v>0.04</c:v>
                </c:pt>
                <c:pt idx="688">
                  <c:v>0.04</c:v>
                </c:pt>
                <c:pt idx="689">
                  <c:v>0.04</c:v>
                </c:pt>
                <c:pt idx="690">
                  <c:v>0.04</c:v>
                </c:pt>
                <c:pt idx="691">
                  <c:v>0.04</c:v>
                </c:pt>
                <c:pt idx="692">
                  <c:v>0.04</c:v>
                </c:pt>
                <c:pt idx="693">
                  <c:v>0.04</c:v>
                </c:pt>
                <c:pt idx="694">
                  <c:v>0.04</c:v>
                </c:pt>
                <c:pt idx="695">
                  <c:v>0.04</c:v>
                </c:pt>
                <c:pt idx="696">
                  <c:v>0.04</c:v>
                </c:pt>
                <c:pt idx="697">
                  <c:v>0.04</c:v>
                </c:pt>
                <c:pt idx="698">
                  <c:v>0.04</c:v>
                </c:pt>
                <c:pt idx="699">
                  <c:v>0.04</c:v>
                </c:pt>
                <c:pt idx="700">
                  <c:v>0.04</c:v>
                </c:pt>
                <c:pt idx="701">
                  <c:v>0.04</c:v>
                </c:pt>
                <c:pt idx="702">
                  <c:v>0.04</c:v>
                </c:pt>
                <c:pt idx="703">
                  <c:v>0.04</c:v>
                </c:pt>
                <c:pt idx="704">
                  <c:v>0.04</c:v>
                </c:pt>
                <c:pt idx="705">
                  <c:v>0.04</c:v>
                </c:pt>
                <c:pt idx="706">
                  <c:v>0.05</c:v>
                </c:pt>
                <c:pt idx="707">
                  <c:v>0.05</c:v>
                </c:pt>
                <c:pt idx="708">
                  <c:v>0.05</c:v>
                </c:pt>
                <c:pt idx="709">
                  <c:v>0.05</c:v>
                </c:pt>
                <c:pt idx="710">
                  <c:v>0.05</c:v>
                </c:pt>
                <c:pt idx="711">
                  <c:v>0.05</c:v>
                </c:pt>
                <c:pt idx="712">
                  <c:v>0.05</c:v>
                </c:pt>
                <c:pt idx="713">
                  <c:v>0.05</c:v>
                </c:pt>
                <c:pt idx="714">
                  <c:v>0.05</c:v>
                </c:pt>
                <c:pt idx="715">
                  <c:v>0.05</c:v>
                </c:pt>
                <c:pt idx="716">
                  <c:v>0.05</c:v>
                </c:pt>
                <c:pt idx="717">
                  <c:v>0.05</c:v>
                </c:pt>
                <c:pt idx="718">
                  <c:v>0.05</c:v>
                </c:pt>
                <c:pt idx="719">
                  <c:v>0.05</c:v>
                </c:pt>
                <c:pt idx="720">
                  <c:v>0.05</c:v>
                </c:pt>
                <c:pt idx="721">
                  <c:v>0.05</c:v>
                </c:pt>
                <c:pt idx="722">
                  <c:v>0.05</c:v>
                </c:pt>
                <c:pt idx="723">
                  <c:v>0.05</c:v>
                </c:pt>
                <c:pt idx="724">
                  <c:v>0.05</c:v>
                </c:pt>
                <c:pt idx="725">
                  <c:v>0.05</c:v>
                </c:pt>
                <c:pt idx="726">
                  <c:v>0.05</c:v>
                </c:pt>
                <c:pt idx="727">
                  <c:v>0.05</c:v>
                </c:pt>
                <c:pt idx="728">
                  <c:v>0.05</c:v>
                </c:pt>
                <c:pt idx="729">
                  <c:v>0.05</c:v>
                </c:pt>
                <c:pt idx="730">
                  <c:v>0.05</c:v>
                </c:pt>
                <c:pt idx="731">
                  <c:v>0.05</c:v>
                </c:pt>
                <c:pt idx="732">
                  <c:v>0.05</c:v>
                </c:pt>
                <c:pt idx="733">
                  <c:v>0.05</c:v>
                </c:pt>
                <c:pt idx="734">
                  <c:v>0.05</c:v>
                </c:pt>
                <c:pt idx="735">
                  <c:v>0.05</c:v>
                </c:pt>
                <c:pt idx="736">
                  <c:v>0.05</c:v>
                </c:pt>
                <c:pt idx="737">
                  <c:v>0.05</c:v>
                </c:pt>
                <c:pt idx="738">
                  <c:v>0.05</c:v>
                </c:pt>
                <c:pt idx="739">
                  <c:v>0.05</c:v>
                </c:pt>
                <c:pt idx="740">
                  <c:v>0.05</c:v>
                </c:pt>
                <c:pt idx="741">
                  <c:v>0.05</c:v>
                </c:pt>
                <c:pt idx="742">
                  <c:v>0.05</c:v>
                </c:pt>
                <c:pt idx="743">
                  <c:v>0.05</c:v>
                </c:pt>
                <c:pt idx="744">
                  <c:v>0.05</c:v>
                </c:pt>
                <c:pt idx="745">
                  <c:v>0.05</c:v>
                </c:pt>
                <c:pt idx="746">
                  <c:v>0.05</c:v>
                </c:pt>
                <c:pt idx="747">
                  <c:v>0.05</c:v>
                </c:pt>
                <c:pt idx="748">
                  <c:v>0.05</c:v>
                </c:pt>
                <c:pt idx="749">
                  <c:v>0.05</c:v>
                </c:pt>
                <c:pt idx="750">
                  <c:v>0.05</c:v>
                </c:pt>
                <c:pt idx="751">
                  <c:v>0.05</c:v>
                </c:pt>
                <c:pt idx="752">
                  <c:v>0.05</c:v>
                </c:pt>
                <c:pt idx="753">
                  <c:v>0.05</c:v>
                </c:pt>
                <c:pt idx="754">
                  <c:v>0.05</c:v>
                </c:pt>
                <c:pt idx="755">
                  <c:v>0.05</c:v>
                </c:pt>
                <c:pt idx="756">
                  <c:v>0.05</c:v>
                </c:pt>
                <c:pt idx="757">
                  <c:v>0.05</c:v>
                </c:pt>
                <c:pt idx="758">
                  <c:v>0.05</c:v>
                </c:pt>
                <c:pt idx="759">
                  <c:v>0.05</c:v>
                </c:pt>
                <c:pt idx="760">
                  <c:v>0.05</c:v>
                </c:pt>
                <c:pt idx="761">
                  <c:v>0.05</c:v>
                </c:pt>
                <c:pt idx="762">
                  <c:v>0.05</c:v>
                </c:pt>
                <c:pt idx="763">
                  <c:v>0.05</c:v>
                </c:pt>
                <c:pt idx="764">
                  <c:v>0.05</c:v>
                </c:pt>
                <c:pt idx="765">
                  <c:v>0.05</c:v>
                </c:pt>
                <c:pt idx="766">
                  <c:v>0.05</c:v>
                </c:pt>
                <c:pt idx="767">
                  <c:v>0.05</c:v>
                </c:pt>
                <c:pt idx="768">
                  <c:v>0.05</c:v>
                </c:pt>
                <c:pt idx="769">
                  <c:v>0.05</c:v>
                </c:pt>
                <c:pt idx="770">
                  <c:v>0.05</c:v>
                </c:pt>
                <c:pt idx="771">
                  <c:v>0.05</c:v>
                </c:pt>
                <c:pt idx="772">
                  <c:v>0.05</c:v>
                </c:pt>
                <c:pt idx="773">
                  <c:v>0.05</c:v>
                </c:pt>
                <c:pt idx="774">
                  <c:v>0.05</c:v>
                </c:pt>
                <c:pt idx="775">
                  <c:v>0.05</c:v>
                </c:pt>
                <c:pt idx="776">
                  <c:v>0.05</c:v>
                </c:pt>
                <c:pt idx="777">
                  <c:v>0.05</c:v>
                </c:pt>
                <c:pt idx="778">
                  <c:v>0.05</c:v>
                </c:pt>
                <c:pt idx="779">
                  <c:v>0.05</c:v>
                </c:pt>
                <c:pt idx="780">
                  <c:v>0.05</c:v>
                </c:pt>
                <c:pt idx="781">
                  <c:v>0.05</c:v>
                </c:pt>
                <c:pt idx="782">
                  <c:v>0.05</c:v>
                </c:pt>
                <c:pt idx="783">
                  <c:v>0.05</c:v>
                </c:pt>
                <c:pt idx="784">
                  <c:v>0.05</c:v>
                </c:pt>
                <c:pt idx="785">
                  <c:v>0.05</c:v>
                </c:pt>
                <c:pt idx="786">
                  <c:v>0.05</c:v>
                </c:pt>
                <c:pt idx="787">
                  <c:v>0.05</c:v>
                </c:pt>
                <c:pt idx="788">
                  <c:v>0.05</c:v>
                </c:pt>
                <c:pt idx="789">
                  <c:v>0.05</c:v>
                </c:pt>
                <c:pt idx="790">
                  <c:v>0.05</c:v>
                </c:pt>
                <c:pt idx="791">
                  <c:v>0.05</c:v>
                </c:pt>
                <c:pt idx="792">
                  <c:v>0.05</c:v>
                </c:pt>
                <c:pt idx="793">
                  <c:v>0.05</c:v>
                </c:pt>
                <c:pt idx="794">
                  <c:v>0.05</c:v>
                </c:pt>
                <c:pt idx="795">
                  <c:v>0.05</c:v>
                </c:pt>
                <c:pt idx="796">
                  <c:v>0.05</c:v>
                </c:pt>
                <c:pt idx="797">
                  <c:v>0.05</c:v>
                </c:pt>
                <c:pt idx="798">
                  <c:v>0.05</c:v>
                </c:pt>
                <c:pt idx="799">
                  <c:v>0.05</c:v>
                </c:pt>
                <c:pt idx="800">
                  <c:v>0.05</c:v>
                </c:pt>
                <c:pt idx="801">
                  <c:v>0.05</c:v>
                </c:pt>
                <c:pt idx="802">
                  <c:v>0.05</c:v>
                </c:pt>
                <c:pt idx="803">
                  <c:v>0.05</c:v>
                </c:pt>
                <c:pt idx="804">
                  <c:v>0.05</c:v>
                </c:pt>
                <c:pt idx="805">
                  <c:v>0.05</c:v>
                </c:pt>
                <c:pt idx="806">
                  <c:v>0.05</c:v>
                </c:pt>
                <c:pt idx="807">
                  <c:v>0.05</c:v>
                </c:pt>
                <c:pt idx="808">
                  <c:v>0.05</c:v>
                </c:pt>
                <c:pt idx="809">
                  <c:v>0.05</c:v>
                </c:pt>
                <c:pt idx="810">
                  <c:v>0.05</c:v>
                </c:pt>
                <c:pt idx="811">
                  <c:v>0.05</c:v>
                </c:pt>
                <c:pt idx="812">
                  <c:v>0.05</c:v>
                </c:pt>
                <c:pt idx="813">
                  <c:v>0.05</c:v>
                </c:pt>
                <c:pt idx="814">
                  <c:v>0.05</c:v>
                </c:pt>
                <c:pt idx="815">
                  <c:v>0.05</c:v>
                </c:pt>
                <c:pt idx="816">
                  <c:v>0.05</c:v>
                </c:pt>
                <c:pt idx="817">
                  <c:v>0.05</c:v>
                </c:pt>
                <c:pt idx="818">
                  <c:v>0.05</c:v>
                </c:pt>
                <c:pt idx="819">
                  <c:v>0.05</c:v>
                </c:pt>
                <c:pt idx="820">
                  <c:v>0.05</c:v>
                </c:pt>
                <c:pt idx="821">
                  <c:v>0.05</c:v>
                </c:pt>
                <c:pt idx="822">
                  <c:v>0.05</c:v>
                </c:pt>
                <c:pt idx="823">
                  <c:v>0.05</c:v>
                </c:pt>
                <c:pt idx="824">
                  <c:v>0.05</c:v>
                </c:pt>
                <c:pt idx="825">
                  <c:v>0.05</c:v>
                </c:pt>
                <c:pt idx="826">
                  <c:v>0.05</c:v>
                </c:pt>
                <c:pt idx="827">
                  <c:v>0.05</c:v>
                </c:pt>
                <c:pt idx="828">
                  <c:v>0.05</c:v>
                </c:pt>
                <c:pt idx="829">
                  <c:v>0.05</c:v>
                </c:pt>
                <c:pt idx="830">
                  <c:v>0.05</c:v>
                </c:pt>
                <c:pt idx="831">
                  <c:v>0.05</c:v>
                </c:pt>
                <c:pt idx="832">
                  <c:v>0.05</c:v>
                </c:pt>
                <c:pt idx="833">
                  <c:v>0.05</c:v>
                </c:pt>
                <c:pt idx="834">
                  <c:v>0.05</c:v>
                </c:pt>
                <c:pt idx="835">
                  <c:v>0.05</c:v>
                </c:pt>
                <c:pt idx="836">
                  <c:v>0.05</c:v>
                </c:pt>
                <c:pt idx="837">
                  <c:v>0.05</c:v>
                </c:pt>
                <c:pt idx="838">
                  <c:v>0.05</c:v>
                </c:pt>
                <c:pt idx="839">
                  <c:v>0.05</c:v>
                </c:pt>
                <c:pt idx="840">
                  <c:v>0.05</c:v>
                </c:pt>
                <c:pt idx="841">
                  <c:v>0.05</c:v>
                </c:pt>
                <c:pt idx="842">
                  <c:v>0.05</c:v>
                </c:pt>
                <c:pt idx="843">
                  <c:v>0.05</c:v>
                </c:pt>
                <c:pt idx="844">
                  <c:v>0.05</c:v>
                </c:pt>
                <c:pt idx="845">
                  <c:v>0.05</c:v>
                </c:pt>
                <c:pt idx="846">
                  <c:v>0.05</c:v>
                </c:pt>
                <c:pt idx="847">
                  <c:v>0.05</c:v>
                </c:pt>
                <c:pt idx="848">
                  <c:v>0.05</c:v>
                </c:pt>
                <c:pt idx="849">
                  <c:v>0.05</c:v>
                </c:pt>
                <c:pt idx="850">
                  <c:v>0.05</c:v>
                </c:pt>
                <c:pt idx="851">
                  <c:v>0.05</c:v>
                </c:pt>
                <c:pt idx="852">
                  <c:v>0.05</c:v>
                </c:pt>
                <c:pt idx="853">
                  <c:v>0.05</c:v>
                </c:pt>
                <c:pt idx="854">
                  <c:v>0.05</c:v>
                </c:pt>
                <c:pt idx="855">
                  <c:v>0.05</c:v>
                </c:pt>
                <c:pt idx="856">
                  <c:v>0.05</c:v>
                </c:pt>
                <c:pt idx="857">
                  <c:v>0.05</c:v>
                </c:pt>
                <c:pt idx="858">
                  <c:v>0.05</c:v>
                </c:pt>
                <c:pt idx="859">
                  <c:v>0.05</c:v>
                </c:pt>
                <c:pt idx="860">
                  <c:v>0.05</c:v>
                </c:pt>
                <c:pt idx="861">
                  <c:v>0.05</c:v>
                </c:pt>
                <c:pt idx="862">
                  <c:v>0.05</c:v>
                </c:pt>
                <c:pt idx="863">
                  <c:v>0.05</c:v>
                </c:pt>
                <c:pt idx="864">
                  <c:v>0.05</c:v>
                </c:pt>
                <c:pt idx="865">
                  <c:v>0.05</c:v>
                </c:pt>
                <c:pt idx="866">
                  <c:v>0.05</c:v>
                </c:pt>
                <c:pt idx="867">
                  <c:v>0.05</c:v>
                </c:pt>
                <c:pt idx="868">
                  <c:v>0.05</c:v>
                </c:pt>
                <c:pt idx="869">
                  <c:v>0.05</c:v>
                </c:pt>
                <c:pt idx="870">
                  <c:v>0.05</c:v>
                </c:pt>
                <c:pt idx="871">
                  <c:v>0.05</c:v>
                </c:pt>
                <c:pt idx="872">
                  <c:v>0.05</c:v>
                </c:pt>
                <c:pt idx="873">
                  <c:v>0.05</c:v>
                </c:pt>
                <c:pt idx="874">
                  <c:v>0.05</c:v>
                </c:pt>
                <c:pt idx="875">
                  <c:v>0.05</c:v>
                </c:pt>
                <c:pt idx="876">
                  <c:v>0.05</c:v>
                </c:pt>
                <c:pt idx="877">
                  <c:v>0.05</c:v>
                </c:pt>
                <c:pt idx="878">
                  <c:v>0.05</c:v>
                </c:pt>
                <c:pt idx="879">
                  <c:v>0.05</c:v>
                </c:pt>
                <c:pt idx="880">
                  <c:v>0.05</c:v>
                </c:pt>
                <c:pt idx="881">
                  <c:v>0.05</c:v>
                </c:pt>
                <c:pt idx="882">
                  <c:v>0.05</c:v>
                </c:pt>
                <c:pt idx="883">
                  <c:v>0.05</c:v>
                </c:pt>
                <c:pt idx="884">
                  <c:v>0.05</c:v>
                </c:pt>
                <c:pt idx="885">
                  <c:v>0.05</c:v>
                </c:pt>
                <c:pt idx="886">
                  <c:v>0.05</c:v>
                </c:pt>
                <c:pt idx="887">
                  <c:v>0.05</c:v>
                </c:pt>
                <c:pt idx="888">
                  <c:v>0.05</c:v>
                </c:pt>
                <c:pt idx="889">
                  <c:v>0.05</c:v>
                </c:pt>
                <c:pt idx="890">
                  <c:v>0.05</c:v>
                </c:pt>
                <c:pt idx="891">
                  <c:v>0.05</c:v>
                </c:pt>
                <c:pt idx="892">
                  <c:v>0.05</c:v>
                </c:pt>
                <c:pt idx="893">
                  <c:v>0.05</c:v>
                </c:pt>
                <c:pt idx="894">
                  <c:v>0.05</c:v>
                </c:pt>
                <c:pt idx="895">
                  <c:v>0.05</c:v>
                </c:pt>
                <c:pt idx="896">
                  <c:v>0.05</c:v>
                </c:pt>
                <c:pt idx="897">
                  <c:v>0.05</c:v>
                </c:pt>
                <c:pt idx="898">
                  <c:v>0.05</c:v>
                </c:pt>
                <c:pt idx="899">
                  <c:v>0.05</c:v>
                </c:pt>
                <c:pt idx="900">
                  <c:v>0.05</c:v>
                </c:pt>
                <c:pt idx="901">
                  <c:v>0.05</c:v>
                </c:pt>
                <c:pt idx="902">
                  <c:v>0.05</c:v>
                </c:pt>
                <c:pt idx="903">
                  <c:v>0.05</c:v>
                </c:pt>
                <c:pt idx="904">
                  <c:v>0.05</c:v>
                </c:pt>
                <c:pt idx="905">
                  <c:v>0.05</c:v>
                </c:pt>
                <c:pt idx="906">
                  <c:v>0.05</c:v>
                </c:pt>
                <c:pt idx="907">
                  <c:v>0.05</c:v>
                </c:pt>
                <c:pt idx="908">
                  <c:v>0.05</c:v>
                </c:pt>
                <c:pt idx="909">
                  <c:v>0.05</c:v>
                </c:pt>
                <c:pt idx="910">
                  <c:v>0.05</c:v>
                </c:pt>
                <c:pt idx="911">
                  <c:v>0.05</c:v>
                </c:pt>
                <c:pt idx="912">
                  <c:v>0.05</c:v>
                </c:pt>
                <c:pt idx="913">
                  <c:v>0.05</c:v>
                </c:pt>
                <c:pt idx="914">
                  <c:v>0.05</c:v>
                </c:pt>
                <c:pt idx="915">
                  <c:v>0.05</c:v>
                </c:pt>
                <c:pt idx="916">
                  <c:v>0.05</c:v>
                </c:pt>
                <c:pt idx="917">
                  <c:v>0.05</c:v>
                </c:pt>
                <c:pt idx="918">
                  <c:v>0.05</c:v>
                </c:pt>
                <c:pt idx="919">
                  <c:v>0.05</c:v>
                </c:pt>
                <c:pt idx="920">
                  <c:v>0.05</c:v>
                </c:pt>
                <c:pt idx="921">
                  <c:v>0.05</c:v>
                </c:pt>
                <c:pt idx="922">
                  <c:v>0.05</c:v>
                </c:pt>
                <c:pt idx="923">
                  <c:v>0.05</c:v>
                </c:pt>
                <c:pt idx="924">
                  <c:v>0.05</c:v>
                </c:pt>
                <c:pt idx="925">
                  <c:v>0.05</c:v>
                </c:pt>
                <c:pt idx="926">
                  <c:v>0.05</c:v>
                </c:pt>
                <c:pt idx="927">
                  <c:v>0.05</c:v>
                </c:pt>
                <c:pt idx="928">
                  <c:v>0.05</c:v>
                </c:pt>
                <c:pt idx="929">
                  <c:v>0.05</c:v>
                </c:pt>
                <c:pt idx="930">
                  <c:v>0.05</c:v>
                </c:pt>
                <c:pt idx="931">
                  <c:v>0.05</c:v>
                </c:pt>
                <c:pt idx="932">
                  <c:v>0.05</c:v>
                </c:pt>
                <c:pt idx="933">
                  <c:v>0.05</c:v>
                </c:pt>
                <c:pt idx="934">
                  <c:v>0.06</c:v>
                </c:pt>
                <c:pt idx="935">
                  <c:v>0.06</c:v>
                </c:pt>
                <c:pt idx="936">
                  <c:v>0.06</c:v>
                </c:pt>
                <c:pt idx="937">
                  <c:v>0.06</c:v>
                </c:pt>
                <c:pt idx="938">
                  <c:v>0.06</c:v>
                </c:pt>
                <c:pt idx="939">
                  <c:v>0.06</c:v>
                </c:pt>
                <c:pt idx="940">
                  <c:v>0.06</c:v>
                </c:pt>
                <c:pt idx="941">
                  <c:v>0.06</c:v>
                </c:pt>
                <c:pt idx="942">
                  <c:v>0.06</c:v>
                </c:pt>
                <c:pt idx="943">
                  <c:v>0.06</c:v>
                </c:pt>
                <c:pt idx="944">
                  <c:v>0.06</c:v>
                </c:pt>
                <c:pt idx="945">
                  <c:v>0.06</c:v>
                </c:pt>
                <c:pt idx="946">
                  <c:v>0.06</c:v>
                </c:pt>
                <c:pt idx="947">
                  <c:v>0.06</c:v>
                </c:pt>
                <c:pt idx="948">
                  <c:v>0.06</c:v>
                </c:pt>
                <c:pt idx="949">
                  <c:v>0.06</c:v>
                </c:pt>
                <c:pt idx="950">
                  <c:v>0.06</c:v>
                </c:pt>
                <c:pt idx="951">
                  <c:v>0.06</c:v>
                </c:pt>
                <c:pt idx="952">
                  <c:v>0.06</c:v>
                </c:pt>
                <c:pt idx="953">
                  <c:v>0.06</c:v>
                </c:pt>
                <c:pt idx="954">
                  <c:v>0.06</c:v>
                </c:pt>
                <c:pt idx="955">
                  <c:v>0.06</c:v>
                </c:pt>
                <c:pt idx="956">
                  <c:v>0.06</c:v>
                </c:pt>
                <c:pt idx="957">
                  <c:v>0.06</c:v>
                </c:pt>
                <c:pt idx="958">
                  <c:v>0.06</c:v>
                </c:pt>
                <c:pt idx="959">
                  <c:v>0.06</c:v>
                </c:pt>
                <c:pt idx="960">
                  <c:v>0.06</c:v>
                </c:pt>
                <c:pt idx="961">
                  <c:v>0.06</c:v>
                </c:pt>
                <c:pt idx="962">
                  <c:v>0.06</c:v>
                </c:pt>
                <c:pt idx="963">
                  <c:v>0.06</c:v>
                </c:pt>
                <c:pt idx="964">
                  <c:v>0.06</c:v>
                </c:pt>
                <c:pt idx="965">
                  <c:v>0.06</c:v>
                </c:pt>
                <c:pt idx="966">
                  <c:v>0.06</c:v>
                </c:pt>
                <c:pt idx="967">
                  <c:v>0.06</c:v>
                </c:pt>
                <c:pt idx="968">
                  <c:v>0.06</c:v>
                </c:pt>
                <c:pt idx="969">
                  <c:v>0.06</c:v>
                </c:pt>
                <c:pt idx="970">
                  <c:v>0.06</c:v>
                </c:pt>
                <c:pt idx="971">
                  <c:v>0.06</c:v>
                </c:pt>
                <c:pt idx="972">
                  <c:v>0.06</c:v>
                </c:pt>
                <c:pt idx="973">
                  <c:v>0.06</c:v>
                </c:pt>
                <c:pt idx="974">
                  <c:v>0.06</c:v>
                </c:pt>
                <c:pt idx="975">
                  <c:v>0.06</c:v>
                </c:pt>
                <c:pt idx="976">
                  <c:v>0.06</c:v>
                </c:pt>
                <c:pt idx="977">
                  <c:v>0.06</c:v>
                </c:pt>
                <c:pt idx="978">
                  <c:v>0.06</c:v>
                </c:pt>
                <c:pt idx="979">
                  <c:v>0.06</c:v>
                </c:pt>
                <c:pt idx="980">
                  <c:v>0.06</c:v>
                </c:pt>
                <c:pt idx="981">
                  <c:v>0.06</c:v>
                </c:pt>
                <c:pt idx="982">
                  <c:v>0.06</c:v>
                </c:pt>
                <c:pt idx="983">
                  <c:v>0.06</c:v>
                </c:pt>
                <c:pt idx="984">
                  <c:v>0.06</c:v>
                </c:pt>
                <c:pt idx="985">
                  <c:v>0.06</c:v>
                </c:pt>
                <c:pt idx="986">
                  <c:v>0.06</c:v>
                </c:pt>
                <c:pt idx="987">
                  <c:v>0.06</c:v>
                </c:pt>
                <c:pt idx="988">
                  <c:v>0.06</c:v>
                </c:pt>
                <c:pt idx="989">
                  <c:v>0.06</c:v>
                </c:pt>
                <c:pt idx="990">
                  <c:v>0.06</c:v>
                </c:pt>
                <c:pt idx="991">
                  <c:v>0.06</c:v>
                </c:pt>
                <c:pt idx="992">
                  <c:v>0.06</c:v>
                </c:pt>
                <c:pt idx="993">
                  <c:v>0.06</c:v>
                </c:pt>
                <c:pt idx="994">
                  <c:v>0.06</c:v>
                </c:pt>
                <c:pt idx="995">
                  <c:v>0.06</c:v>
                </c:pt>
                <c:pt idx="996">
                  <c:v>0.06</c:v>
                </c:pt>
                <c:pt idx="997">
                  <c:v>0.06</c:v>
                </c:pt>
                <c:pt idx="998">
                  <c:v>0.06</c:v>
                </c:pt>
                <c:pt idx="999">
                  <c:v>0.06</c:v>
                </c:pt>
                <c:pt idx="1000">
                  <c:v>0.06</c:v>
                </c:pt>
                <c:pt idx="1001">
                  <c:v>0.06</c:v>
                </c:pt>
                <c:pt idx="1002">
                  <c:v>0.06</c:v>
                </c:pt>
                <c:pt idx="1003">
                  <c:v>0.06</c:v>
                </c:pt>
                <c:pt idx="1004">
                  <c:v>0.06</c:v>
                </c:pt>
                <c:pt idx="1005">
                  <c:v>0.06</c:v>
                </c:pt>
                <c:pt idx="1006">
                  <c:v>0.06</c:v>
                </c:pt>
                <c:pt idx="1007">
                  <c:v>0.06</c:v>
                </c:pt>
                <c:pt idx="1008">
                  <c:v>0.06</c:v>
                </c:pt>
                <c:pt idx="1009">
                  <c:v>0.06</c:v>
                </c:pt>
                <c:pt idx="1010">
                  <c:v>0.06</c:v>
                </c:pt>
                <c:pt idx="1011">
                  <c:v>0.06</c:v>
                </c:pt>
                <c:pt idx="1012">
                  <c:v>0.06</c:v>
                </c:pt>
                <c:pt idx="1013">
                  <c:v>0.06</c:v>
                </c:pt>
                <c:pt idx="1014">
                  <c:v>0.06</c:v>
                </c:pt>
                <c:pt idx="1015">
                  <c:v>0.06</c:v>
                </c:pt>
                <c:pt idx="1016">
                  <c:v>0.06</c:v>
                </c:pt>
                <c:pt idx="1017">
                  <c:v>0.06</c:v>
                </c:pt>
                <c:pt idx="1018">
                  <c:v>0.06</c:v>
                </c:pt>
                <c:pt idx="1019">
                  <c:v>0.06</c:v>
                </c:pt>
                <c:pt idx="1020">
                  <c:v>0.06</c:v>
                </c:pt>
                <c:pt idx="1021">
                  <c:v>0.06</c:v>
                </c:pt>
                <c:pt idx="1022">
                  <c:v>0.06</c:v>
                </c:pt>
                <c:pt idx="1023">
                  <c:v>0.06</c:v>
                </c:pt>
                <c:pt idx="1024">
                  <c:v>0.06</c:v>
                </c:pt>
                <c:pt idx="1025">
                  <c:v>0.06</c:v>
                </c:pt>
                <c:pt idx="1026">
                  <c:v>0.06</c:v>
                </c:pt>
                <c:pt idx="1027">
                  <c:v>0.06</c:v>
                </c:pt>
                <c:pt idx="1028">
                  <c:v>0.06</c:v>
                </c:pt>
                <c:pt idx="1029">
                  <c:v>0.06</c:v>
                </c:pt>
                <c:pt idx="1030">
                  <c:v>0.06</c:v>
                </c:pt>
                <c:pt idx="1031">
                  <c:v>0.06</c:v>
                </c:pt>
                <c:pt idx="1032">
                  <c:v>0.06</c:v>
                </c:pt>
                <c:pt idx="1033">
                  <c:v>0.06</c:v>
                </c:pt>
                <c:pt idx="1034">
                  <c:v>0.06</c:v>
                </c:pt>
                <c:pt idx="1035">
                  <c:v>0.06</c:v>
                </c:pt>
                <c:pt idx="1036">
                  <c:v>0.06</c:v>
                </c:pt>
                <c:pt idx="1037">
                  <c:v>0.06</c:v>
                </c:pt>
                <c:pt idx="1038">
                  <c:v>0.06</c:v>
                </c:pt>
                <c:pt idx="1039">
                  <c:v>0.06</c:v>
                </c:pt>
                <c:pt idx="1040">
                  <c:v>0.06</c:v>
                </c:pt>
                <c:pt idx="1041">
                  <c:v>0.06</c:v>
                </c:pt>
                <c:pt idx="1042">
                  <c:v>0.06</c:v>
                </c:pt>
                <c:pt idx="1043">
                  <c:v>0.06</c:v>
                </c:pt>
                <c:pt idx="1044">
                  <c:v>0.06</c:v>
                </c:pt>
                <c:pt idx="1045">
                  <c:v>0.06</c:v>
                </c:pt>
                <c:pt idx="1046">
                  <c:v>0.06</c:v>
                </c:pt>
                <c:pt idx="1047">
                  <c:v>0.06</c:v>
                </c:pt>
                <c:pt idx="1048">
                  <c:v>0.06</c:v>
                </c:pt>
                <c:pt idx="1049">
                  <c:v>0.06</c:v>
                </c:pt>
                <c:pt idx="1050">
                  <c:v>0.06</c:v>
                </c:pt>
                <c:pt idx="1051">
                  <c:v>0.06</c:v>
                </c:pt>
                <c:pt idx="1052">
                  <c:v>0.06</c:v>
                </c:pt>
                <c:pt idx="1053">
                  <c:v>0.06</c:v>
                </c:pt>
                <c:pt idx="1054">
                  <c:v>0.06</c:v>
                </c:pt>
                <c:pt idx="1055">
                  <c:v>0.06</c:v>
                </c:pt>
                <c:pt idx="1056">
                  <c:v>0.06</c:v>
                </c:pt>
                <c:pt idx="1057">
                  <c:v>0.06</c:v>
                </c:pt>
                <c:pt idx="1058">
                  <c:v>0.06</c:v>
                </c:pt>
                <c:pt idx="1059">
                  <c:v>0.06</c:v>
                </c:pt>
                <c:pt idx="1060">
                  <c:v>0.06</c:v>
                </c:pt>
                <c:pt idx="1061">
                  <c:v>0.06</c:v>
                </c:pt>
                <c:pt idx="1062">
                  <c:v>0.06</c:v>
                </c:pt>
                <c:pt idx="1063">
                  <c:v>0.06</c:v>
                </c:pt>
                <c:pt idx="1064">
                  <c:v>0.06</c:v>
                </c:pt>
                <c:pt idx="1065">
                  <c:v>0.06</c:v>
                </c:pt>
                <c:pt idx="1066">
                  <c:v>0.06</c:v>
                </c:pt>
                <c:pt idx="1067">
                  <c:v>0.06</c:v>
                </c:pt>
                <c:pt idx="1068">
                  <c:v>0.06</c:v>
                </c:pt>
                <c:pt idx="1069">
                  <c:v>0.06</c:v>
                </c:pt>
                <c:pt idx="1070">
                  <c:v>0.06</c:v>
                </c:pt>
                <c:pt idx="1071">
                  <c:v>0.06</c:v>
                </c:pt>
                <c:pt idx="1072">
                  <c:v>0.06</c:v>
                </c:pt>
                <c:pt idx="1073">
                  <c:v>0.06</c:v>
                </c:pt>
                <c:pt idx="1074">
                  <c:v>0.06</c:v>
                </c:pt>
                <c:pt idx="1075">
                  <c:v>0.06</c:v>
                </c:pt>
                <c:pt idx="1076">
                  <c:v>0.06</c:v>
                </c:pt>
                <c:pt idx="1077">
                  <c:v>0.06</c:v>
                </c:pt>
                <c:pt idx="1078">
                  <c:v>0.06</c:v>
                </c:pt>
                <c:pt idx="1079">
                  <c:v>0.06</c:v>
                </c:pt>
                <c:pt idx="1080">
                  <c:v>0.06</c:v>
                </c:pt>
                <c:pt idx="1081">
                  <c:v>0.06</c:v>
                </c:pt>
                <c:pt idx="1082">
                  <c:v>0.06</c:v>
                </c:pt>
                <c:pt idx="1083">
                  <c:v>0.06</c:v>
                </c:pt>
                <c:pt idx="1084">
                  <c:v>0.06</c:v>
                </c:pt>
                <c:pt idx="1085">
                  <c:v>0.06</c:v>
                </c:pt>
                <c:pt idx="1086">
                  <c:v>0.06</c:v>
                </c:pt>
                <c:pt idx="1087">
                  <c:v>0.06</c:v>
                </c:pt>
                <c:pt idx="1088">
                  <c:v>0.06</c:v>
                </c:pt>
                <c:pt idx="1089">
                  <c:v>0.06</c:v>
                </c:pt>
                <c:pt idx="1090">
                  <c:v>0.06</c:v>
                </c:pt>
                <c:pt idx="1091">
                  <c:v>0.06</c:v>
                </c:pt>
                <c:pt idx="1092">
                  <c:v>0.06</c:v>
                </c:pt>
                <c:pt idx="1093">
                  <c:v>0.06</c:v>
                </c:pt>
                <c:pt idx="1094">
                  <c:v>0.06</c:v>
                </c:pt>
                <c:pt idx="1095">
                  <c:v>0.06</c:v>
                </c:pt>
                <c:pt idx="1096">
                  <c:v>0.06</c:v>
                </c:pt>
                <c:pt idx="1097">
                  <c:v>0.06</c:v>
                </c:pt>
                <c:pt idx="1098">
                  <c:v>0.06</c:v>
                </c:pt>
                <c:pt idx="1099">
                  <c:v>0.06</c:v>
                </c:pt>
                <c:pt idx="1100">
                  <c:v>0.06</c:v>
                </c:pt>
                <c:pt idx="1101">
                  <c:v>0.06</c:v>
                </c:pt>
                <c:pt idx="1102">
                  <c:v>0.06</c:v>
                </c:pt>
                <c:pt idx="1103">
                  <c:v>0.06</c:v>
                </c:pt>
                <c:pt idx="1104">
                  <c:v>0.06</c:v>
                </c:pt>
                <c:pt idx="1105">
                  <c:v>0.06</c:v>
                </c:pt>
                <c:pt idx="1106">
                  <c:v>0.06</c:v>
                </c:pt>
                <c:pt idx="1107">
                  <c:v>0.06</c:v>
                </c:pt>
                <c:pt idx="1108">
                  <c:v>0.06</c:v>
                </c:pt>
                <c:pt idx="1109">
                  <c:v>0.06</c:v>
                </c:pt>
                <c:pt idx="1110">
                  <c:v>0.06</c:v>
                </c:pt>
                <c:pt idx="1111">
                  <c:v>0.06</c:v>
                </c:pt>
                <c:pt idx="1112">
                  <c:v>0.06</c:v>
                </c:pt>
                <c:pt idx="1113">
                  <c:v>0.06</c:v>
                </c:pt>
                <c:pt idx="1114">
                  <c:v>0.06</c:v>
                </c:pt>
                <c:pt idx="1115">
                  <c:v>0.06</c:v>
                </c:pt>
                <c:pt idx="1116">
                  <c:v>0.06</c:v>
                </c:pt>
                <c:pt idx="1117">
                  <c:v>0.06</c:v>
                </c:pt>
                <c:pt idx="1118">
                  <c:v>0.06</c:v>
                </c:pt>
                <c:pt idx="1119">
                  <c:v>0.06</c:v>
                </c:pt>
                <c:pt idx="1120">
                  <c:v>0.06</c:v>
                </c:pt>
                <c:pt idx="1121">
                  <c:v>0.06</c:v>
                </c:pt>
                <c:pt idx="1122">
                  <c:v>0.06</c:v>
                </c:pt>
                <c:pt idx="1123">
                  <c:v>0.06</c:v>
                </c:pt>
                <c:pt idx="1124">
                  <c:v>0.06</c:v>
                </c:pt>
                <c:pt idx="1125">
                  <c:v>0.06</c:v>
                </c:pt>
                <c:pt idx="1126">
                  <c:v>0.06</c:v>
                </c:pt>
                <c:pt idx="1127">
                  <c:v>0.06</c:v>
                </c:pt>
                <c:pt idx="1128">
                  <c:v>0.06</c:v>
                </c:pt>
                <c:pt idx="1129">
                  <c:v>0.06</c:v>
                </c:pt>
                <c:pt idx="1130">
                  <c:v>0.06</c:v>
                </c:pt>
                <c:pt idx="1131">
                  <c:v>0.06</c:v>
                </c:pt>
                <c:pt idx="1132">
                  <c:v>0.06</c:v>
                </c:pt>
                <c:pt idx="1133">
                  <c:v>0.06</c:v>
                </c:pt>
                <c:pt idx="1134">
                  <c:v>0.06</c:v>
                </c:pt>
                <c:pt idx="1135">
                  <c:v>0.06</c:v>
                </c:pt>
                <c:pt idx="1136">
                  <c:v>0.06</c:v>
                </c:pt>
                <c:pt idx="1137">
                  <c:v>0.06</c:v>
                </c:pt>
                <c:pt idx="1138">
                  <c:v>0.06</c:v>
                </c:pt>
                <c:pt idx="1139">
                  <c:v>0.06</c:v>
                </c:pt>
                <c:pt idx="1140">
                  <c:v>0.06</c:v>
                </c:pt>
                <c:pt idx="1141">
                  <c:v>0.06</c:v>
                </c:pt>
                <c:pt idx="1142">
                  <c:v>0.06</c:v>
                </c:pt>
                <c:pt idx="1143">
                  <c:v>0.06</c:v>
                </c:pt>
                <c:pt idx="1144">
                  <c:v>0.06</c:v>
                </c:pt>
                <c:pt idx="1145">
                  <c:v>0.06</c:v>
                </c:pt>
                <c:pt idx="1146">
                  <c:v>0.06</c:v>
                </c:pt>
                <c:pt idx="1147">
                  <c:v>0.06</c:v>
                </c:pt>
                <c:pt idx="1148">
                  <c:v>0.06</c:v>
                </c:pt>
                <c:pt idx="1149">
                  <c:v>0.06</c:v>
                </c:pt>
                <c:pt idx="1150">
                  <c:v>0.06</c:v>
                </c:pt>
                <c:pt idx="1151">
                  <c:v>0.06</c:v>
                </c:pt>
                <c:pt idx="1152">
                  <c:v>0.06</c:v>
                </c:pt>
                <c:pt idx="1153">
                  <c:v>0.06</c:v>
                </c:pt>
                <c:pt idx="1154">
                  <c:v>0.06</c:v>
                </c:pt>
                <c:pt idx="1155">
                  <c:v>0.06</c:v>
                </c:pt>
                <c:pt idx="1156">
                  <c:v>0.06</c:v>
                </c:pt>
                <c:pt idx="1157">
                  <c:v>0.06</c:v>
                </c:pt>
                <c:pt idx="1158">
                  <c:v>0.06</c:v>
                </c:pt>
                <c:pt idx="1159">
                  <c:v>0.06</c:v>
                </c:pt>
                <c:pt idx="1160">
                  <c:v>0.06</c:v>
                </c:pt>
                <c:pt idx="1161">
                  <c:v>0.06</c:v>
                </c:pt>
                <c:pt idx="1162">
                  <c:v>0.06</c:v>
                </c:pt>
                <c:pt idx="1163">
                  <c:v>0.06</c:v>
                </c:pt>
                <c:pt idx="1164">
                  <c:v>0.06</c:v>
                </c:pt>
                <c:pt idx="1165">
                  <c:v>0.06</c:v>
                </c:pt>
                <c:pt idx="1166">
                  <c:v>0.06</c:v>
                </c:pt>
                <c:pt idx="1167">
                  <c:v>0.06</c:v>
                </c:pt>
                <c:pt idx="1168">
                  <c:v>0.06</c:v>
                </c:pt>
                <c:pt idx="1169">
                  <c:v>0.06</c:v>
                </c:pt>
                <c:pt idx="1170">
                  <c:v>0.06</c:v>
                </c:pt>
                <c:pt idx="1171">
                  <c:v>0.06</c:v>
                </c:pt>
                <c:pt idx="1172">
                  <c:v>0.06</c:v>
                </c:pt>
                <c:pt idx="1173">
                  <c:v>0.06</c:v>
                </c:pt>
                <c:pt idx="1174">
                  <c:v>7.0000000000000007E-2</c:v>
                </c:pt>
                <c:pt idx="1175">
                  <c:v>7.0000000000000007E-2</c:v>
                </c:pt>
                <c:pt idx="1176">
                  <c:v>7.0000000000000007E-2</c:v>
                </c:pt>
                <c:pt idx="1177">
                  <c:v>7.0000000000000007E-2</c:v>
                </c:pt>
                <c:pt idx="1178">
                  <c:v>7.0000000000000007E-2</c:v>
                </c:pt>
                <c:pt idx="1179">
                  <c:v>7.0000000000000007E-2</c:v>
                </c:pt>
                <c:pt idx="1180">
                  <c:v>7.0000000000000007E-2</c:v>
                </c:pt>
                <c:pt idx="1181">
                  <c:v>7.0000000000000007E-2</c:v>
                </c:pt>
                <c:pt idx="1182">
                  <c:v>7.0000000000000007E-2</c:v>
                </c:pt>
                <c:pt idx="1183">
                  <c:v>7.0000000000000007E-2</c:v>
                </c:pt>
                <c:pt idx="1184">
                  <c:v>7.0000000000000007E-2</c:v>
                </c:pt>
                <c:pt idx="1185">
                  <c:v>7.0000000000000007E-2</c:v>
                </c:pt>
                <c:pt idx="1186">
                  <c:v>7.0000000000000007E-2</c:v>
                </c:pt>
                <c:pt idx="1187">
                  <c:v>7.0000000000000007E-2</c:v>
                </c:pt>
                <c:pt idx="1188">
                  <c:v>7.0000000000000007E-2</c:v>
                </c:pt>
                <c:pt idx="1189">
                  <c:v>7.0000000000000007E-2</c:v>
                </c:pt>
                <c:pt idx="1190">
                  <c:v>7.0000000000000007E-2</c:v>
                </c:pt>
                <c:pt idx="1191">
                  <c:v>7.0000000000000007E-2</c:v>
                </c:pt>
                <c:pt idx="1192">
                  <c:v>7.0000000000000007E-2</c:v>
                </c:pt>
                <c:pt idx="1193">
                  <c:v>7.0000000000000007E-2</c:v>
                </c:pt>
                <c:pt idx="1194">
                  <c:v>7.0000000000000007E-2</c:v>
                </c:pt>
                <c:pt idx="1195">
                  <c:v>7.0000000000000007E-2</c:v>
                </c:pt>
                <c:pt idx="1196">
                  <c:v>7.0000000000000007E-2</c:v>
                </c:pt>
                <c:pt idx="1197">
                  <c:v>7.0000000000000007E-2</c:v>
                </c:pt>
                <c:pt idx="1198">
                  <c:v>7.0000000000000007E-2</c:v>
                </c:pt>
                <c:pt idx="1199">
                  <c:v>7.0000000000000007E-2</c:v>
                </c:pt>
                <c:pt idx="1200">
                  <c:v>7.0000000000000007E-2</c:v>
                </c:pt>
                <c:pt idx="1201">
                  <c:v>7.0000000000000007E-2</c:v>
                </c:pt>
                <c:pt idx="1202">
                  <c:v>7.0000000000000007E-2</c:v>
                </c:pt>
                <c:pt idx="1203">
                  <c:v>7.0000000000000007E-2</c:v>
                </c:pt>
                <c:pt idx="1204">
                  <c:v>7.0000000000000007E-2</c:v>
                </c:pt>
                <c:pt idx="1205">
                  <c:v>7.0000000000000007E-2</c:v>
                </c:pt>
                <c:pt idx="1206">
                  <c:v>7.0000000000000007E-2</c:v>
                </c:pt>
                <c:pt idx="1207">
                  <c:v>7.0000000000000007E-2</c:v>
                </c:pt>
                <c:pt idx="1208">
                  <c:v>7.0000000000000007E-2</c:v>
                </c:pt>
                <c:pt idx="1209">
                  <c:v>7.0000000000000007E-2</c:v>
                </c:pt>
                <c:pt idx="1210">
                  <c:v>7.0000000000000007E-2</c:v>
                </c:pt>
                <c:pt idx="1211">
                  <c:v>7.0000000000000007E-2</c:v>
                </c:pt>
                <c:pt idx="1212">
                  <c:v>7.0000000000000007E-2</c:v>
                </c:pt>
                <c:pt idx="1213">
                  <c:v>7.0000000000000007E-2</c:v>
                </c:pt>
                <c:pt idx="1214">
                  <c:v>7.0000000000000007E-2</c:v>
                </c:pt>
                <c:pt idx="1215">
                  <c:v>7.0000000000000007E-2</c:v>
                </c:pt>
                <c:pt idx="1216">
                  <c:v>7.0000000000000007E-2</c:v>
                </c:pt>
                <c:pt idx="1217">
                  <c:v>7.0000000000000007E-2</c:v>
                </c:pt>
                <c:pt idx="1218">
                  <c:v>7.0000000000000007E-2</c:v>
                </c:pt>
                <c:pt idx="1219">
                  <c:v>7.0000000000000007E-2</c:v>
                </c:pt>
                <c:pt idx="1220">
                  <c:v>7.0000000000000007E-2</c:v>
                </c:pt>
                <c:pt idx="1221">
                  <c:v>7.0000000000000007E-2</c:v>
                </c:pt>
                <c:pt idx="1222">
                  <c:v>7.0000000000000007E-2</c:v>
                </c:pt>
                <c:pt idx="1223">
                  <c:v>7.0000000000000007E-2</c:v>
                </c:pt>
                <c:pt idx="1224">
                  <c:v>7.0000000000000007E-2</c:v>
                </c:pt>
                <c:pt idx="1225">
                  <c:v>7.0000000000000007E-2</c:v>
                </c:pt>
                <c:pt idx="1226">
                  <c:v>7.0000000000000007E-2</c:v>
                </c:pt>
                <c:pt idx="1227">
                  <c:v>7.0000000000000007E-2</c:v>
                </c:pt>
                <c:pt idx="1228">
                  <c:v>7.0000000000000007E-2</c:v>
                </c:pt>
                <c:pt idx="1229">
                  <c:v>7.0000000000000007E-2</c:v>
                </c:pt>
                <c:pt idx="1230">
                  <c:v>7.0000000000000007E-2</c:v>
                </c:pt>
                <c:pt idx="1231">
                  <c:v>7.0000000000000007E-2</c:v>
                </c:pt>
                <c:pt idx="1232">
                  <c:v>7.0000000000000007E-2</c:v>
                </c:pt>
                <c:pt idx="1233">
                  <c:v>7.0000000000000007E-2</c:v>
                </c:pt>
                <c:pt idx="1234">
                  <c:v>7.0000000000000007E-2</c:v>
                </c:pt>
                <c:pt idx="1235">
                  <c:v>7.0000000000000007E-2</c:v>
                </c:pt>
                <c:pt idx="1236">
                  <c:v>7.0000000000000007E-2</c:v>
                </c:pt>
                <c:pt idx="1237">
                  <c:v>7.0000000000000007E-2</c:v>
                </c:pt>
                <c:pt idx="1238">
                  <c:v>7.0000000000000007E-2</c:v>
                </c:pt>
                <c:pt idx="1239">
                  <c:v>7.0000000000000007E-2</c:v>
                </c:pt>
                <c:pt idx="1240">
                  <c:v>7.0000000000000007E-2</c:v>
                </c:pt>
                <c:pt idx="1241">
                  <c:v>7.0000000000000007E-2</c:v>
                </c:pt>
                <c:pt idx="1242">
                  <c:v>7.0000000000000007E-2</c:v>
                </c:pt>
                <c:pt idx="1243">
                  <c:v>7.0000000000000007E-2</c:v>
                </c:pt>
                <c:pt idx="1244">
                  <c:v>7.0000000000000007E-2</c:v>
                </c:pt>
                <c:pt idx="1245">
                  <c:v>7.0000000000000007E-2</c:v>
                </c:pt>
                <c:pt idx="1246">
                  <c:v>7.0000000000000007E-2</c:v>
                </c:pt>
                <c:pt idx="1247">
                  <c:v>7.0000000000000007E-2</c:v>
                </c:pt>
                <c:pt idx="1248">
                  <c:v>7.0000000000000007E-2</c:v>
                </c:pt>
                <c:pt idx="1249">
                  <c:v>7.0000000000000007E-2</c:v>
                </c:pt>
                <c:pt idx="1250">
                  <c:v>7.0000000000000007E-2</c:v>
                </c:pt>
                <c:pt idx="1251">
                  <c:v>7.0000000000000007E-2</c:v>
                </c:pt>
                <c:pt idx="1252">
                  <c:v>7.0000000000000007E-2</c:v>
                </c:pt>
                <c:pt idx="1253">
                  <c:v>7.0000000000000007E-2</c:v>
                </c:pt>
                <c:pt idx="1254">
                  <c:v>7.0000000000000007E-2</c:v>
                </c:pt>
                <c:pt idx="1255">
                  <c:v>7.0000000000000007E-2</c:v>
                </c:pt>
                <c:pt idx="1256">
                  <c:v>7.0000000000000007E-2</c:v>
                </c:pt>
                <c:pt idx="1257">
                  <c:v>7.0000000000000007E-2</c:v>
                </c:pt>
                <c:pt idx="1258">
                  <c:v>7.0000000000000007E-2</c:v>
                </c:pt>
                <c:pt idx="1259">
                  <c:v>7.0000000000000007E-2</c:v>
                </c:pt>
                <c:pt idx="1260">
                  <c:v>7.0000000000000007E-2</c:v>
                </c:pt>
                <c:pt idx="1261">
                  <c:v>7.0000000000000007E-2</c:v>
                </c:pt>
                <c:pt idx="1262">
                  <c:v>7.0000000000000007E-2</c:v>
                </c:pt>
                <c:pt idx="1263">
                  <c:v>7.0000000000000007E-2</c:v>
                </c:pt>
                <c:pt idx="1264">
                  <c:v>7.0000000000000007E-2</c:v>
                </c:pt>
                <c:pt idx="1265">
                  <c:v>7.0000000000000007E-2</c:v>
                </c:pt>
                <c:pt idx="1266">
                  <c:v>7.0000000000000007E-2</c:v>
                </c:pt>
                <c:pt idx="1267">
                  <c:v>7.0000000000000007E-2</c:v>
                </c:pt>
                <c:pt idx="1268">
                  <c:v>7.0000000000000007E-2</c:v>
                </c:pt>
                <c:pt idx="1269">
                  <c:v>7.0000000000000007E-2</c:v>
                </c:pt>
                <c:pt idx="1270">
                  <c:v>7.0000000000000007E-2</c:v>
                </c:pt>
                <c:pt idx="1271">
                  <c:v>7.0000000000000007E-2</c:v>
                </c:pt>
                <c:pt idx="1272">
                  <c:v>7.0000000000000007E-2</c:v>
                </c:pt>
                <c:pt idx="1273">
                  <c:v>7.0000000000000007E-2</c:v>
                </c:pt>
                <c:pt idx="1274">
                  <c:v>7.0000000000000007E-2</c:v>
                </c:pt>
                <c:pt idx="1275">
                  <c:v>7.0000000000000007E-2</c:v>
                </c:pt>
                <c:pt idx="1276">
                  <c:v>7.0000000000000007E-2</c:v>
                </c:pt>
                <c:pt idx="1277">
                  <c:v>7.0000000000000007E-2</c:v>
                </c:pt>
                <c:pt idx="1278">
                  <c:v>7.0000000000000007E-2</c:v>
                </c:pt>
                <c:pt idx="1279">
                  <c:v>7.0000000000000007E-2</c:v>
                </c:pt>
                <c:pt idx="1280">
                  <c:v>7.0000000000000007E-2</c:v>
                </c:pt>
                <c:pt idx="1281">
                  <c:v>7.0000000000000007E-2</c:v>
                </c:pt>
                <c:pt idx="1282">
                  <c:v>7.0000000000000007E-2</c:v>
                </c:pt>
                <c:pt idx="1283">
                  <c:v>7.0000000000000007E-2</c:v>
                </c:pt>
                <c:pt idx="1284">
                  <c:v>7.0000000000000007E-2</c:v>
                </c:pt>
                <c:pt idx="1285">
                  <c:v>7.0000000000000007E-2</c:v>
                </c:pt>
                <c:pt idx="1286">
                  <c:v>7.0000000000000007E-2</c:v>
                </c:pt>
                <c:pt idx="1287">
                  <c:v>7.0000000000000007E-2</c:v>
                </c:pt>
                <c:pt idx="1288">
                  <c:v>7.0000000000000007E-2</c:v>
                </c:pt>
                <c:pt idx="1289">
                  <c:v>7.0000000000000007E-2</c:v>
                </c:pt>
                <c:pt idx="1290">
                  <c:v>7.0000000000000007E-2</c:v>
                </c:pt>
                <c:pt idx="1291">
                  <c:v>7.0000000000000007E-2</c:v>
                </c:pt>
                <c:pt idx="1292">
                  <c:v>7.0000000000000007E-2</c:v>
                </c:pt>
                <c:pt idx="1293">
                  <c:v>7.0000000000000007E-2</c:v>
                </c:pt>
                <c:pt idx="1294">
                  <c:v>7.0000000000000007E-2</c:v>
                </c:pt>
                <c:pt idx="1295">
                  <c:v>7.0000000000000007E-2</c:v>
                </c:pt>
                <c:pt idx="1296">
                  <c:v>7.0000000000000007E-2</c:v>
                </c:pt>
                <c:pt idx="1297">
                  <c:v>7.0000000000000007E-2</c:v>
                </c:pt>
                <c:pt idx="1298">
                  <c:v>7.0000000000000007E-2</c:v>
                </c:pt>
                <c:pt idx="1299">
                  <c:v>7.0000000000000007E-2</c:v>
                </c:pt>
                <c:pt idx="1300">
                  <c:v>7.0000000000000007E-2</c:v>
                </c:pt>
                <c:pt idx="1301">
                  <c:v>7.0000000000000007E-2</c:v>
                </c:pt>
                <c:pt idx="1302">
                  <c:v>7.0000000000000007E-2</c:v>
                </c:pt>
                <c:pt idx="1303">
                  <c:v>7.0000000000000007E-2</c:v>
                </c:pt>
                <c:pt idx="1304">
                  <c:v>7.0000000000000007E-2</c:v>
                </c:pt>
                <c:pt idx="1305">
                  <c:v>7.0000000000000007E-2</c:v>
                </c:pt>
                <c:pt idx="1306">
                  <c:v>7.0000000000000007E-2</c:v>
                </c:pt>
                <c:pt idx="1307">
                  <c:v>7.0000000000000007E-2</c:v>
                </c:pt>
                <c:pt idx="1308">
                  <c:v>7.0000000000000007E-2</c:v>
                </c:pt>
                <c:pt idx="1309">
                  <c:v>7.0000000000000007E-2</c:v>
                </c:pt>
                <c:pt idx="1310">
                  <c:v>7.0000000000000007E-2</c:v>
                </c:pt>
                <c:pt idx="1311">
                  <c:v>7.0000000000000007E-2</c:v>
                </c:pt>
                <c:pt idx="1312">
                  <c:v>7.0000000000000007E-2</c:v>
                </c:pt>
                <c:pt idx="1313">
                  <c:v>7.0000000000000007E-2</c:v>
                </c:pt>
                <c:pt idx="1314">
                  <c:v>7.0000000000000007E-2</c:v>
                </c:pt>
                <c:pt idx="1315">
                  <c:v>7.0000000000000007E-2</c:v>
                </c:pt>
                <c:pt idx="1316">
                  <c:v>7.0000000000000007E-2</c:v>
                </c:pt>
                <c:pt idx="1317">
                  <c:v>7.0000000000000007E-2</c:v>
                </c:pt>
                <c:pt idx="1318">
                  <c:v>7.0000000000000007E-2</c:v>
                </c:pt>
                <c:pt idx="1319">
                  <c:v>7.0000000000000007E-2</c:v>
                </c:pt>
                <c:pt idx="1320">
                  <c:v>7.0000000000000007E-2</c:v>
                </c:pt>
                <c:pt idx="1321">
                  <c:v>7.0000000000000007E-2</c:v>
                </c:pt>
                <c:pt idx="1322">
                  <c:v>7.0000000000000007E-2</c:v>
                </c:pt>
                <c:pt idx="1323">
                  <c:v>7.0000000000000007E-2</c:v>
                </c:pt>
                <c:pt idx="1324">
                  <c:v>7.0000000000000007E-2</c:v>
                </c:pt>
                <c:pt idx="1325">
                  <c:v>7.0000000000000007E-2</c:v>
                </c:pt>
                <c:pt idx="1326">
                  <c:v>7.0000000000000007E-2</c:v>
                </c:pt>
                <c:pt idx="1327">
                  <c:v>7.0000000000000007E-2</c:v>
                </c:pt>
                <c:pt idx="1328">
                  <c:v>7.0000000000000007E-2</c:v>
                </c:pt>
                <c:pt idx="1329">
                  <c:v>7.0000000000000007E-2</c:v>
                </c:pt>
                <c:pt idx="1330">
                  <c:v>7.0000000000000007E-2</c:v>
                </c:pt>
                <c:pt idx="1331">
                  <c:v>7.0000000000000007E-2</c:v>
                </c:pt>
                <c:pt idx="1332">
                  <c:v>7.0000000000000007E-2</c:v>
                </c:pt>
                <c:pt idx="1333">
                  <c:v>7.0000000000000007E-2</c:v>
                </c:pt>
                <c:pt idx="1334">
                  <c:v>7.0000000000000007E-2</c:v>
                </c:pt>
                <c:pt idx="1335">
                  <c:v>7.0000000000000007E-2</c:v>
                </c:pt>
                <c:pt idx="1336">
                  <c:v>7.0000000000000007E-2</c:v>
                </c:pt>
                <c:pt idx="1337">
                  <c:v>7.0000000000000007E-2</c:v>
                </c:pt>
                <c:pt idx="1338">
                  <c:v>7.0000000000000007E-2</c:v>
                </c:pt>
                <c:pt idx="1339">
                  <c:v>7.0000000000000007E-2</c:v>
                </c:pt>
                <c:pt idx="1340">
                  <c:v>7.0000000000000007E-2</c:v>
                </c:pt>
                <c:pt idx="1341">
                  <c:v>7.0000000000000007E-2</c:v>
                </c:pt>
                <c:pt idx="1342">
                  <c:v>7.0000000000000007E-2</c:v>
                </c:pt>
                <c:pt idx="1343">
                  <c:v>7.0000000000000007E-2</c:v>
                </c:pt>
                <c:pt idx="1344">
                  <c:v>7.0000000000000007E-2</c:v>
                </c:pt>
                <c:pt idx="1345">
                  <c:v>7.0000000000000007E-2</c:v>
                </c:pt>
                <c:pt idx="1346">
                  <c:v>7.0000000000000007E-2</c:v>
                </c:pt>
                <c:pt idx="1347">
                  <c:v>7.0000000000000007E-2</c:v>
                </c:pt>
                <c:pt idx="1348">
                  <c:v>7.0000000000000007E-2</c:v>
                </c:pt>
                <c:pt idx="1349">
                  <c:v>7.0000000000000007E-2</c:v>
                </c:pt>
                <c:pt idx="1350">
                  <c:v>7.0000000000000007E-2</c:v>
                </c:pt>
                <c:pt idx="1351">
                  <c:v>7.0000000000000007E-2</c:v>
                </c:pt>
                <c:pt idx="1352">
                  <c:v>7.0000000000000007E-2</c:v>
                </c:pt>
                <c:pt idx="1353">
                  <c:v>7.0000000000000007E-2</c:v>
                </c:pt>
                <c:pt idx="1354">
                  <c:v>7.0000000000000007E-2</c:v>
                </c:pt>
                <c:pt idx="1355">
                  <c:v>7.0000000000000007E-2</c:v>
                </c:pt>
                <c:pt idx="1356">
                  <c:v>7.0000000000000007E-2</c:v>
                </c:pt>
                <c:pt idx="1357">
                  <c:v>7.0000000000000007E-2</c:v>
                </c:pt>
                <c:pt idx="1358">
                  <c:v>7.0000000000000007E-2</c:v>
                </c:pt>
                <c:pt idx="1359">
                  <c:v>7.0000000000000007E-2</c:v>
                </c:pt>
                <c:pt idx="1360">
                  <c:v>7.0000000000000007E-2</c:v>
                </c:pt>
                <c:pt idx="1361">
                  <c:v>7.0000000000000007E-2</c:v>
                </c:pt>
                <c:pt idx="1362">
                  <c:v>7.0000000000000007E-2</c:v>
                </c:pt>
                <c:pt idx="1363">
                  <c:v>7.0000000000000007E-2</c:v>
                </c:pt>
                <c:pt idx="1364">
                  <c:v>7.0000000000000007E-2</c:v>
                </c:pt>
                <c:pt idx="1365">
                  <c:v>7.0000000000000007E-2</c:v>
                </c:pt>
                <c:pt idx="1366">
                  <c:v>7.0000000000000007E-2</c:v>
                </c:pt>
                <c:pt idx="1367">
                  <c:v>7.0000000000000007E-2</c:v>
                </c:pt>
                <c:pt idx="1368">
                  <c:v>7.0000000000000007E-2</c:v>
                </c:pt>
                <c:pt idx="1369">
                  <c:v>7.0000000000000007E-2</c:v>
                </c:pt>
                <c:pt idx="1370">
                  <c:v>7.0000000000000007E-2</c:v>
                </c:pt>
                <c:pt idx="1371">
                  <c:v>7.0000000000000007E-2</c:v>
                </c:pt>
                <c:pt idx="1372">
                  <c:v>7.0000000000000007E-2</c:v>
                </c:pt>
                <c:pt idx="1373">
                  <c:v>7.0000000000000007E-2</c:v>
                </c:pt>
                <c:pt idx="1374">
                  <c:v>7.0000000000000007E-2</c:v>
                </c:pt>
                <c:pt idx="1375">
                  <c:v>7.0000000000000007E-2</c:v>
                </c:pt>
                <c:pt idx="1376">
                  <c:v>7.0000000000000007E-2</c:v>
                </c:pt>
                <c:pt idx="1377">
                  <c:v>7.0000000000000007E-2</c:v>
                </c:pt>
                <c:pt idx="1378">
                  <c:v>7.0000000000000007E-2</c:v>
                </c:pt>
                <c:pt idx="1379">
                  <c:v>7.0000000000000007E-2</c:v>
                </c:pt>
                <c:pt idx="1380">
                  <c:v>7.0000000000000007E-2</c:v>
                </c:pt>
                <c:pt idx="1381">
                  <c:v>7.0000000000000007E-2</c:v>
                </c:pt>
                <c:pt idx="1382">
                  <c:v>7.0000000000000007E-2</c:v>
                </c:pt>
                <c:pt idx="1383">
                  <c:v>7.0000000000000007E-2</c:v>
                </c:pt>
                <c:pt idx="1384">
                  <c:v>7.0000000000000007E-2</c:v>
                </c:pt>
                <c:pt idx="1385">
                  <c:v>7.0000000000000007E-2</c:v>
                </c:pt>
                <c:pt idx="1386">
                  <c:v>7.0000000000000007E-2</c:v>
                </c:pt>
                <c:pt idx="1387">
                  <c:v>7.0000000000000007E-2</c:v>
                </c:pt>
                <c:pt idx="1388">
                  <c:v>7.0000000000000007E-2</c:v>
                </c:pt>
                <c:pt idx="1389">
                  <c:v>7.0000000000000007E-2</c:v>
                </c:pt>
                <c:pt idx="1390">
                  <c:v>7.0000000000000007E-2</c:v>
                </c:pt>
                <c:pt idx="1391">
                  <c:v>7.0000000000000007E-2</c:v>
                </c:pt>
                <c:pt idx="1392">
                  <c:v>7.0000000000000007E-2</c:v>
                </c:pt>
                <c:pt idx="1393">
                  <c:v>7.0000000000000007E-2</c:v>
                </c:pt>
                <c:pt idx="1394">
                  <c:v>7.0000000000000007E-2</c:v>
                </c:pt>
                <c:pt idx="1395">
                  <c:v>7.0000000000000007E-2</c:v>
                </c:pt>
                <c:pt idx="1396">
                  <c:v>7.0000000000000007E-2</c:v>
                </c:pt>
                <c:pt idx="1397">
                  <c:v>7.0000000000000007E-2</c:v>
                </c:pt>
                <c:pt idx="1398">
                  <c:v>7.0000000000000007E-2</c:v>
                </c:pt>
                <c:pt idx="1399">
                  <c:v>7.0000000000000007E-2</c:v>
                </c:pt>
                <c:pt idx="1400">
                  <c:v>7.0000000000000007E-2</c:v>
                </c:pt>
                <c:pt idx="1401">
                  <c:v>7.0000000000000007E-2</c:v>
                </c:pt>
                <c:pt idx="1402">
                  <c:v>7.0000000000000007E-2</c:v>
                </c:pt>
                <c:pt idx="1403">
                  <c:v>7.0000000000000007E-2</c:v>
                </c:pt>
                <c:pt idx="1404">
                  <c:v>7.0000000000000007E-2</c:v>
                </c:pt>
                <c:pt idx="1405">
                  <c:v>7.0000000000000007E-2</c:v>
                </c:pt>
                <c:pt idx="1406">
                  <c:v>7.0000000000000007E-2</c:v>
                </c:pt>
                <c:pt idx="1407">
                  <c:v>7.0000000000000007E-2</c:v>
                </c:pt>
                <c:pt idx="1408">
                  <c:v>7.0000000000000007E-2</c:v>
                </c:pt>
                <c:pt idx="1409">
                  <c:v>7.0000000000000007E-2</c:v>
                </c:pt>
                <c:pt idx="1410">
                  <c:v>7.0000000000000007E-2</c:v>
                </c:pt>
                <c:pt idx="1411">
                  <c:v>7.0000000000000007E-2</c:v>
                </c:pt>
                <c:pt idx="1412">
                  <c:v>7.0000000000000007E-2</c:v>
                </c:pt>
                <c:pt idx="1413">
                  <c:v>7.0000000000000007E-2</c:v>
                </c:pt>
                <c:pt idx="1414">
                  <c:v>7.0000000000000007E-2</c:v>
                </c:pt>
                <c:pt idx="1415">
                  <c:v>7.0000000000000007E-2</c:v>
                </c:pt>
                <c:pt idx="1416">
                  <c:v>7.0000000000000007E-2</c:v>
                </c:pt>
                <c:pt idx="1417">
                  <c:v>7.0000000000000007E-2</c:v>
                </c:pt>
                <c:pt idx="1418">
                  <c:v>7.0000000000000007E-2</c:v>
                </c:pt>
                <c:pt idx="1419">
                  <c:v>7.0000000000000007E-2</c:v>
                </c:pt>
                <c:pt idx="1420">
                  <c:v>7.0000000000000007E-2</c:v>
                </c:pt>
                <c:pt idx="1421">
                  <c:v>7.0000000000000007E-2</c:v>
                </c:pt>
                <c:pt idx="1422">
                  <c:v>7.0000000000000007E-2</c:v>
                </c:pt>
                <c:pt idx="1423">
                  <c:v>0.08</c:v>
                </c:pt>
                <c:pt idx="1424">
                  <c:v>0.08</c:v>
                </c:pt>
                <c:pt idx="1425">
                  <c:v>0.08</c:v>
                </c:pt>
                <c:pt idx="1426">
                  <c:v>0.08</c:v>
                </c:pt>
                <c:pt idx="1427">
                  <c:v>0.08</c:v>
                </c:pt>
                <c:pt idx="1428">
                  <c:v>0.08</c:v>
                </c:pt>
                <c:pt idx="1429">
                  <c:v>0.08</c:v>
                </c:pt>
                <c:pt idx="1430">
                  <c:v>0.08</c:v>
                </c:pt>
                <c:pt idx="1431">
                  <c:v>0.08</c:v>
                </c:pt>
                <c:pt idx="1432">
                  <c:v>0.08</c:v>
                </c:pt>
                <c:pt idx="1433">
                  <c:v>0.08</c:v>
                </c:pt>
                <c:pt idx="1434">
                  <c:v>0.08</c:v>
                </c:pt>
                <c:pt idx="1435">
                  <c:v>0.08</c:v>
                </c:pt>
                <c:pt idx="1436">
                  <c:v>0.08</c:v>
                </c:pt>
                <c:pt idx="1437">
                  <c:v>0.08</c:v>
                </c:pt>
                <c:pt idx="1438">
                  <c:v>0.08</c:v>
                </c:pt>
                <c:pt idx="1439">
                  <c:v>0.08</c:v>
                </c:pt>
                <c:pt idx="1440">
                  <c:v>0.08</c:v>
                </c:pt>
                <c:pt idx="1441">
                  <c:v>0.08</c:v>
                </c:pt>
                <c:pt idx="1442">
                  <c:v>0.08</c:v>
                </c:pt>
                <c:pt idx="1443">
                  <c:v>0.08</c:v>
                </c:pt>
                <c:pt idx="1444">
                  <c:v>0.08</c:v>
                </c:pt>
                <c:pt idx="1445">
                  <c:v>0.08</c:v>
                </c:pt>
                <c:pt idx="1446">
                  <c:v>0.08</c:v>
                </c:pt>
                <c:pt idx="1447">
                  <c:v>0.08</c:v>
                </c:pt>
                <c:pt idx="1448">
                  <c:v>0.08</c:v>
                </c:pt>
                <c:pt idx="1449">
                  <c:v>0.08</c:v>
                </c:pt>
                <c:pt idx="1450">
                  <c:v>0.08</c:v>
                </c:pt>
                <c:pt idx="1451">
                  <c:v>0.08</c:v>
                </c:pt>
                <c:pt idx="1452">
                  <c:v>0.08</c:v>
                </c:pt>
                <c:pt idx="1453">
                  <c:v>0.08</c:v>
                </c:pt>
                <c:pt idx="1454">
                  <c:v>0.08</c:v>
                </c:pt>
                <c:pt idx="1455">
                  <c:v>0.08</c:v>
                </c:pt>
                <c:pt idx="1456">
                  <c:v>0.08</c:v>
                </c:pt>
                <c:pt idx="1457">
                  <c:v>0.08</c:v>
                </c:pt>
                <c:pt idx="1458">
                  <c:v>0.08</c:v>
                </c:pt>
                <c:pt idx="1459">
                  <c:v>0.08</c:v>
                </c:pt>
                <c:pt idx="1460">
                  <c:v>0.08</c:v>
                </c:pt>
                <c:pt idx="1461">
                  <c:v>0.08</c:v>
                </c:pt>
                <c:pt idx="1462">
                  <c:v>0.08</c:v>
                </c:pt>
                <c:pt idx="1463">
                  <c:v>0.08</c:v>
                </c:pt>
                <c:pt idx="1464">
                  <c:v>0.08</c:v>
                </c:pt>
                <c:pt idx="1465">
                  <c:v>0.08</c:v>
                </c:pt>
                <c:pt idx="1466">
                  <c:v>0.08</c:v>
                </c:pt>
                <c:pt idx="1467">
                  <c:v>0.08</c:v>
                </c:pt>
                <c:pt idx="1468">
                  <c:v>0.08</c:v>
                </c:pt>
                <c:pt idx="1469">
                  <c:v>0.08</c:v>
                </c:pt>
                <c:pt idx="1470">
                  <c:v>0.08</c:v>
                </c:pt>
                <c:pt idx="1471">
                  <c:v>0.08</c:v>
                </c:pt>
                <c:pt idx="1472">
                  <c:v>0.08</c:v>
                </c:pt>
                <c:pt idx="1473">
                  <c:v>0.08</c:v>
                </c:pt>
                <c:pt idx="1474">
                  <c:v>0.08</c:v>
                </c:pt>
                <c:pt idx="1475">
                  <c:v>0.08</c:v>
                </c:pt>
                <c:pt idx="1476">
                  <c:v>0.08</c:v>
                </c:pt>
                <c:pt idx="1477">
                  <c:v>0.08</c:v>
                </c:pt>
                <c:pt idx="1478">
                  <c:v>0.08</c:v>
                </c:pt>
                <c:pt idx="1479">
                  <c:v>0.08</c:v>
                </c:pt>
                <c:pt idx="1480">
                  <c:v>0.08</c:v>
                </c:pt>
                <c:pt idx="1481">
                  <c:v>0.08</c:v>
                </c:pt>
                <c:pt idx="1482">
                  <c:v>0.08</c:v>
                </c:pt>
                <c:pt idx="1483">
                  <c:v>0.08</c:v>
                </c:pt>
                <c:pt idx="1484">
                  <c:v>0.08</c:v>
                </c:pt>
                <c:pt idx="1485">
                  <c:v>0.08</c:v>
                </c:pt>
                <c:pt idx="1486">
                  <c:v>0.08</c:v>
                </c:pt>
                <c:pt idx="1487">
                  <c:v>0.08</c:v>
                </c:pt>
                <c:pt idx="1488">
                  <c:v>0.08</c:v>
                </c:pt>
                <c:pt idx="1489">
                  <c:v>0.08</c:v>
                </c:pt>
                <c:pt idx="1490">
                  <c:v>0.08</c:v>
                </c:pt>
                <c:pt idx="1491">
                  <c:v>0.08</c:v>
                </c:pt>
                <c:pt idx="1492">
                  <c:v>0.08</c:v>
                </c:pt>
                <c:pt idx="1493">
                  <c:v>0.08</c:v>
                </c:pt>
                <c:pt idx="1494">
                  <c:v>0.08</c:v>
                </c:pt>
                <c:pt idx="1495">
                  <c:v>0.08</c:v>
                </c:pt>
                <c:pt idx="1496">
                  <c:v>0.08</c:v>
                </c:pt>
                <c:pt idx="1497">
                  <c:v>0.08</c:v>
                </c:pt>
                <c:pt idx="1498">
                  <c:v>0.08</c:v>
                </c:pt>
                <c:pt idx="1499">
                  <c:v>0.08</c:v>
                </c:pt>
                <c:pt idx="1500">
                  <c:v>0.08</c:v>
                </c:pt>
                <c:pt idx="1501">
                  <c:v>0.08</c:v>
                </c:pt>
                <c:pt idx="1502">
                  <c:v>0.08</c:v>
                </c:pt>
                <c:pt idx="1503">
                  <c:v>0.08</c:v>
                </c:pt>
                <c:pt idx="1504">
                  <c:v>0.08</c:v>
                </c:pt>
                <c:pt idx="1505">
                  <c:v>0.08</c:v>
                </c:pt>
                <c:pt idx="1506">
                  <c:v>0.08</c:v>
                </c:pt>
                <c:pt idx="1507">
                  <c:v>0.08</c:v>
                </c:pt>
                <c:pt idx="1508">
                  <c:v>0.08</c:v>
                </c:pt>
                <c:pt idx="1509">
                  <c:v>0.08</c:v>
                </c:pt>
                <c:pt idx="1510">
                  <c:v>0.08</c:v>
                </c:pt>
                <c:pt idx="1511">
                  <c:v>0.08</c:v>
                </c:pt>
                <c:pt idx="1512">
                  <c:v>0.08</c:v>
                </c:pt>
                <c:pt idx="1513">
                  <c:v>0.08</c:v>
                </c:pt>
                <c:pt idx="1514">
                  <c:v>0.08</c:v>
                </c:pt>
                <c:pt idx="1515">
                  <c:v>0.08</c:v>
                </c:pt>
                <c:pt idx="1516">
                  <c:v>0.08</c:v>
                </c:pt>
                <c:pt idx="1517">
                  <c:v>0.08</c:v>
                </c:pt>
                <c:pt idx="1518">
                  <c:v>0.08</c:v>
                </c:pt>
                <c:pt idx="1519">
                  <c:v>0.08</c:v>
                </c:pt>
                <c:pt idx="1520">
                  <c:v>0.08</c:v>
                </c:pt>
                <c:pt idx="1521">
                  <c:v>0.08</c:v>
                </c:pt>
                <c:pt idx="1522">
                  <c:v>0.08</c:v>
                </c:pt>
                <c:pt idx="1523">
                  <c:v>0.08</c:v>
                </c:pt>
                <c:pt idx="1524">
                  <c:v>0.08</c:v>
                </c:pt>
                <c:pt idx="1525">
                  <c:v>0.08</c:v>
                </c:pt>
                <c:pt idx="1526">
                  <c:v>0.08</c:v>
                </c:pt>
                <c:pt idx="1527">
                  <c:v>0.08</c:v>
                </c:pt>
                <c:pt idx="1528">
                  <c:v>0.08</c:v>
                </c:pt>
                <c:pt idx="1529">
                  <c:v>0.08</c:v>
                </c:pt>
                <c:pt idx="1530">
                  <c:v>0.08</c:v>
                </c:pt>
                <c:pt idx="1531">
                  <c:v>0.08</c:v>
                </c:pt>
                <c:pt idx="1532">
                  <c:v>0.08</c:v>
                </c:pt>
                <c:pt idx="1533">
                  <c:v>0.08</c:v>
                </c:pt>
                <c:pt idx="1534">
                  <c:v>0.08</c:v>
                </c:pt>
                <c:pt idx="1535">
                  <c:v>0.08</c:v>
                </c:pt>
                <c:pt idx="1536">
                  <c:v>0.08</c:v>
                </c:pt>
                <c:pt idx="1537">
                  <c:v>0.08</c:v>
                </c:pt>
                <c:pt idx="1538">
                  <c:v>0.08</c:v>
                </c:pt>
                <c:pt idx="1539">
                  <c:v>0.08</c:v>
                </c:pt>
                <c:pt idx="1540">
                  <c:v>0.08</c:v>
                </c:pt>
                <c:pt idx="1541">
                  <c:v>0.08</c:v>
                </c:pt>
                <c:pt idx="1542">
                  <c:v>0.08</c:v>
                </c:pt>
                <c:pt idx="1543">
                  <c:v>0.08</c:v>
                </c:pt>
                <c:pt idx="1544">
                  <c:v>0.08</c:v>
                </c:pt>
                <c:pt idx="1545">
                  <c:v>0.08</c:v>
                </c:pt>
                <c:pt idx="1546">
                  <c:v>0.08</c:v>
                </c:pt>
                <c:pt idx="1547">
                  <c:v>0.08</c:v>
                </c:pt>
                <c:pt idx="1548">
                  <c:v>0.08</c:v>
                </c:pt>
                <c:pt idx="1549">
                  <c:v>0.08</c:v>
                </c:pt>
                <c:pt idx="1550">
                  <c:v>0.08</c:v>
                </c:pt>
                <c:pt idx="1551">
                  <c:v>0.08</c:v>
                </c:pt>
                <c:pt idx="1552">
                  <c:v>0.08</c:v>
                </c:pt>
                <c:pt idx="1553">
                  <c:v>0.08</c:v>
                </c:pt>
                <c:pt idx="1554">
                  <c:v>0.08</c:v>
                </c:pt>
                <c:pt idx="1555">
                  <c:v>0.08</c:v>
                </c:pt>
                <c:pt idx="1556">
                  <c:v>0.08</c:v>
                </c:pt>
                <c:pt idx="1557">
                  <c:v>0.08</c:v>
                </c:pt>
                <c:pt idx="1558">
                  <c:v>0.08</c:v>
                </c:pt>
                <c:pt idx="1559">
                  <c:v>0.08</c:v>
                </c:pt>
                <c:pt idx="1560">
                  <c:v>0.08</c:v>
                </c:pt>
                <c:pt idx="1561">
                  <c:v>0.08</c:v>
                </c:pt>
                <c:pt idx="1562">
                  <c:v>0.08</c:v>
                </c:pt>
                <c:pt idx="1563">
                  <c:v>0.08</c:v>
                </c:pt>
                <c:pt idx="1564">
                  <c:v>0.08</c:v>
                </c:pt>
                <c:pt idx="1565">
                  <c:v>0.08</c:v>
                </c:pt>
                <c:pt idx="1566">
                  <c:v>0.08</c:v>
                </c:pt>
                <c:pt idx="1567">
                  <c:v>0.08</c:v>
                </c:pt>
                <c:pt idx="1568">
                  <c:v>0.08</c:v>
                </c:pt>
                <c:pt idx="1569">
                  <c:v>0.08</c:v>
                </c:pt>
                <c:pt idx="1570">
                  <c:v>0.08</c:v>
                </c:pt>
                <c:pt idx="1571">
                  <c:v>0.08</c:v>
                </c:pt>
                <c:pt idx="1572">
                  <c:v>0.08</c:v>
                </c:pt>
                <c:pt idx="1573">
                  <c:v>0.08</c:v>
                </c:pt>
                <c:pt idx="1574">
                  <c:v>0.08</c:v>
                </c:pt>
                <c:pt idx="1575">
                  <c:v>0.08</c:v>
                </c:pt>
                <c:pt idx="1576">
                  <c:v>0.08</c:v>
                </c:pt>
                <c:pt idx="1577">
                  <c:v>0.08</c:v>
                </c:pt>
                <c:pt idx="1578">
                  <c:v>0.08</c:v>
                </c:pt>
                <c:pt idx="1579">
                  <c:v>0.08</c:v>
                </c:pt>
                <c:pt idx="1580">
                  <c:v>0.08</c:v>
                </c:pt>
                <c:pt idx="1581">
                  <c:v>0.08</c:v>
                </c:pt>
                <c:pt idx="1582">
                  <c:v>0.08</c:v>
                </c:pt>
                <c:pt idx="1583">
                  <c:v>0.08</c:v>
                </c:pt>
                <c:pt idx="1584">
                  <c:v>0.08</c:v>
                </c:pt>
                <c:pt idx="1585">
                  <c:v>0.08</c:v>
                </c:pt>
                <c:pt idx="1586">
                  <c:v>0.08</c:v>
                </c:pt>
                <c:pt idx="1587">
                  <c:v>0.08</c:v>
                </c:pt>
                <c:pt idx="1588">
                  <c:v>0.08</c:v>
                </c:pt>
                <c:pt idx="1589">
                  <c:v>0.08</c:v>
                </c:pt>
                <c:pt idx="1590">
                  <c:v>0.08</c:v>
                </c:pt>
                <c:pt idx="1591">
                  <c:v>0.08</c:v>
                </c:pt>
                <c:pt idx="1592">
                  <c:v>0.08</c:v>
                </c:pt>
                <c:pt idx="1593">
                  <c:v>0.08</c:v>
                </c:pt>
                <c:pt idx="1594">
                  <c:v>0.08</c:v>
                </c:pt>
                <c:pt idx="1595">
                  <c:v>0.08</c:v>
                </c:pt>
                <c:pt idx="1596">
                  <c:v>0.08</c:v>
                </c:pt>
                <c:pt idx="1597">
                  <c:v>0.08</c:v>
                </c:pt>
                <c:pt idx="1598">
                  <c:v>0.08</c:v>
                </c:pt>
                <c:pt idx="1599">
                  <c:v>0.08</c:v>
                </c:pt>
                <c:pt idx="1600">
                  <c:v>0.08</c:v>
                </c:pt>
                <c:pt idx="1601">
                  <c:v>0.08</c:v>
                </c:pt>
                <c:pt idx="1602">
                  <c:v>0.08</c:v>
                </c:pt>
                <c:pt idx="1603">
                  <c:v>0.08</c:v>
                </c:pt>
                <c:pt idx="1604">
                  <c:v>0.08</c:v>
                </c:pt>
                <c:pt idx="1605">
                  <c:v>0.08</c:v>
                </c:pt>
                <c:pt idx="1606">
                  <c:v>0.08</c:v>
                </c:pt>
                <c:pt idx="1607">
                  <c:v>0.08</c:v>
                </c:pt>
                <c:pt idx="1608">
                  <c:v>0.08</c:v>
                </c:pt>
                <c:pt idx="1609">
                  <c:v>0.08</c:v>
                </c:pt>
                <c:pt idx="1610">
                  <c:v>0.08</c:v>
                </c:pt>
                <c:pt idx="1611">
                  <c:v>0.08</c:v>
                </c:pt>
                <c:pt idx="1612">
                  <c:v>0.08</c:v>
                </c:pt>
                <c:pt idx="1613">
                  <c:v>0.08</c:v>
                </c:pt>
                <c:pt idx="1614">
                  <c:v>0.08</c:v>
                </c:pt>
                <c:pt idx="1615">
                  <c:v>0.08</c:v>
                </c:pt>
                <c:pt idx="1616">
                  <c:v>0.08</c:v>
                </c:pt>
                <c:pt idx="1617">
                  <c:v>0.08</c:v>
                </c:pt>
                <c:pt idx="1618">
                  <c:v>0.08</c:v>
                </c:pt>
                <c:pt idx="1619">
                  <c:v>0.08</c:v>
                </c:pt>
                <c:pt idx="1620">
                  <c:v>0.08</c:v>
                </c:pt>
                <c:pt idx="1621">
                  <c:v>0.08</c:v>
                </c:pt>
                <c:pt idx="1622">
                  <c:v>0.08</c:v>
                </c:pt>
                <c:pt idx="1623">
                  <c:v>0.08</c:v>
                </c:pt>
                <c:pt idx="1624">
                  <c:v>0.08</c:v>
                </c:pt>
                <c:pt idx="1625">
                  <c:v>0.08</c:v>
                </c:pt>
                <c:pt idx="1626">
                  <c:v>0.08</c:v>
                </c:pt>
                <c:pt idx="1627">
                  <c:v>0.08</c:v>
                </c:pt>
                <c:pt idx="1628">
                  <c:v>0.08</c:v>
                </c:pt>
                <c:pt idx="1629">
                  <c:v>0.08</c:v>
                </c:pt>
                <c:pt idx="1630">
                  <c:v>0.08</c:v>
                </c:pt>
                <c:pt idx="1631">
                  <c:v>0.08</c:v>
                </c:pt>
                <c:pt idx="1632">
                  <c:v>0.08</c:v>
                </c:pt>
                <c:pt idx="1633">
                  <c:v>0.08</c:v>
                </c:pt>
                <c:pt idx="1634">
                  <c:v>0.08</c:v>
                </c:pt>
                <c:pt idx="1635">
                  <c:v>0.08</c:v>
                </c:pt>
                <c:pt idx="1636">
                  <c:v>0.08</c:v>
                </c:pt>
                <c:pt idx="1637">
                  <c:v>0.08</c:v>
                </c:pt>
                <c:pt idx="1638">
                  <c:v>0.08</c:v>
                </c:pt>
                <c:pt idx="1639">
                  <c:v>0.08</c:v>
                </c:pt>
                <c:pt idx="1640">
                  <c:v>0.08</c:v>
                </c:pt>
                <c:pt idx="1641">
                  <c:v>0.08</c:v>
                </c:pt>
                <c:pt idx="1642">
                  <c:v>0.08</c:v>
                </c:pt>
                <c:pt idx="1643">
                  <c:v>0.08</c:v>
                </c:pt>
                <c:pt idx="1644">
                  <c:v>0.08</c:v>
                </c:pt>
                <c:pt idx="1645">
                  <c:v>0.08</c:v>
                </c:pt>
                <c:pt idx="1646">
                  <c:v>0.08</c:v>
                </c:pt>
                <c:pt idx="1647">
                  <c:v>0.08</c:v>
                </c:pt>
                <c:pt idx="1648">
                  <c:v>0.08</c:v>
                </c:pt>
                <c:pt idx="1649">
                  <c:v>0.08</c:v>
                </c:pt>
                <c:pt idx="1650">
                  <c:v>0.08</c:v>
                </c:pt>
                <c:pt idx="1651">
                  <c:v>0.08</c:v>
                </c:pt>
                <c:pt idx="1652">
                  <c:v>0.08</c:v>
                </c:pt>
                <c:pt idx="1653">
                  <c:v>0.08</c:v>
                </c:pt>
                <c:pt idx="1654">
                  <c:v>0.08</c:v>
                </c:pt>
                <c:pt idx="1655">
                  <c:v>0.08</c:v>
                </c:pt>
                <c:pt idx="1656">
                  <c:v>0.08</c:v>
                </c:pt>
                <c:pt idx="1657">
                  <c:v>0.08</c:v>
                </c:pt>
                <c:pt idx="1658">
                  <c:v>0.08</c:v>
                </c:pt>
                <c:pt idx="1659">
                  <c:v>0.08</c:v>
                </c:pt>
                <c:pt idx="1660">
                  <c:v>0.08</c:v>
                </c:pt>
                <c:pt idx="1661">
                  <c:v>0.08</c:v>
                </c:pt>
                <c:pt idx="1662">
                  <c:v>0.08</c:v>
                </c:pt>
                <c:pt idx="1663">
                  <c:v>0.08</c:v>
                </c:pt>
                <c:pt idx="1664">
                  <c:v>0.08</c:v>
                </c:pt>
                <c:pt idx="1665">
                  <c:v>0.08</c:v>
                </c:pt>
                <c:pt idx="1666">
                  <c:v>0.08</c:v>
                </c:pt>
                <c:pt idx="1667">
                  <c:v>0.08</c:v>
                </c:pt>
                <c:pt idx="1668">
                  <c:v>0.08</c:v>
                </c:pt>
                <c:pt idx="1669">
                  <c:v>0.08</c:v>
                </c:pt>
                <c:pt idx="1670">
                  <c:v>0.08</c:v>
                </c:pt>
                <c:pt idx="1671">
                  <c:v>0.08</c:v>
                </c:pt>
                <c:pt idx="1672">
                  <c:v>0.08</c:v>
                </c:pt>
                <c:pt idx="1673">
                  <c:v>0.08</c:v>
                </c:pt>
                <c:pt idx="1674">
                  <c:v>0.08</c:v>
                </c:pt>
                <c:pt idx="1675">
                  <c:v>0.08</c:v>
                </c:pt>
                <c:pt idx="1676">
                  <c:v>0.08</c:v>
                </c:pt>
                <c:pt idx="1677">
                  <c:v>0.08</c:v>
                </c:pt>
                <c:pt idx="1678">
                  <c:v>0.08</c:v>
                </c:pt>
                <c:pt idx="1679">
                  <c:v>0.08</c:v>
                </c:pt>
                <c:pt idx="1680">
                  <c:v>0.09</c:v>
                </c:pt>
                <c:pt idx="1681">
                  <c:v>0.09</c:v>
                </c:pt>
                <c:pt idx="1682">
                  <c:v>0.09</c:v>
                </c:pt>
                <c:pt idx="1683">
                  <c:v>0.09</c:v>
                </c:pt>
                <c:pt idx="1684">
                  <c:v>0.09</c:v>
                </c:pt>
                <c:pt idx="1685">
                  <c:v>0.09</c:v>
                </c:pt>
                <c:pt idx="1686">
                  <c:v>0.09</c:v>
                </c:pt>
                <c:pt idx="1687">
                  <c:v>0.09</c:v>
                </c:pt>
                <c:pt idx="1688">
                  <c:v>0.09</c:v>
                </c:pt>
                <c:pt idx="1689">
                  <c:v>0.09</c:v>
                </c:pt>
                <c:pt idx="1690">
                  <c:v>0.09</c:v>
                </c:pt>
                <c:pt idx="1691">
                  <c:v>0.09</c:v>
                </c:pt>
                <c:pt idx="1692">
                  <c:v>0.09</c:v>
                </c:pt>
                <c:pt idx="1693">
                  <c:v>0.09</c:v>
                </c:pt>
                <c:pt idx="1694">
                  <c:v>0.09</c:v>
                </c:pt>
                <c:pt idx="1695">
                  <c:v>0.09</c:v>
                </c:pt>
                <c:pt idx="1696">
                  <c:v>0.09</c:v>
                </c:pt>
                <c:pt idx="1697">
                  <c:v>0.09</c:v>
                </c:pt>
                <c:pt idx="1698">
                  <c:v>0.09</c:v>
                </c:pt>
                <c:pt idx="1699">
                  <c:v>0.09</c:v>
                </c:pt>
                <c:pt idx="1700">
                  <c:v>0.09</c:v>
                </c:pt>
                <c:pt idx="1701">
                  <c:v>0.09</c:v>
                </c:pt>
                <c:pt idx="1702">
                  <c:v>0.09</c:v>
                </c:pt>
                <c:pt idx="1703">
                  <c:v>0.09</c:v>
                </c:pt>
                <c:pt idx="1704">
                  <c:v>0.09</c:v>
                </c:pt>
                <c:pt idx="1705">
                  <c:v>0.09</c:v>
                </c:pt>
                <c:pt idx="1706">
                  <c:v>0.09</c:v>
                </c:pt>
                <c:pt idx="1707">
                  <c:v>0.09</c:v>
                </c:pt>
                <c:pt idx="1708">
                  <c:v>0.09</c:v>
                </c:pt>
                <c:pt idx="1709">
                  <c:v>0.09</c:v>
                </c:pt>
                <c:pt idx="1710">
                  <c:v>0.09</c:v>
                </c:pt>
                <c:pt idx="1711">
                  <c:v>0.09</c:v>
                </c:pt>
                <c:pt idx="1712">
                  <c:v>0.09</c:v>
                </c:pt>
                <c:pt idx="1713">
                  <c:v>0.09</c:v>
                </c:pt>
                <c:pt idx="1714">
                  <c:v>0.09</c:v>
                </c:pt>
                <c:pt idx="1715">
                  <c:v>0.09</c:v>
                </c:pt>
                <c:pt idx="1716">
                  <c:v>0.09</c:v>
                </c:pt>
                <c:pt idx="1717">
                  <c:v>0.09</c:v>
                </c:pt>
                <c:pt idx="1718">
                  <c:v>0.09</c:v>
                </c:pt>
                <c:pt idx="1719">
                  <c:v>0.09</c:v>
                </c:pt>
                <c:pt idx="1720">
                  <c:v>0.09</c:v>
                </c:pt>
                <c:pt idx="1721">
                  <c:v>0.09</c:v>
                </c:pt>
                <c:pt idx="1722">
                  <c:v>0.09</c:v>
                </c:pt>
                <c:pt idx="1723">
                  <c:v>0.09</c:v>
                </c:pt>
                <c:pt idx="1724">
                  <c:v>0.09</c:v>
                </c:pt>
                <c:pt idx="1725">
                  <c:v>0.09</c:v>
                </c:pt>
                <c:pt idx="1726">
                  <c:v>0.09</c:v>
                </c:pt>
                <c:pt idx="1727">
                  <c:v>0.09</c:v>
                </c:pt>
                <c:pt idx="1728">
                  <c:v>0.09</c:v>
                </c:pt>
                <c:pt idx="1729">
                  <c:v>0.09</c:v>
                </c:pt>
                <c:pt idx="1730">
                  <c:v>0.09</c:v>
                </c:pt>
                <c:pt idx="1731">
                  <c:v>0.09</c:v>
                </c:pt>
                <c:pt idx="1732">
                  <c:v>0.09</c:v>
                </c:pt>
                <c:pt idx="1733">
                  <c:v>0.09</c:v>
                </c:pt>
                <c:pt idx="1734">
                  <c:v>0.09</c:v>
                </c:pt>
                <c:pt idx="1735">
                  <c:v>0.09</c:v>
                </c:pt>
                <c:pt idx="1736">
                  <c:v>0.09</c:v>
                </c:pt>
                <c:pt idx="1737">
                  <c:v>0.09</c:v>
                </c:pt>
                <c:pt idx="1738">
                  <c:v>0.09</c:v>
                </c:pt>
                <c:pt idx="1739">
                  <c:v>0.09</c:v>
                </c:pt>
                <c:pt idx="1740">
                  <c:v>0.09</c:v>
                </c:pt>
                <c:pt idx="1741">
                  <c:v>0.09</c:v>
                </c:pt>
                <c:pt idx="1742">
                  <c:v>0.09</c:v>
                </c:pt>
                <c:pt idx="1743">
                  <c:v>0.09</c:v>
                </c:pt>
                <c:pt idx="1744">
                  <c:v>0.09</c:v>
                </c:pt>
                <c:pt idx="1745">
                  <c:v>0.09</c:v>
                </c:pt>
                <c:pt idx="1746">
                  <c:v>0.09</c:v>
                </c:pt>
                <c:pt idx="1747">
                  <c:v>0.09</c:v>
                </c:pt>
                <c:pt idx="1748">
                  <c:v>0.09</c:v>
                </c:pt>
                <c:pt idx="1749">
                  <c:v>0.09</c:v>
                </c:pt>
                <c:pt idx="1750">
                  <c:v>0.09</c:v>
                </c:pt>
                <c:pt idx="1751">
                  <c:v>0.09</c:v>
                </c:pt>
                <c:pt idx="1752">
                  <c:v>0.09</c:v>
                </c:pt>
                <c:pt idx="1753">
                  <c:v>0.09</c:v>
                </c:pt>
                <c:pt idx="1754">
                  <c:v>0.09</c:v>
                </c:pt>
                <c:pt idx="1755">
                  <c:v>0.09</c:v>
                </c:pt>
                <c:pt idx="1756">
                  <c:v>0.09</c:v>
                </c:pt>
                <c:pt idx="1757">
                  <c:v>0.09</c:v>
                </c:pt>
                <c:pt idx="1758">
                  <c:v>0.09</c:v>
                </c:pt>
                <c:pt idx="1759">
                  <c:v>0.09</c:v>
                </c:pt>
                <c:pt idx="1760">
                  <c:v>0.09</c:v>
                </c:pt>
                <c:pt idx="1761">
                  <c:v>0.09</c:v>
                </c:pt>
                <c:pt idx="1762">
                  <c:v>0.09</c:v>
                </c:pt>
                <c:pt idx="1763">
                  <c:v>0.09</c:v>
                </c:pt>
                <c:pt idx="1764">
                  <c:v>0.09</c:v>
                </c:pt>
                <c:pt idx="1765">
                  <c:v>0.09</c:v>
                </c:pt>
                <c:pt idx="1766">
                  <c:v>0.09</c:v>
                </c:pt>
                <c:pt idx="1767">
                  <c:v>0.09</c:v>
                </c:pt>
                <c:pt idx="1768">
                  <c:v>0.09</c:v>
                </c:pt>
                <c:pt idx="1769">
                  <c:v>0.09</c:v>
                </c:pt>
                <c:pt idx="1770">
                  <c:v>0.09</c:v>
                </c:pt>
                <c:pt idx="1771">
                  <c:v>0.09</c:v>
                </c:pt>
                <c:pt idx="1772">
                  <c:v>0.09</c:v>
                </c:pt>
                <c:pt idx="1773">
                  <c:v>0.09</c:v>
                </c:pt>
                <c:pt idx="1774">
                  <c:v>0.09</c:v>
                </c:pt>
                <c:pt idx="1775">
                  <c:v>0.09</c:v>
                </c:pt>
                <c:pt idx="1776">
                  <c:v>0.09</c:v>
                </c:pt>
                <c:pt idx="1777">
                  <c:v>0.09</c:v>
                </c:pt>
                <c:pt idx="1778">
                  <c:v>0.09</c:v>
                </c:pt>
                <c:pt idx="1779">
                  <c:v>0.09</c:v>
                </c:pt>
                <c:pt idx="1780">
                  <c:v>0.09</c:v>
                </c:pt>
                <c:pt idx="1781">
                  <c:v>0.09</c:v>
                </c:pt>
                <c:pt idx="1782">
                  <c:v>0.09</c:v>
                </c:pt>
                <c:pt idx="1783">
                  <c:v>0.09</c:v>
                </c:pt>
                <c:pt idx="1784">
                  <c:v>0.09</c:v>
                </c:pt>
                <c:pt idx="1785">
                  <c:v>0.09</c:v>
                </c:pt>
                <c:pt idx="1786">
                  <c:v>0.09</c:v>
                </c:pt>
                <c:pt idx="1787">
                  <c:v>0.09</c:v>
                </c:pt>
                <c:pt idx="1788">
                  <c:v>0.09</c:v>
                </c:pt>
                <c:pt idx="1789">
                  <c:v>0.09</c:v>
                </c:pt>
                <c:pt idx="1790">
                  <c:v>0.09</c:v>
                </c:pt>
                <c:pt idx="1791">
                  <c:v>0.09</c:v>
                </c:pt>
                <c:pt idx="1792">
                  <c:v>0.09</c:v>
                </c:pt>
                <c:pt idx="1793">
                  <c:v>0.09</c:v>
                </c:pt>
                <c:pt idx="1794">
                  <c:v>0.09</c:v>
                </c:pt>
                <c:pt idx="1795">
                  <c:v>0.09</c:v>
                </c:pt>
                <c:pt idx="1796">
                  <c:v>0.09</c:v>
                </c:pt>
                <c:pt idx="1797">
                  <c:v>0.09</c:v>
                </c:pt>
                <c:pt idx="1798">
                  <c:v>0.09</c:v>
                </c:pt>
                <c:pt idx="1799">
                  <c:v>0.09</c:v>
                </c:pt>
                <c:pt idx="1800">
                  <c:v>0.09</c:v>
                </c:pt>
                <c:pt idx="1801">
                  <c:v>0.09</c:v>
                </c:pt>
                <c:pt idx="1802">
                  <c:v>0.09</c:v>
                </c:pt>
                <c:pt idx="1803">
                  <c:v>0.09</c:v>
                </c:pt>
                <c:pt idx="1804">
                  <c:v>0.09</c:v>
                </c:pt>
                <c:pt idx="1805">
                  <c:v>0.09</c:v>
                </c:pt>
                <c:pt idx="1806">
                  <c:v>0.09</c:v>
                </c:pt>
                <c:pt idx="1807">
                  <c:v>0.09</c:v>
                </c:pt>
                <c:pt idx="1808">
                  <c:v>0.09</c:v>
                </c:pt>
                <c:pt idx="1809">
                  <c:v>0.09</c:v>
                </c:pt>
                <c:pt idx="1810">
                  <c:v>0.09</c:v>
                </c:pt>
                <c:pt idx="1811">
                  <c:v>0.09</c:v>
                </c:pt>
                <c:pt idx="1812">
                  <c:v>0.09</c:v>
                </c:pt>
                <c:pt idx="1813">
                  <c:v>0.09</c:v>
                </c:pt>
                <c:pt idx="1814">
                  <c:v>0.09</c:v>
                </c:pt>
                <c:pt idx="1815">
                  <c:v>0.09</c:v>
                </c:pt>
                <c:pt idx="1816">
                  <c:v>0.09</c:v>
                </c:pt>
                <c:pt idx="1817">
                  <c:v>0.09</c:v>
                </c:pt>
                <c:pt idx="1818">
                  <c:v>0.09</c:v>
                </c:pt>
                <c:pt idx="1819">
                  <c:v>0.09</c:v>
                </c:pt>
                <c:pt idx="1820">
                  <c:v>0.09</c:v>
                </c:pt>
                <c:pt idx="1821">
                  <c:v>0.09</c:v>
                </c:pt>
                <c:pt idx="1822">
                  <c:v>0.09</c:v>
                </c:pt>
                <c:pt idx="1823">
                  <c:v>0.09</c:v>
                </c:pt>
                <c:pt idx="1824">
                  <c:v>0.09</c:v>
                </c:pt>
                <c:pt idx="1825">
                  <c:v>0.09</c:v>
                </c:pt>
                <c:pt idx="1826">
                  <c:v>0.09</c:v>
                </c:pt>
                <c:pt idx="1827">
                  <c:v>0.09</c:v>
                </c:pt>
                <c:pt idx="1828">
                  <c:v>0.09</c:v>
                </c:pt>
                <c:pt idx="1829">
                  <c:v>0.09</c:v>
                </c:pt>
                <c:pt idx="1830">
                  <c:v>0.09</c:v>
                </c:pt>
                <c:pt idx="1831">
                  <c:v>0.09</c:v>
                </c:pt>
                <c:pt idx="1832">
                  <c:v>0.09</c:v>
                </c:pt>
                <c:pt idx="1833">
                  <c:v>0.09</c:v>
                </c:pt>
                <c:pt idx="1834">
                  <c:v>0.09</c:v>
                </c:pt>
                <c:pt idx="1835">
                  <c:v>0.09</c:v>
                </c:pt>
                <c:pt idx="1836">
                  <c:v>0.09</c:v>
                </c:pt>
                <c:pt idx="1837">
                  <c:v>0.09</c:v>
                </c:pt>
                <c:pt idx="1838">
                  <c:v>0.09</c:v>
                </c:pt>
                <c:pt idx="1839">
                  <c:v>0.09</c:v>
                </c:pt>
                <c:pt idx="1840">
                  <c:v>0.09</c:v>
                </c:pt>
                <c:pt idx="1841">
                  <c:v>0.09</c:v>
                </c:pt>
                <c:pt idx="1842">
                  <c:v>0.09</c:v>
                </c:pt>
                <c:pt idx="1843">
                  <c:v>0.09</c:v>
                </c:pt>
                <c:pt idx="1844">
                  <c:v>0.09</c:v>
                </c:pt>
                <c:pt idx="1845">
                  <c:v>0.09</c:v>
                </c:pt>
                <c:pt idx="1846">
                  <c:v>0.09</c:v>
                </c:pt>
                <c:pt idx="1847">
                  <c:v>0.09</c:v>
                </c:pt>
                <c:pt idx="1848">
                  <c:v>0.09</c:v>
                </c:pt>
                <c:pt idx="1849">
                  <c:v>0.09</c:v>
                </c:pt>
                <c:pt idx="1850">
                  <c:v>0.09</c:v>
                </c:pt>
                <c:pt idx="1851">
                  <c:v>0.09</c:v>
                </c:pt>
                <c:pt idx="1852">
                  <c:v>0.09</c:v>
                </c:pt>
                <c:pt idx="1853">
                  <c:v>0.09</c:v>
                </c:pt>
                <c:pt idx="1854">
                  <c:v>0.09</c:v>
                </c:pt>
                <c:pt idx="1855">
                  <c:v>0.09</c:v>
                </c:pt>
                <c:pt idx="1856">
                  <c:v>0.09</c:v>
                </c:pt>
                <c:pt idx="1857">
                  <c:v>0.09</c:v>
                </c:pt>
                <c:pt idx="1858">
                  <c:v>0.09</c:v>
                </c:pt>
                <c:pt idx="1859">
                  <c:v>0.09</c:v>
                </c:pt>
                <c:pt idx="1860">
                  <c:v>0.09</c:v>
                </c:pt>
                <c:pt idx="1861">
                  <c:v>0.09</c:v>
                </c:pt>
                <c:pt idx="1862">
                  <c:v>0.09</c:v>
                </c:pt>
                <c:pt idx="1863">
                  <c:v>0.09</c:v>
                </c:pt>
                <c:pt idx="1864">
                  <c:v>0.09</c:v>
                </c:pt>
                <c:pt idx="1865">
                  <c:v>0.09</c:v>
                </c:pt>
                <c:pt idx="1866">
                  <c:v>0.09</c:v>
                </c:pt>
                <c:pt idx="1867">
                  <c:v>0.09</c:v>
                </c:pt>
                <c:pt idx="1868">
                  <c:v>0.09</c:v>
                </c:pt>
                <c:pt idx="1869">
                  <c:v>0.09</c:v>
                </c:pt>
                <c:pt idx="1870">
                  <c:v>0.09</c:v>
                </c:pt>
                <c:pt idx="1871">
                  <c:v>0.09</c:v>
                </c:pt>
                <c:pt idx="1872">
                  <c:v>0.09</c:v>
                </c:pt>
                <c:pt idx="1873">
                  <c:v>0.09</c:v>
                </c:pt>
                <c:pt idx="1874">
                  <c:v>0.09</c:v>
                </c:pt>
                <c:pt idx="1875">
                  <c:v>0.09</c:v>
                </c:pt>
                <c:pt idx="1876">
                  <c:v>0.09</c:v>
                </c:pt>
                <c:pt idx="1877">
                  <c:v>0.09</c:v>
                </c:pt>
                <c:pt idx="1878">
                  <c:v>0.09</c:v>
                </c:pt>
                <c:pt idx="1879">
                  <c:v>0.09</c:v>
                </c:pt>
                <c:pt idx="1880">
                  <c:v>0.09</c:v>
                </c:pt>
                <c:pt idx="1881">
                  <c:v>0.09</c:v>
                </c:pt>
                <c:pt idx="1882">
                  <c:v>0.09</c:v>
                </c:pt>
                <c:pt idx="1883">
                  <c:v>0.09</c:v>
                </c:pt>
                <c:pt idx="1884">
                  <c:v>0.09</c:v>
                </c:pt>
                <c:pt idx="1885">
                  <c:v>0.09</c:v>
                </c:pt>
                <c:pt idx="1886">
                  <c:v>0.09</c:v>
                </c:pt>
                <c:pt idx="1887">
                  <c:v>0.09</c:v>
                </c:pt>
                <c:pt idx="1888">
                  <c:v>0.09</c:v>
                </c:pt>
                <c:pt idx="1889">
                  <c:v>0.09</c:v>
                </c:pt>
                <c:pt idx="1890">
                  <c:v>0.09</c:v>
                </c:pt>
                <c:pt idx="1891">
                  <c:v>0.09</c:v>
                </c:pt>
                <c:pt idx="1892">
                  <c:v>0.09</c:v>
                </c:pt>
                <c:pt idx="1893">
                  <c:v>0.09</c:v>
                </c:pt>
                <c:pt idx="1894">
                  <c:v>0.09</c:v>
                </c:pt>
                <c:pt idx="1895">
                  <c:v>0.09</c:v>
                </c:pt>
                <c:pt idx="1896">
                  <c:v>0.09</c:v>
                </c:pt>
                <c:pt idx="1897">
                  <c:v>0.09</c:v>
                </c:pt>
                <c:pt idx="1898">
                  <c:v>0.09</c:v>
                </c:pt>
                <c:pt idx="1899">
                  <c:v>0.09</c:v>
                </c:pt>
                <c:pt idx="1900">
                  <c:v>0.09</c:v>
                </c:pt>
                <c:pt idx="1901">
                  <c:v>0.09</c:v>
                </c:pt>
                <c:pt idx="1902">
                  <c:v>0.09</c:v>
                </c:pt>
                <c:pt idx="1903">
                  <c:v>0.09</c:v>
                </c:pt>
                <c:pt idx="1904">
                  <c:v>0.09</c:v>
                </c:pt>
                <c:pt idx="1905">
                  <c:v>0.09</c:v>
                </c:pt>
                <c:pt idx="1906">
                  <c:v>0.09</c:v>
                </c:pt>
                <c:pt idx="1907">
                  <c:v>0.09</c:v>
                </c:pt>
                <c:pt idx="1908">
                  <c:v>0.09</c:v>
                </c:pt>
                <c:pt idx="1909">
                  <c:v>0.09</c:v>
                </c:pt>
                <c:pt idx="1910">
                  <c:v>0.09</c:v>
                </c:pt>
                <c:pt idx="1911">
                  <c:v>0.09</c:v>
                </c:pt>
                <c:pt idx="1912">
                  <c:v>0.09</c:v>
                </c:pt>
                <c:pt idx="1913">
                  <c:v>0.09</c:v>
                </c:pt>
                <c:pt idx="1914">
                  <c:v>0.09</c:v>
                </c:pt>
                <c:pt idx="1915">
                  <c:v>0.09</c:v>
                </c:pt>
                <c:pt idx="1916">
                  <c:v>0.09</c:v>
                </c:pt>
                <c:pt idx="1917">
                  <c:v>0.09</c:v>
                </c:pt>
                <c:pt idx="1918">
                  <c:v>0.09</c:v>
                </c:pt>
                <c:pt idx="1919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246-4C0E-8876-4AA6114323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31944864"/>
        <c:axId val="1531963104"/>
      </c:barChart>
      <c:catAx>
        <c:axId val="153194486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lt-LT"/>
                  <a:t>Hours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531963104"/>
        <c:crosses val="autoZero"/>
        <c:auto val="1"/>
        <c:lblAlgn val="ctr"/>
        <c:lblOffset val="100"/>
        <c:noMultiLvlLbl val="0"/>
      </c:catAx>
      <c:valAx>
        <c:axId val="1531963104"/>
        <c:scaling>
          <c:orientation val="minMax"/>
          <c:max val="0.8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lt-LT"/>
                  <a:t>Normalized generation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5319448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3663511680366455E-2"/>
          <c:y val="3.4985422740524783E-2"/>
          <c:w val="0.61535067999369775"/>
          <c:h val="0.80277312274741164"/>
        </c:manualLayout>
      </c:layout>
      <c:barChart>
        <c:barDir val="col"/>
        <c:grouping val="stacked"/>
        <c:varyColors val="0"/>
        <c:ser>
          <c:idx val="0"/>
          <c:order val="1"/>
          <c:tx>
            <c:strRef>
              <c:f>Nauda!$B$4</c:f>
              <c:strCache>
                <c:ptCount val="1"/>
                <c:pt idx="0">
                  <c:v>Dėl žemos sausumos vėjo generacijos</c:v>
                </c:pt>
              </c:strCache>
            </c:strRef>
          </c:tx>
          <c:spPr>
            <a:solidFill>
              <a:srgbClr val="DA829D">
                <a:alpha val="61961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Nauda!$C$4:$D$4</c:f>
              <c:numCache>
                <c:formatCode>#,##0</c:formatCode>
                <c:ptCount val="2"/>
                <c:pt idx="0">
                  <c:v>61</c:v>
                </c:pt>
                <c:pt idx="1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63-4449-BA3A-3D773522EA1D}"/>
            </c:ext>
          </c:extLst>
        </c:ser>
        <c:ser>
          <c:idx val="1"/>
          <c:order val="2"/>
          <c:tx>
            <c:strRef>
              <c:f>Nauda!$B$5</c:f>
              <c:strCache>
                <c:ptCount val="1"/>
                <c:pt idx="0">
                  <c:v>Dėl ne žemos vėjo gamybos 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36E-42F8-8E30-2BDFB1F3A32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Nauda!$C$5:$D$5</c:f>
              <c:numCache>
                <c:formatCode>#,##0</c:formatCode>
                <c:ptCount val="2"/>
                <c:pt idx="0">
                  <c:v>18</c:v>
                </c:pt>
                <c:pt idx="1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A63-4449-BA3A-3D773522EA1D}"/>
            </c:ext>
          </c:extLst>
        </c:ser>
        <c:ser>
          <c:idx val="2"/>
          <c:order val="3"/>
          <c:tx>
            <c:strRef>
              <c:f>Nauda!$B$6</c:f>
              <c:strCache>
                <c:ptCount val="1"/>
                <c:pt idx="0">
                  <c:v>Dėl balansavimo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Nauda!$C$6:$D$6</c:f>
              <c:numCache>
                <c:formatCode>General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A63-4449-BA3A-3D773522EA1D}"/>
            </c:ext>
          </c:extLst>
        </c:ser>
        <c:ser>
          <c:idx val="3"/>
          <c:order val="4"/>
          <c:tx>
            <c:strRef>
              <c:f>Nauda!$B$7</c:f>
              <c:strCache>
                <c:ptCount val="1"/>
                <c:pt idx="0">
                  <c:v>Dėl didėjančių dujų kainos</c:v>
                </c:pt>
              </c:strCache>
            </c:strRef>
          </c:tx>
          <c:spPr>
            <a:solidFill>
              <a:srgbClr val="4ABA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Nauda!$C$7:$D$7</c:f>
              <c:numCache>
                <c:formatCode>General</c:formatCode>
                <c:ptCount val="2"/>
                <c:pt idx="0">
                  <c:v>14</c:v>
                </c:pt>
                <c:pt idx="1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A63-4449-BA3A-3D773522EA1D}"/>
            </c:ext>
          </c:extLst>
        </c:ser>
        <c:ser>
          <c:idx val="5"/>
          <c:order val="5"/>
          <c:tx>
            <c:strRef>
              <c:f>Nauda!$B$9</c:f>
              <c:strCache>
                <c:ptCount val="1"/>
                <c:pt idx="0">
                  <c:v>Vietos bendruomenėms išmokos</c:v>
                </c:pt>
              </c:strCache>
            </c:strRef>
          </c:tx>
          <c:spPr>
            <a:solidFill>
              <a:srgbClr val="D27098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Nauda!$C$9:$D$9</c:f>
              <c:numCache>
                <c:formatCode>General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A63-4449-BA3A-3D773522EA1D}"/>
            </c:ext>
          </c:extLst>
        </c:ser>
        <c:ser>
          <c:idx val="4"/>
          <c:order val="6"/>
          <c:tx>
            <c:strRef>
              <c:f>Nauda!$B$8</c:f>
              <c:strCache>
                <c:ptCount val="1"/>
                <c:pt idx="0">
                  <c:v>Pelno mokestis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Nauda!$C$8:$D$8</c:f>
              <c:numCache>
                <c:formatCode>General</c:formatCode>
                <c:ptCount val="2"/>
                <c:pt idx="0">
                  <c:v>11</c:v>
                </c:pt>
                <c:pt idx="1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A63-4449-BA3A-3D773522EA1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96590159"/>
        <c:axId val="396595919"/>
      </c:barChart>
      <c:lineChart>
        <c:grouping val="standard"/>
        <c:varyColors val="0"/>
        <c:ser>
          <c:idx val="6"/>
          <c:order val="0"/>
          <c:tx>
            <c:strRef>
              <c:f>Nauda!$B$3</c:f>
              <c:strCache>
                <c:ptCount val="1"/>
                <c:pt idx="0">
                  <c:v>Iš viso metinės naudos, mln. Eur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Nauda!$C$2:$D$2</c:f>
              <c:strCache>
                <c:ptCount val="2"/>
                <c:pt idx="0">
                  <c:v>18 TWh vartojimas</c:v>
                </c:pt>
                <c:pt idx="1">
                  <c:v>24 TWh vartojimas</c:v>
                </c:pt>
              </c:strCache>
            </c:strRef>
          </c:cat>
          <c:val>
            <c:numRef>
              <c:f>Nauda!$C$3:$D$3</c:f>
              <c:numCache>
                <c:formatCode>#,##0</c:formatCode>
                <c:ptCount val="2"/>
                <c:pt idx="0">
                  <c:v>106</c:v>
                </c:pt>
                <c:pt idx="1">
                  <c:v>122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9A63-4449-BA3A-3D773522EA1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96590159"/>
        <c:axId val="396595919"/>
      </c:lineChart>
      <c:catAx>
        <c:axId val="3965901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396595919"/>
        <c:crosses val="autoZero"/>
        <c:auto val="1"/>
        <c:lblAlgn val="ctr"/>
        <c:lblOffset val="100"/>
        <c:noMultiLvlLbl val="0"/>
      </c:catAx>
      <c:valAx>
        <c:axId val="3965959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3965901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8008158787301165"/>
          <c:y val="0.12421444327437793"/>
          <c:w val="0.2958467160858187"/>
          <c:h val="0.871734866253420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'disk_Kaštų ir naudų palyginimas'!$A$3</c:f>
              <c:strCache>
                <c:ptCount val="1"/>
                <c:pt idx="0">
                  <c:v>Kaštai, mlrd.EUR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palyginimas'!$B$2:$D$2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palyginimas'!$B$3:$D$3</c:f>
              <c:numCache>
                <c:formatCode>#,##0.00</c:formatCode>
                <c:ptCount val="3"/>
                <c:pt idx="0">
                  <c:v>2.1887704794735834</c:v>
                </c:pt>
                <c:pt idx="1">
                  <c:v>1.8081726927908854</c:v>
                </c:pt>
                <c:pt idx="2">
                  <c:v>1.4277478899989626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95-46D8-914E-9A9C47DE8948}"/>
            </c:ext>
          </c:extLst>
        </c:ser>
        <c:ser>
          <c:idx val="2"/>
          <c:order val="1"/>
          <c:tx>
            <c:strRef>
              <c:f>'disk_Kaštų ir naudų palyginimas'!$A$4</c:f>
              <c:strCache>
                <c:ptCount val="1"/>
                <c:pt idx="0">
                  <c:v>Nauda, mlrd. EUR</c:v>
                </c:pt>
              </c:strCache>
            </c:strRef>
          </c:tx>
          <c:spPr>
            <a:solidFill>
              <a:srgbClr val="4ABA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palyginimas'!$B$2:$D$2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palyginimas'!$B$4:$D$4</c:f>
              <c:numCache>
                <c:formatCode>#,##0.00</c:formatCode>
                <c:ptCount val="3"/>
                <c:pt idx="0">
                  <c:v>2.0667310085489032</c:v>
                </c:pt>
                <c:pt idx="1">
                  <c:v>2.0667310085489032</c:v>
                </c:pt>
                <c:pt idx="2">
                  <c:v>2.0667310085489032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95-46D8-914E-9A9C47DE8948}"/>
            </c:ext>
          </c:extLst>
        </c:ser>
        <c:ser>
          <c:idx val="3"/>
          <c:order val="2"/>
          <c:tx>
            <c:strRef>
              <c:f>'disk_Kaštų ir naudų palyginimas'!$A$5</c:f>
              <c:strCache>
                <c:ptCount val="1"/>
                <c:pt idx="0">
                  <c:v>Naudos ir kaštų skirtumas, mlrd. EUR</c:v>
                </c:pt>
              </c:strCache>
            </c:strRef>
          </c:tx>
          <c:spPr>
            <a:solidFill>
              <a:srgbClr val="D27098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palyginimas'!$B$2:$D$2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palyginimas'!$B$5:$D$5</c:f>
              <c:numCache>
                <c:formatCode>#,##0.00</c:formatCode>
                <c:ptCount val="3"/>
                <c:pt idx="0">
                  <c:v>-0.12203947092468015</c:v>
                </c:pt>
                <c:pt idx="1">
                  <c:v>0.2585583157580178</c:v>
                </c:pt>
                <c:pt idx="2">
                  <c:v>0.63898311854994061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695-46D8-914E-9A9C47DE8948}"/>
            </c:ext>
          </c:extLst>
        </c:ser>
        <c:ser>
          <c:idx val="4"/>
          <c:order val="3"/>
          <c:tx>
            <c:strRef>
              <c:f>'disk_Kaštų ir naudų palyginimas'!$A$6</c:f>
              <c:strCache>
                <c:ptCount val="1"/>
                <c:pt idx="0">
                  <c:v>VIAP kaina, ct/kWh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4ABA9A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palyginimas'!$B$2:$D$2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palyginimas'!$B$6:$D$6</c:f>
              <c:numCache>
                <c:formatCode>#,##0.00</c:formatCode>
                <c:ptCount val="3"/>
                <c:pt idx="0">
                  <c:v>1.0870529139808174</c:v>
                </c:pt>
                <c:pt idx="1">
                  <c:v>0.8980290136001885</c:v>
                </c:pt>
                <c:pt idx="2">
                  <c:v>0.7090910256732873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695-46D8-914E-9A9C47DE8948}"/>
            </c:ext>
          </c:extLst>
        </c:ser>
        <c:ser>
          <c:idx val="6"/>
          <c:order val="4"/>
          <c:tx>
            <c:strRef>
              <c:f>'disk_Kaštų ir naudų palyginimas'!$A$7</c:f>
              <c:strCache>
                <c:ptCount val="1"/>
                <c:pt idx="0">
                  <c:v>Nauda ct/KWh</c:v>
                </c:pt>
              </c:strCache>
            </c:strRef>
          </c:tx>
          <c:spPr>
            <a:gradFill flip="none" rotWithShape="1">
              <a:gsLst>
                <a:gs pos="0">
                  <a:srgbClr val="DA829D">
                    <a:tint val="66000"/>
                    <a:satMod val="160000"/>
                  </a:srgbClr>
                </a:gs>
                <a:gs pos="50000">
                  <a:srgbClr val="DA829D">
                    <a:tint val="44500"/>
                    <a:satMod val="160000"/>
                  </a:srgbClr>
                </a:gs>
                <a:gs pos="100000">
                  <a:srgbClr val="DA829D">
                    <a:tint val="23500"/>
                    <a:satMod val="1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rgbClr val="DA829D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4ABA9A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palyginimas'!$B$2:$D$2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palyginimas'!$B$7:$D$7</c:f>
              <c:numCache>
                <c:formatCode>0.00</c:formatCode>
                <c:ptCount val="3"/>
                <c:pt idx="0">
                  <c:v>-0.58888888888888902</c:v>
                </c:pt>
                <c:pt idx="1">
                  <c:v>-0.58888888888888902</c:v>
                </c:pt>
                <c:pt idx="2">
                  <c:v>-0.58888888888888902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695-46D8-914E-9A9C47DE894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24469520"/>
        <c:axId val="424466160"/>
      </c:barChart>
      <c:catAx>
        <c:axId val="42446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24466160"/>
        <c:crosses val="autoZero"/>
        <c:auto val="1"/>
        <c:lblAlgn val="ctr"/>
        <c:lblOffset val="100"/>
        <c:noMultiLvlLbl val="0"/>
      </c:catAx>
      <c:valAx>
        <c:axId val="424466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mlrd.EU</a:t>
                </a:r>
                <a:r>
                  <a:rPr lang="lt-LT" sz="1800"/>
                  <a:t>R</a:t>
                </a:r>
                <a:r>
                  <a:rPr lang="en-US" sz="1800"/>
                  <a:t> / </a:t>
                </a:r>
                <a:r>
                  <a:rPr lang="en-US" sz="1800">
                    <a:solidFill>
                      <a:srgbClr val="4ABA9A"/>
                    </a:solidFill>
                  </a:rPr>
                  <a:t>ct/kWh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24469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495217460233582E-2"/>
          <c:y val="0.79367573272298619"/>
          <c:w val="0.94887262414345841"/>
          <c:h val="0.181047927080711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'disk_Kaštų ir naudų palyginimas'!$A$14</c:f>
              <c:strCache>
                <c:ptCount val="1"/>
                <c:pt idx="0">
                  <c:v>Kaštai, mlrd.EUR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palyginimas'!$B$13:$D$13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palyginimas'!$B$14:$D$14</c:f>
              <c:numCache>
                <c:formatCode>#,##0.00</c:formatCode>
                <c:ptCount val="3"/>
                <c:pt idx="0">
                  <c:v>2.1887704794735834</c:v>
                </c:pt>
                <c:pt idx="1">
                  <c:v>1.8081726927908854</c:v>
                </c:pt>
                <c:pt idx="2">
                  <c:v>1.4277478899989626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C5-48C1-8F67-ADAFCA4DB148}"/>
            </c:ext>
          </c:extLst>
        </c:ser>
        <c:ser>
          <c:idx val="2"/>
          <c:order val="1"/>
          <c:tx>
            <c:strRef>
              <c:f>'disk_Kaštų ir naudų palyginimas'!$A$15</c:f>
              <c:strCache>
                <c:ptCount val="1"/>
                <c:pt idx="0">
                  <c:v>Nauda, mlrd. EUR</c:v>
                </c:pt>
              </c:strCache>
            </c:strRef>
          </c:tx>
          <c:spPr>
            <a:solidFill>
              <a:srgbClr val="4ABA9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palyginimas'!$B$13:$D$13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palyginimas'!$B$15:$D$15</c:f>
              <c:numCache>
                <c:formatCode>#,##0.00</c:formatCode>
                <c:ptCount val="3"/>
                <c:pt idx="0">
                  <c:v>2.3786904060657199</c:v>
                </c:pt>
                <c:pt idx="1">
                  <c:v>2.3786904060657199</c:v>
                </c:pt>
                <c:pt idx="2">
                  <c:v>2.3786904060657199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6C5-48C1-8F67-ADAFCA4DB148}"/>
            </c:ext>
          </c:extLst>
        </c:ser>
        <c:ser>
          <c:idx val="3"/>
          <c:order val="2"/>
          <c:tx>
            <c:strRef>
              <c:f>'disk_Kaštų ir naudų palyginimas'!$A$16</c:f>
              <c:strCache>
                <c:ptCount val="1"/>
                <c:pt idx="0">
                  <c:v>Naudos ir kaštų skirtumas, mlrd. EUR</c:v>
                </c:pt>
              </c:strCache>
            </c:strRef>
          </c:tx>
          <c:spPr>
            <a:solidFill>
              <a:srgbClr val="DA829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palyginimas'!$B$13:$D$13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palyginimas'!$B$16:$D$16</c:f>
              <c:numCache>
                <c:formatCode>#,##0.00</c:formatCode>
                <c:ptCount val="3"/>
                <c:pt idx="0">
                  <c:v>0.18991992659213652</c:v>
                </c:pt>
                <c:pt idx="1">
                  <c:v>0.57051771327483447</c:v>
                </c:pt>
                <c:pt idx="2">
                  <c:v>0.95094251606675728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6C5-48C1-8F67-ADAFCA4DB148}"/>
            </c:ext>
          </c:extLst>
        </c:ser>
        <c:ser>
          <c:idx val="4"/>
          <c:order val="3"/>
          <c:tx>
            <c:strRef>
              <c:f>'disk_Kaštų ir naudų palyginimas'!$A$17</c:f>
              <c:strCache>
                <c:ptCount val="1"/>
                <c:pt idx="0">
                  <c:v>VIAP kaina, ct/kWh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4ABA9A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palyginimas'!$B$13:$D$13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palyginimas'!$B$17:$D$17</c:f>
              <c:numCache>
                <c:formatCode>#,##0.00</c:formatCode>
                <c:ptCount val="3"/>
                <c:pt idx="0">
                  <c:v>0.81528968548561298</c:v>
                </c:pt>
                <c:pt idx="1">
                  <c:v>0.67352176020014132</c:v>
                </c:pt>
                <c:pt idx="2">
                  <c:v>0.53181826925496545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6C5-48C1-8F67-ADAFCA4DB148}"/>
            </c:ext>
          </c:extLst>
        </c:ser>
        <c:ser>
          <c:idx val="6"/>
          <c:order val="4"/>
          <c:tx>
            <c:strRef>
              <c:f>'disk_Kaštų ir naudų palyginimas'!$A$18</c:f>
              <c:strCache>
                <c:ptCount val="1"/>
                <c:pt idx="0">
                  <c:v>Nauda ct/KWh</c:v>
                </c:pt>
              </c:strCache>
            </c:strRef>
          </c:tx>
          <c:spPr>
            <a:gradFill flip="none" rotWithShape="1">
              <a:gsLst>
                <a:gs pos="0">
                  <a:srgbClr val="DA829D">
                    <a:tint val="66000"/>
                    <a:satMod val="160000"/>
                  </a:srgbClr>
                </a:gs>
                <a:gs pos="50000">
                  <a:srgbClr val="DA829D">
                    <a:tint val="44500"/>
                    <a:satMod val="160000"/>
                  </a:srgbClr>
                </a:gs>
                <a:gs pos="100000">
                  <a:srgbClr val="DA829D">
                    <a:tint val="23500"/>
                    <a:satMod val="16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solidFill>
                <a:srgbClr val="DA829D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4ABA9A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'disk_Kaštų ir naudų palyginimas'!$B$13:$D$13</c:f>
              <c:strCache>
                <c:ptCount val="3"/>
                <c:pt idx="0">
                  <c:v>65 Eur/MWh</c:v>
                </c:pt>
                <c:pt idx="1">
                  <c:v>75 Eur/MWh</c:v>
                </c:pt>
                <c:pt idx="2">
                  <c:v>85 Eur/MWh</c:v>
                </c:pt>
              </c:strCache>
            </c:strRef>
          </c:cat>
          <c:val>
            <c:numRef>
              <c:f>'disk_Kaštų ir naudų palyginimas'!$B$18:$D$18</c:f>
              <c:numCache>
                <c:formatCode>0.00</c:formatCode>
                <c:ptCount val="3"/>
                <c:pt idx="0">
                  <c:v>-0.50833333333333341</c:v>
                </c:pt>
                <c:pt idx="1">
                  <c:v>-0.50833333333333341</c:v>
                </c:pt>
                <c:pt idx="2">
                  <c:v>-0.50833333333333341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6C5-48C1-8F67-ADAFCA4DB14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24469520"/>
        <c:axId val="424466160"/>
      </c:barChart>
      <c:catAx>
        <c:axId val="42446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24466160"/>
        <c:crosses val="autoZero"/>
        <c:auto val="1"/>
        <c:lblAlgn val="ctr"/>
        <c:lblOffset val="100"/>
        <c:noMultiLvlLbl val="0"/>
      </c:catAx>
      <c:valAx>
        <c:axId val="424466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mlrd.EU</a:t>
                </a:r>
                <a:r>
                  <a:rPr lang="lt-LT" sz="1800"/>
                  <a:t>R</a:t>
                </a:r>
                <a:r>
                  <a:rPr lang="en-US" sz="1800"/>
                  <a:t> / </a:t>
                </a:r>
                <a:r>
                  <a:rPr lang="en-US" sz="1800">
                    <a:solidFill>
                      <a:srgbClr val="4ABA9A"/>
                    </a:solidFill>
                  </a:rPr>
                  <a:t>ct/kWh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24469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4416318514950925E-2"/>
          <c:y val="0.79768490281715809"/>
          <c:w val="0.91643411920448714"/>
          <c:h val="0.201062827101328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B8DFB-752A-442A-8DCB-E3B0F1A126CC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7CBAA-242C-475A-832E-BD4037DAA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077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E6AD2-DFA4-B583-F430-75150C4D4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3ABBC-D145-CFA0-5D8C-5CC461C3F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839EEF-B3E7-09AA-1E47-788CD7E885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065401-D71F-CFB7-29A6-FD77DC7B0B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3593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702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0412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D5792-0384-3C8C-2123-55DE4E482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4B73C-BE3A-11E2-6064-43704ECEBE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C1EA72-65D1-B5AA-C89F-B3F942D902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3253AA-0207-D16C-A372-B30789CCA6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02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363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267C8-C047-903F-418E-0BCD005CB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263359-49DF-3B0F-F61C-4C78500EFB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910D97-ED3B-08EB-5740-4D7633AD8C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53055A-733E-E41B-FD2B-A8EE08DF52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746C06-7189-4CE9-9D7C-BD60BEA33D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699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9C499-ADF0-274C-B678-972C1EACD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976140-C874-F067-BFAA-45B106B076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79659E-A4B6-DDA2-2FEB-9538CA4E4F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01FDF7-DC47-05E8-C812-4304F07D49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56BAEF-C7C5-42E8-81D1-9F2F2BA2F2C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46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A4080-E599-0F44-30D4-57E894CA6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>
            <a:extLst>
              <a:ext uri="{FF2B5EF4-FFF2-40B4-BE49-F238E27FC236}">
                <a16:creationId xmlns:a16="http://schemas.microsoft.com/office/drawing/2014/main" id="{6FA8F392-792E-C9F6-0108-21DDB78CC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>
            <a:extLst>
              <a:ext uri="{FF2B5EF4-FFF2-40B4-BE49-F238E27FC236}">
                <a16:creationId xmlns:a16="http://schemas.microsoft.com/office/drawing/2014/main" id="{6F9CDF2D-733F-7675-3207-A2659631CC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CA199FBB-D3F7-96AB-6426-3AFE2EAECC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997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845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7CBAA-242C-475A-832E-BD4037DAAFA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24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5FD06C4-4023-2644-A9EF-22EE03316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00" y="215253"/>
            <a:ext cx="2269461" cy="642749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F11277-DE35-3641-AF38-B5C12E19DBD0}"/>
              </a:ext>
            </a:extLst>
          </p:cNvPr>
          <p:cNvSpPr/>
          <p:nvPr/>
        </p:nvSpPr>
        <p:spPr>
          <a:xfrm>
            <a:off x="1524000" y="1122362"/>
            <a:ext cx="9144000" cy="4135438"/>
          </a:xfrm>
          <a:prstGeom prst="rect">
            <a:avLst/>
          </a:prstGeom>
          <a:solidFill>
            <a:srgbClr val="6BC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4D64EC-6ADD-5741-8A46-EFB22285C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2000" y="5652000"/>
            <a:ext cx="3191250" cy="720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rgbClr val="002D7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531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81E9E4-FAE5-8040-8E5C-37F9F2F16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00" y="216240"/>
            <a:ext cx="2268764" cy="642552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AED6355-5461-B144-A8F0-B1E7CE68D393}"/>
              </a:ext>
            </a:extLst>
          </p:cNvPr>
          <p:cNvSpPr/>
          <p:nvPr/>
        </p:nvSpPr>
        <p:spPr>
          <a:xfrm>
            <a:off x="1524000" y="1122362"/>
            <a:ext cx="9144000" cy="4115773"/>
          </a:xfrm>
          <a:prstGeom prst="rect">
            <a:avLst/>
          </a:prstGeom>
          <a:solidFill>
            <a:srgbClr val="002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582373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4F15C8-E603-6641-B88F-2BD44B8DC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2000" y="5652000"/>
            <a:ext cx="3191249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20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5BAA1D-E54A-A341-A148-7B0227D853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00" y="216240"/>
            <a:ext cx="2268764" cy="64255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6978C01-56D2-3D43-8415-47C8F87E9C75}"/>
              </a:ext>
            </a:extLst>
          </p:cNvPr>
          <p:cNvSpPr/>
          <p:nvPr/>
        </p:nvSpPr>
        <p:spPr>
          <a:xfrm>
            <a:off x="1524000" y="1122362"/>
            <a:ext cx="9144000" cy="4135438"/>
          </a:xfrm>
          <a:prstGeom prst="rect">
            <a:avLst/>
          </a:prstGeom>
          <a:solidFill>
            <a:srgbClr val="6BC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B0A9E1-1278-714F-B354-04C89376D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2000" y="5652000"/>
            <a:ext cx="3191250" cy="720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rgbClr val="002D7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736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D64DD0-9709-0749-9E35-CE2A56EF5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316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7A7F13E-1CC1-DA47-B129-C06CE5F7E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  <a:lvl2pPr>
              <a:defRPr>
                <a:solidFill>
                  <a:srgbClr val="002D72"/>
                </a:solidFill>
              </a:defRPr>
            </a:lvl2pPr>
            <a:lvl3pPr>
              <a:defRPr>
                <a:solidFill>
                  <a:srgbClr val="002D72"/>
                </a:solidFill>
              </a:defRPr>
            </a:lvl3pPr>
            <a:lvl4pPr>
              <a:defRPr>
                <a:solidFill>
                  <a:srgbClr val="002D72"/>
                </a:solidFill>
              </a:defRPr>
            </a:lvl4pPr>
            <a:lvl5pPr>
              <a:defRPr>
                <a:solidFill>
                  <a:srgbClr val="002D72"/>
                </a:solidFill>
              </a:defRPr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70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4A0566-2088-EC42-8EF1-DEB1045B37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740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2D7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3CD1B0-9EBA-BC42-BDFE-CC0E7A3D2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575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2D7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5A8B8D-7952-CD4F-B446-7734ACC28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491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0BDE3AD-0D65-2C47-979C-187BD1394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234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7B32F9-03D3-5646-BFBF-A2A58D502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869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A46896-8C30-854A-818F-9F569053C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287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FC34209-E73F-404F-A626-251EB9F82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144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dirty="0" smtClean="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DEECA9-AB3F-5C42-B4AE-3FC33336E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44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FC1B15-80F4-244F-A302-8C803A36F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69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 lang="en-US" dirty="0" smtClean="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DA9769-953E-2F4C-8CA5-55E824119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3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4AB095-49E8-5F4F-94AB-AE56B8DFA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638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2CB7D0-1E48-9C46-A932-75E638326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662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A6FD88-8DDD-F142-B1B2-234BF397A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99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F73D62-3E15-1740-96DC-FF5003F11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451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D211D5-9ED5-D243-9147-6F4E1D49A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0436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2_Content with Caption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59E95AD-600A-9346-A0A0-E7EBA77D0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0537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/>
              <a:t>Spustelėkite piktogramą norėdami įtraukti paveikslėlį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E5A863-EADE-5C4F-9AE5-9718456A4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122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5DD033D-2BFD-8244-9040-1C5EA9E4A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/>
              <a:t>Spustelėkite piktogramą norėdami įtraukti paveikslėlį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8775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_Picture with Caption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60128F-1A25-8247-80F6-2F2D845E5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/>
              <a:t>Spustelėkite piktogramą norėdami įtraukti paveikslėlį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617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5EEA2C-51D7-BB48-B98A-2609D39F9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lt-LT"/>
              <a:t>Spustelėję redaguokite stilių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124EF-3722-1B48-A46A-726518EC9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C3518-1499-9D42-B621-6513127B4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11544-1B8C-45A3-BE89-95A034816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01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002D7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D7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D7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D7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D7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D7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vadinimas 3">
            <a:extLst>
              <a:ext uri="{FF2B5EF4-FFF2-40B4-BE49-F238E27FC236}">
                <a16:creationId xmlns:a16="http://schemas.microsoft.com/office/drawing/2014/main" id="{DE208E14-A71B-1199-5D59-97C62B5B5F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/>
              <a:t>Jūrinės generacijos ekonominio pagrįstumo analizė</a:t>
            </a:r>
            <a:endParaRPr lang="en-US"/>
          </a:p>
        </p:txBody>
      </p:sp>
      <p:sp>
        <p:nvSpPr>
          <p:cNvPr id="5" name="Antrinis pavadinimas 4">
            <a:extLst>
              <a:ext uri="{FF2B5EF4-FFF2-40B4-BE49-F238E27FC236}">
                <a16:creationId xmlns:a16="http://schemas.microsoft.com/office/drawing/2014/main" id="{4F14225C-B1E8-83BE-608F-F7335EE8FE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/>
              <a:t>Valstybinės energetikos reguliavimo tarybos pirmininkas </a:t>
            </a:r>
          </a:p>
          <a:p>
            <a:r>
              <a:rPr lang="lt-LT"/>
              <a:t>R. Pocius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7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B4A7F-8418-798B-F6AE-C73B899C6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3045"/>
            <a:ext cx="10957560" cy="1325563"/>
          </a:xfrm>
        </p:spPr>
        <p:txBody>
          <a:bodyPr/>
          <a:lstStyle/>
          <a:p>
            <a:r>
              <a:rPr lang="lt-LT" dirty="0"/>
              <a:t>EKONOMINIO PAGRĮSTUMO ANALIZĖS TIKSLAS: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82550-6641-0F6A-6C51-FBB9C5A35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2183"/>
            <a:ext cx="10515600" cy="49142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sz="3200" noProof="0" dirty="0"/>
              <a:t>Atlikti nepriklausomą ekonominį kaštų ir naudų vertinimą pagal taikomą </a:t>
            </a:r>
            <a:r>
              <a:rPr lang="lt-LT" sz="3200" noProof="0" dirty="0" err="1"/>
              <a:t>CfD</a:t>
            </a:r>
            <a:r>
              <a:rPr lang="lt-LT" sz="3200" noProof="0" dirty="0"/>
              <a:t> modelį.</a:t>
            </a:r>
          </a:p>
          <a:p>
            <a:endParaRPr lang="lt-LT" sz="3200" noProof="0" dirty="0"/>
          </a:p>
          <a:p>
            <a:endParaRPr lang="lt-LT" sz="3200" noProof="0" dirty="0"/>
          </a:p>
          <a:p>
            <a:pPr marL="0" indent="0">
              <a:buNone/>
            </a:pPr>
            <a:r>
              <a:rPr lang="lt-LT" sz="3200" noProof="0" dirty="0">
                <a:solidFill>
                  <a:srgbClr val="FF0000"/>
                </a:solidFill>
              </a:rPr>
              <a:t>Atnaujintas </a:t>
            </a:r>
            <a:r>
              <a:rPr lang="lt-LT" sz="3200" noProof="0" dirty="0"/>
              <a:t>vertinimas pagal naujai pateiktą  Atsinaujinančių energijos išteklių įstatymo projektą.</a:t>
            </a:r>
          </a:p>
        </p:txBody>
      </p:sp>
    </p:spTree>
    <p:extLst>
      <p:ext uri="{BB962C8B-B14F-4D97-AF65-F5344CB8AC3E}">
        <p14:creationId xmlns:p14="http://schemas.microsoft.com/office/powerpoint/2010/main" val="98891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67D218-1470-0102-F47F-A31E3C385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1BCBB-3202-C2E9-C044-8E8198BED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274" y="363631"/>
            <a:ext cx="10705151" cy="468694"/>
          </a:xfrm>
        </p:spPr>
        <p:txBody>
          <a:bodyPr/>
          <a:lstStyle/>
          <a:p>
            <a:r>
              <a:rPr lang="lt-LT" sz="3600" dirty="0"/>
              <a:t>PAGRINDINĖS PRIELAIDOS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2B75593-1621-7816-4A61-9AA313817E43}"/>
              </a:ext>
            </a:extLst>
          </p:cNvPr>
          <p:cNvGrpSpPr/>
          <p:nvPr/>
        </p:nvGrpSpPr>
        <p:grpSpPr>
          <a:xfrm>
            <a:off x="356451" y="1096085"/>
            <a:ext cx="3658140" cy="3960951"/>
            <a:chOff x="298274" y="1062482"/>
            <a:chExt cx="3658140" cy="3960951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0A89EC72-5773-0EAD-FE0D-EF8D38A57699}"/>
                </a:ext>
              </a:extLst>
            </p:cNvPr>
            <p:cNvSpPr/>
            <p:nvPr/>
          </p:nvSpPr>
          <p:spPr>
            <a:xfrm>
              <a:off x="299747" y="4117889"/>
              <a:ext cx="3642795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lt-LT" sz="2000"/>
                <a:t>eksploatavimo laikotarpis  – 30 metų</a:t>
              </a:r>
              <a:endParaRPr lang="en-US" sz="2000"/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92E33AE3-D89A-A571-DD2E-FE387B82055E}"/>
                </a:ext>
              </a:extLst>
            </p:cNvPr>
            <p:cNvSpPr/>
            <p:nvPr/>
          </p:nvSpPr>
          <p:spPr>
            <a:xfrm>
              <a:off x="299747" y="3096432"/>
              <a:ext cx="3642795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lt-LT" sz="2000"/>
                <a:t>metinė gamyba  ir skatinamas metinis kiekis – 2,88 </a:t>
              </a:r>
              <a:r>
                <a:rPr lang="lt-LT" sz="2000" err="1"/>
                <a:t>TWh</a:t>
              </a:r>
              <a:endParaRPr lang="en-US" sz="2000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628E218-5A01-56D4-BA4D-C91593688EDC}"/>
                </a:ext>
              </a:extLst>
            </p:cNvPr>
            <p:cNvSpPr/>
            <p:nvPr/>
          </p:nvSpPr>
          <p:spPr>
            <a:xfrm>
              <a:off x="299747" y="2074975"/>
              <a:ext cx="3642795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1440" tIns="45720" rIns="91440" bIns="45720" rtlCol="0" anchor="ctr"/>
            <a:lstStyle/>
            <a:p>
              <a:pPr lvl="0" algn="ctr"/>
              <a:r>
                <a:rPr lang="lt-LT" sz="2000"/>
                <a:t>išnaudojimo koeficientas – 47%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9FC6175-E63D-FDA8-50A1-B25C4E04339B}"/>
                </a:ext>
              </a:extLst>
            </p:cNvPr>
            <p:cNvSpPr/>
            <p:nvPr/>
          </p:nvSpPr>
          <p:spPr>
            <a:xfrm>
              <a:off x="298274" y="1062482"/>
              <a:ext cx="3658140" cy="905544"/>
            </a:xfrm>
            <a:prstGeom prst="round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lt-LT" sz="2000" b="1"/>
                <a:t>JŪRINIO VĖJO JĖGAINĖS </a:t>
              </a:r>
              <a:endParaRPr lang="en-US" sz="2000" b="1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DA78951-8F38-22E3-3C08-C4041E8D1985}"/>
              </a:ext>
            </a:extLst>
          </p:cNvPr>
          <p:cNvGrpSpPr/>
          <p:nvPr/>
        </p:nvGrpSpPr>
        <p:grpSpPr>
          <a:xfrm>
            <a:off x="4199364" y="1062482"/>
            <a:ext cx="3613547" cy="4963193"/>
            <a:chOff x="4199364" y="1062482"/>
            <a:chExt cx="3613547" cy="4963193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F99EF54-7DD2-C7E8-6E8D-4AA3CE1BA525}"/>
                </a:ext>
              </a:extLst>
            </p:cNvPr>
            <p:cNvSpPr/>
            <p:nvPr/>
          </p:nvSpPr>
          <p:spPr>
            <a:xfrm>
              <a:off x="4199364" y="1062482"/>
              <a:ext cx="3613547" cy="905544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lt-LT" sz="2000" b="1" err="1"/>
                <a:t>CfD</a:t>
              </a:r>
              <a:r>
                <a:rPr lang="lt-LT" sz="2000" b="1"/>
                <a:t> SCHEMOS </a:t>
              </a:r>
            </a:p>
            <a:p>
              <a:pPr lvl="0" algn="ctr"/>
              <a:r>
                <a:rPr lang="lt-LT" sz="2000" b="1"/>
                <a:t>TAIKYMAS</a:t>
              </a:r>
              <a:endParaRPr lang="en-US" sz="2000" b="1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5EE5F9D8-B52D-F881-4E4C-1AAED27E78A0}"/>
                </a:ext>
              </a:extLst>
            </p:cNvPr>
            <p:cNvSpPr/>
            <p:nvPr/>
          </p:nvSpPr>
          <p:spPr>
            <a:xfrm>
              <a:off x="4199364" y="4117889"/>
              <a:ext cx="3613547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1440" tIns="45720" rIns="91440" bIns="45720" rtlCol="0" anchor="ctr"/>
            <a:lstStyle/>
            <a:p>
              <a:pPr lvl="0" algn="ctr"/>
              <a:r>
                <a:rPr lang="lt-LT" sz="2000" noProof="0"/>
                <a:t>indeksuojama</a:t>
              </a:r>
              <a:r>
                <a:rPr lang="en-US" sz="2000"/>
                <a:t> </a:t>
              </a:r>
              <a:r>
                <a:rPr lang="lt-LT" sz="2000"/>
                <a:t>iki gamybos pradžios, neilgiau kaip </a:t>
              </a:r>
              <a:r>
                <a:rPr lang="en-US" sz="2000"/>
                <a:t>8 m.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07729CB6-1ECB-99A7-4A7F-326EADDA3B1B}"/>
                </a:ext>
              </a:extLst>
            </p:cNvPr>
            <p:cNvSpPr/>
            <p:nvPr/>
          </p:nvSpPr>
          <p:spPr>
            <a:xfrm>
              <a:off x="4199364" y="3115648"/>
              <a:ext cx="3613547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lt-LT" sz="2000"/>
                <a:t>maksimali sandorio kaina – 125 Eur/MWh</a:t>
              </a:r>
              <a:endParaRPr lang="en-US" sz="200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0E8FD7AD-5FB7-8232-1DC2-74F03B7A93C3}"/>
                </a:ext>
              </a:extLst>
            </p:cNvPr>
            <p:cNvSpPr/>
            <p:nvPr/>
          </p:nvSpPr>
          <p:spPr>
            <a:xfrm>
              <a:off x="4199364" y="2089065"/>
              <a:ext cx="3613547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1440" tIns="45720" rIns="91440" bIns="45720" rtlCol="0" anchor="ctr"/>
            <a:lstStyle/>
            <a:p>
              <a:pPr lvl="0" algn="ctr"/>
              <a:r>
                <a:rPr lang="lt-LT" sz="2000"/>
                <a:t>taikymo laikotarpis – 15 m.</a:t>
              </a:r>
              <a:endParaRPr lang="en-US" sz="2000"/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8A794AFD-06E8-C948-8827-3512B0B2E13A}"/>
                </a:ext>
              </a:extLst>
            </p:cNvPr>
            <p:cNvSpPr/>
            <p:nvPr/>
          </p:nvSpPr>
          <p:spPr>
            <a:xfrm>
              <a:off x="4199364" y="5120131"/>
              <a:ext cx="3613547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1440" tIns="45720" rIns="91440" bIns="45720" rtlCol="0" anchor="ctr"/>
            <a:lstStyle/>
            <a:p>
              <a:pPr lvl="0" algn="ctr"/>
              <a:r>
                <a:rPr lang="lt-LT" sz="2000"/>
                <a:t>Indeksacijos </a:t>
              </a:r>
              <a:r>
                <a:rPr lang="lt-LT" sz="2000" err="1"/>
                <a:t>koef</a:t>
              </a:r>
              <a:r>
                <a:rPr lang="lt-LT" sz="2000"/>
                <a:t>. - </a:t>
              </a:r>
              <a:r>
                <a:rPr lang="en-US" sz="2000"/>
                <a:t> 2%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53D1DEF-4BFA-D341-A399-EC54DA1553A6}"/>
              </a:ext>
            </a:extLst>
          </p:cNvPr>
          <p:cNvGrpSpPr/>
          <p:nvPr/>
        </p:nvGrpSpPr>
        <p:grpSpPr>
          <a:xfrm>
            <a:off x="7992637" y="1062482"/>
            <a:ext cx="3906136" cy="5011838"/>
            <a:chOff x="7992637" y="1062482"/>
            <a:chExt cx="3906136" cy="5011838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60C532C9-B5A2-D85A-E83A-B3126718B965}"/>
                </a:ext>
              </a:extLst>
            </p:cNvPr>
            <p:cNvSpPr/>
            <p:nvPr/>
          </p:nvSpPr>
          <p:spPr>
            <a:xfrm>
              <a:off x="7997684" y="1062482"/>
              <a:ext cx="3901089" cy="905544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lt-LT" sz="2000" b="1"/>
                <a:t>KITA</a:t>
              </a:r>
              <a:endParaRPr lang="en-US" sz="2000" b="1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53339F9-1B8B-86D5-A4D8-B9788FC94760}"/>
                </a:ext>
              </a:extLst>
            </p:cNvPr>
            <p:cNvSpPr/>
            <p:nvPr/>
          </p:nvSpPr>
          <p:spPr>
            <a:xfrm>
              <a:off x="7992637" y="2089065"/>
              <a:ext cx="3906136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lt-LT" sz="2000"/>
                <a:t>Prognozuojama vidutinė rinkos kaina: A. 65 Eur/MWh; B. 75 Eur/MWh; C. 85 Eur/MWh</a:t>
              </a:r>
              <a:endParaRPr lang="en-US" sz="2000"/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538FF3DA-EE09-D98A-B74E-5DD33761BC77}"/>
                </a:ext>
              </a:extLst>
            </p:cNvPr>
            <p:cNvSpPr/>
            <p:nvPr/>
          </p:nvSpPr>
          <p:spPr>
            <a:xfrm>
              <a:off x="7992637" y="3134209"/>
              <a:ext cx="3906136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lt-LT" sz="2000"/>
                <a:t>Sausumos vėjo žemos generacijos laikotarpis – iki 10% nuo instaliuotos galios</a:t>
              </a:r>
              <a:endParaRPr lang="en-US" sz="200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56020F9-5695-2A13-190B-9AC93EBCD7BD}"/>
                </a:ext>
              </a:extLst>
            </p:cNvPr>
            <p:cNvSpPr/>
            <p:nvPr/>
          </p:nvSpPr>
          <p:spPr>
            <a:xfrm>
              <a:off x="7997683" y="4151492"/>
              <a:ext cx="3901090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lt-LT" sz="2000" noProof="0" dirty="0"/>
                <a:t>Vertintos kitos naudos: pelno mokestis ir išmokos vietos bendruomenėms</a:t>
              </a:r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CD3B5E73-672F-43F1-D8D7-BE29B4CF3C52}"/>
                </a:ext>
              </a:extLst>
            </p:cNvPr>
            <p:cNvSpPr/>
            <p:nvPr/>
          </p:nvSpPr>
          <p:spPr>
            <a:xfrm>
              <a:off x="7997684" y="5168776"/>
              <a:ext cx="3901089" cy="905544"/>
            </a:xfrm>
            <a:prstGeom prst="roundRect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lt-LT" sz="2000" dirty="0"/>
                <a:t>Nevertintos</a:t>
              </a:r>
              <a:r>
                <a:rPr lang="en-US" sz="2000" dirty="0"/>
                <a:t> </a:t>
              </a:r>
              <a:r>
                <a:rPr lang="lt-LT" sz="2000" noProof="0" dirty="0"/>
                <a:t>kitos </a:t>
              </a:r>
              <a:r>
                <a:rPr lang="lt-LT" sz="2000" noProof="0" dirty="0" err="1"/>
                <a:t>socio</a:t>
              </a:r>
              <a:r>
                <a:rPr lang="lt-LT" sz="2000" noProof="0" dirty="0"/>
                <a:t>-ekonominės </a:t>
              </a:r>
              <a:r>
                <a:rPr lang="lt-LT" sz="2000" dirty="0"/>
                <a:t>naudos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3670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95CD6-51F2-27A0-4EBD-724D7D9B3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</a:t>
            </a:r>
            <a:r>
              <a:rPr lang="lt-LT" dirty="0"/>
              <a:t>ŽDAVINIAI, VERTINANT </a:t>
            </a:r>
            <a:r>
              <a:rPr lang="en-US" dirty="0"/>
              <a:t>TIESIOGINES </a:t>
            </a:r>
            <a:r>
              <a:rPr lang="lt-LT" dirty="0"/>
              <a:t>JŪRINĖS GENERACIJOS NAUDAS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2EDA6-96FF-2F97-61B7-050946C05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lt-LT" dirty="0" err="1"/>
              <a:t>Monetizuoti</a:t>
            </a:r>
            <a:r>
              <a:rPr lang="lt-LT" dirty="0"/>
              <a:t> jūrinio vėjo rinkos naudas:</a:t>
            </a:r>
          </a:p>
          <a:p>
            <a:pPr marL="971550" lvl="1" indent="-514350">
              <a:buFont typeface="+mj-lt"/>
              <a:buAutoNum type="alphaLcParenR"/>
            </a:pPr>
            <a:r>
              <a:rPr lang="lt-LT" dirty="0"/>
              <a:t>esant</a:t>
            </a:r>
            <a:r>
              <a:rPr lang="lt-LT" b="1" dirty="0"/>
              <a:t> mažai AEI generacijai</a:t>
            </a:r>
            <a:r>
              <a:rPr lang="lt-LT" dirty="0"/>
              <a:t> (10% nuo instaliuotos galios) remiantis istoriniais duomenimis</a:t>
            </a:r>
          </a:p>
          <a:p>
            <a:pPr marL="971550" lvl="1" indent="-514350">
              <a:buFont typeface="+mj-lt"/>
              <a:buAutoNum type="alphaLcParenR"/>
            </a:pPr>
            <a:r>
              <a:rPr lang="lt-LT" dirty="0"/>
              <a:t>likusio</a:t>
            </a:r>
            <a:r>
              <a:rPr lang="lt-LT" b="1" dirty="0"/>
              <a:t> metų laikotarpio</a:t>
            </a:r>
            <a:r>
              <a:rPr lang="lt-LT" dirty="0"/>
              <a:t> (ne mažos AEI generacijos)</a:t>
            </a:r>
          </a:p>
          <a:p>
            <a:pPr marL="514350" indent="-514350">
              <a:buAutoNum type="arabicParenR"/>
            </a:pPr>
            <a:r>
              <a:rPr lang="lt-LT" dirty="0" err="1"/>
              <a:t>Monetizuoti</a:t>
            </a:r>
            <a:r>
              <a:rPr lang="lt-LT" dirty="0"/>
              <a:t> </a:t>
            </a:r>
            <a:r>
              <a:rPr lang="lt-LT" b="1" dirty="0"/>
              <a:t>negeneruojamos</a:t>
            </a:r>
            <a:r>
              <a:rPr lang="lt-LT" dirty="0"/>
              <a:t> </a:t>
            </a:r>
            <a:r>
              <a:rPr lang="lt-LT" b="1" dirty="0"/>
              <a:t>elektros energijos dujų elektrinėse</a:t>
            </a:r>
            <a:r>
              <a:rPr lang="lt-LT" dirty="0"/>
              <a:t> naudas dėl jūrinio vėjo </a:t>
            </a:r>
          </a:p>
          <a:p>
            <a:pPr marL="514350" indent="-514350">
              <a:buAutoNum type="arabicParenR"/>
            </a:pPr>
            <a:r>
              <a:rPr lang="lt-LT" dirty="0" err="1"/>
              <a:t>Monetizuoti</a:t>
            </a:r>
            <a:r>
              <a:rPr lang="lt-LT" dirty="0"/>
              <a:t> jūrinio vėjo </a:t>
            </a:r>
            <a:r>
              <a:rPr lang="lt-LT" b="1" dirty="0"/>
              <a:t>balansavimo pajėgumų </a:t>
            </a:r>
            <a:r>
              <a:rPr lang="lt-LT" dirty="0"/>
              <a:t>naudas</a:t>
            </a:r>
          </a:p>
        </p:txBody>
      </p:sp>
    </p:spTree>
    <p:extLst>
      <p:ext uri="{BB962C8B-B14F-4D97-AF65-F5344CB8AC3E}">
        <p14:creationId xmlns:p14="http://schemas.microsoft.com/office/powerpoint/2010/main" val="453903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09CD9-C7E0-9C19-3805-636900134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96D92FD5-C2BA-EC1B-DAE0-9443BA739DB2}"/>
              </a:ext>
            </a:extLst>
          </p:cNvPr>
          <p:cNvGraphicFramePr>
            <a:graphicFrameLocks/>
          </p:cNvGraphicFramePr>
          <p:nvPr/>
        </p:nvGraphicFramePr>
        <p:xfrm>
          <a:off x="5285561" y="1325563"/>
          <a:ext cx="6878677" cy="2576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1FC531ED-5C53-83F6-F2E2-EF3CD9CA332C}"/>
              </a:ext>
            </a:extLst>
          </p:cNvPr>
          <p:cNvSpPr txBox="1">
            <a:spLocks/>
          </p:cNvSpPr>
          <p:nvPr/>
        </p:nvSpPr>
        <p:spPr>
          <a:xfrm>
            <a:off x="5474752" y="4595875"/>
            <a:ext cx="6500293" cy="16806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endParaRPr lang="lt-LT" sz="160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1600">
                <a:solidFill>
                  <a:schemeClr val="accent4"/>
                </a:solidFill>
              </a:rPr>
              <a:t>Sausumos vėjo generacijos minimumo (10%) laikotarpis Vokietijoje tęsiasi 1921 valandas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1600">
                <a:solidFill>
                  <a:schemeClr val="accent4"/>
                </a:solidFill>
              </a:rPr>
              <a:t>Tuo laikotarpiu  jūrinio vėjo generacija gali sieki iki 90%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1600">
                <a:solidFill>
                  <a:schemeClr val="accent4"/>
                </a:solidFill>
              </a:rPr>
              <a:t>2024 m. Lietuvoje buvo apie 2500 val., kai sausumos vėjas generuoja 10 proc. ir mažiau pajėgumo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lt-LT" sz="1600" b="1">
                <a:solidFill>
                  <a:schemeClr val="accent4"/>
                </a:solidFill>
              </a:rPr>
              <a:t>Jūrinis vėjas tomis išskirtinėmis valandomis gamina beveik 3 kartus daugiau energijos nei sausumos vėjas.</a:t>
            </a:r>
            <a:endParaRPr lang="en-US" sz="1600" b="1">
              <a:solidFill>
                <a:schemeClr val="accent4"/>
              </a:solidFill>
            </a:endParaRP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574F1F21-8304-473B-5A7E-5B6EF2AB5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253" y="157584"/>
            <a:ext cx="10515600" cy="1055622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lt-LT" dirty="0"/>
              <a:t>ŽEMOS GAMYBOS LAIKOTARPIS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EF9FB3-A9B2-F878-94DD-D9BC83EE0536}"/>
              </a:ext>
            </a:extLst>
          </p:cNvPr>
          <p:cNvSpPr txBox="1"/>
          <p:nvPr/>
        </p:nvSpPr>
        <p:spPr>
          <a:xfrm>
            <a:off x="394173" y="4912961"/>
            <a:ext cx="46747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>
                <a:solidFill>
                  <a:schemeClr val="accent4"/>
                </a:solidFill>
              </a:rPr>
              <a:t>Metinė AEI generacija (Vokietija, 2024 </a:t>
            </a:r>
            <a:r>
              <a:rPr lang="lt-LT" sz="1400" err="1">
                <a:solidFill>
                  <a:schemeClr val="accent4"/>
                </a:solidFill>
              </a:rPr>
              <a:t>day-ahead</a:t>
            </a:r>
            <a:r>
              <a:rPr lang="lt-LT" sz="1400">
                <a:solidFill>
                  <a:schemeClr val="accent4"/>
                </a:solidFill>
              </a:rPr>
              <a:t> statistika)</a:t>
            </a:r>
            <a:endParaRPr lang="en-US" sz="1400">
              <a:solidFill>
                <a:schemeClr val="accent4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3B89AB0-4B5D-31F3-ADD5-78031D2C2780}"/>
              </a:ext>
            </a:extLst>
          </p:cNvPr>
          <p:cNvCxnSpPr>
            <a:cxnSpLocks/>
          </p:cNvCxnSpPr>
          <p:nvPr/>
        </p:nvCxnSpPr>
        <p:spPr>
          <a:xfrm>
            <a:off x="5296930" y="1280296"/>
            <a:ext cx="0" cy="499619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FBED085C-3AA0-2DAA-8A80-829377B4D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56" y="1213206"/>
            <a:ext cx="5157663" cy="368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935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438BC1E-9204-B724-BD89-60C381982E09}"/>
              </a:ext>
            </a:extLst>
          </p:cNvPr>
          <p:cNvSpPr txBox="1"/>
          <p:nvPr/>
        </p:nvSpPr>
        <p:spPr>
          <a:xfrm>
            <a:off x="174563" y="4506956"/>
            <a:ext cx="4702235" cy="147732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lt-LT">
                <a:solidFill>
                  <a:schemeClr val="accent4"/>
                </a:solidFill>
              </a:rPr>
              <a:t>Jūrinis vėjas turi potencialą sumažinti „</a:t>
            </a:r>
            <a:r>
              <a:rPr lang="lt-LT" err="1">
                <a:solidFill>
                  <a:schemeClr val="accent4"/>
                </a:solidFill>
              </a:rPr>
              <a:t>Dunkelflaute</a:t>
            </a:r>
            <a:r>
              <a:rPr lang="lt-LT">
                <a:solidFill>
                  <a:schemeClr val="accent4"/>
                </a:solidFill>
              </a:rPr>
              <a:t>“ efektą </a:t>
            </a:r>
            <a:r>
              <a:rPr lang="lt-LT" b="1" u="sng">
                <a:solidFill>
                  <a:schemeClr val="accent4"/>
                </a:solidFill>
              </a:rPr>
              <a:t>nuo 84 iki 46 </a:t>
            </a:r>
            <a:r>
              <a:rPr lang="lt-LT" b="1" u="sng" err="1">
                <a:solidFill>
                  <a:schemeClr val="accent4"/>
                </a:solidFill>
              </a:rPr>
              <a:t>val</a:t>
            </a:r>
            <a:r>
              <a:rPr lang="lt-LT" b="1" u="sng">
                <a:solidFill>
                  <a:schemeClr val="accent4"/>
                </a:solidFill>
              </a:rPr>
              <a:t>*.</a:t>
            </a:r>
          </a:p>
          <a:p>
            <a:endParaRPr lang="lt-LT">
              <a:solidFill>
                <a:schemeClr val="accent4"/>
              </a:solidFill>
            </a:endParaRPr>
          </a:p>
          <a:p>
            <a:r>
              <a:rPr lang="lt-LT">
                <a:solidFill>
                  <a:schemeClr val="accent4"/>
                </a:solidFill>
              </a:rPr>
              <a:t>Esant jūrinio vėjo generacijai „</a:t>
            </a:r>
            <a:r>
              <a:rPr lang="lt-LT" err="1">
                <a:solidFill>
                  <a:schemeClr val="accent4"/>
                </a:solidFill>
              </a:rPr>
              <a:t>Dunkelflaute</a:t>
            </a:r>
            <a:r>
              <a:rPr lang="lt-LT">
                <a:solidFill>
                  <a:schemeClr val="accent4"/>
                </a:solidFill>
              </a:rPr>
              <a:t>“ efektas pasireiškia </a:t>
            </a:r>
            <a:r>
              <a:rPr lang="lt-LT" b="1" u="sng">
                <a:solidFill>
                  <a:schemeClr val="accent4"/>
                </a:solidFill>
              </a:rPr>
              <a:t>tik 10 kartų per metus.</a:t>
            </a:r>
            <a:endParaRPr lang="en-US" b="1" u="sng">
              <a:solidFill>
                <a:schemeClr val="accent4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8ABA78F-291C-EEEB-0D7B-43ED84718CC7}"/>
              </a:ext>
            </a:extLst>
          </p:cNvPr>
          <p:cNvGrpSpPr/>
          <p:nvPr/>
        </p:nvGrpSpPr>
        <p:grpSpPr>
          <a:xfrm>
            <a:off x="174563" y="1537808"/>
            <a:ext cx="4820347" cy="2596869"/>
            <a:chOff x="526107" y="1537809"/>
            <a:chExt cx="5284065" cy="261613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6B994E4-3FAF-D8C4-6901-3FB6C5EDD2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6107" y="1537809"/>
              <a:ext cx="5284065" cy="2093204"/>
            </a:xfrm>
            <a:prstGeom prst="rect">
              <a:avLst/>
            </a:prstGeom>
          </p:spPr>
        </p:pic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A7ADC355-46C4-E539-0EAD-F91EB2FAF04E}"/>
                </a:ext>
              </a:extLst>
            </p:cNvPr>
            <p:cNvGrpSpPr/>
            <p:nvPr/>
          </p:nvGrpSpPr>
          <p:grpSpPr>
            <a:xfrm>
              <a:off x="838200" y="3777637"/>
              <a:ext cx="3579561" cy="376305"/>
              <a:chOff x="1056703" y="3855243"/>
              <a:chExt cx="3579561" cy="376305"/>
            </a:xfrm>
          </p:grpSpPr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F1EE3A2E-CAE4-98A0-670D-391D5446DBA1}"/>
                  </a:ext>
                </a:extLst>
              </p:cNvPr>
              <p:cNvGrpSpPr/>
              <p:nvPr/>
            </p:nvGrpSpPr>
            <p:grpSpPr>
              <a:xfrm>
                <a:off x="1056703" y="3855243"/>
                <a:ext cx="2042282" cy="230832"/>
                <a:chOff x="1056703" y="3855243"/>
                <a:chExt cx="2042282" cy="230832"/>
              </a:xfrm>
            </p:grpSpPr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B7C27F93-2F0D-8E58-3592-055877F70B78}"/>
                    </a:ext>
                  </a:extLst>
                </p:cNvPr>
                <p:cNvSpPr/>
                <p:nvPr/>
              </p:nvSpPr>
              <p:spPr>
                <a:xfrm>
                  <a:off x="1056703" y="3940237"/>
                  <a:ext cx="86297" cy="85725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015DBBDD-7947-7DA7-37BF-D8D4608F96F6}"/>
                    </a:ext>
                  </a:extLst>
                </p:cNvPr>
                <p:cNvSpPr txBox="1"/>
                <p:nvPr/>
              </p:nvSpPr>
              <p:spPr>
                <a:xfrm>
                  <a:off x="1143000" y="3855243"/>
                  <a:ext cx="1955985" cy="2308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lt-LT" sz="900"/>
                    <a:t>- žemos vėjo generacijos laikotarpis</a:t>
                  </a:r>
                  <a:endParaRPr lang="en-US" sz="900"/>
                </a:p>
              </p:txBody>
            </p: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A00BE0AE-2E98-6A21-D688-6F59AA97ADE0}"/>
                  </a:ext>
                </a:extLst>
              </p:cNvPr>
              <p:cNvGrpSpPr/>
              <p:nvPr/>
            </p:nvGrpSpPr>
            <p:grpSpPr>
              <a:xfrm>
                <a:off x="1056703" y="4000716"/>
                <a:ext cx="3579561" cy="230832"/>
                <a:chOff x="1056703" y="3855243"/>
                <a:chExt cx="3579561" cy="230832"/>
              </a:xfrm>
            </p:grpSpPr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2D83121D-88C1-72A6-6746-AB03B75ECBF6}"/>
                    </a:ext>
                  </a:extLst>
                </p:cNvPr>
                <p:cNvSpPr/>
                <p:nvPr/>
              </p:nvSpPr>
              <p:spPr>
                <a:xfrm>
                  <a:off x="1056703" y="3940237"/>
                  <a:ext cx="86297" cy="85725"/>
                </a:xfrm>
                <a:prstGeom prst="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id="{DEDAB066-A0B9-25C3-13B5-73360AF6F634}"/>
                    </a:ext>
                  </a:extLst>
                </p:cNvPr>
                <p:cNvSpPr txBox="1"/>
                <p:nvPr/>
              </p:nvSpPr>
              <p:spPr>
                <a:xfrm>
                  <a:off x="1143000" y="3855243"/>
                  <a:ext cx="3493264" cy="2308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lt-LT" sz="900"/>
                    <a:t>- jūros vėjo generacija eliminuoja žemos vėjo generacijos laikotarpį</a:t>
                  </a:r>
                  <a:endParaRPr lang="en-US" sz="900"/>
                </a:p>
              </p:txBody>
            </p:sp>
          </p:grpSp>
        </p:grpSp>
      </p:grpSp>
      <p:sp>
        <p:nvSpPr>
          <p:cNvPr id="5" name="Title 14">
            <a:extLst>
              <a:ext uri="{FF2B5EF4-FFF2-40B4-BE49-F238E27FC236}">
                <a16:creationId xmlns:a16="http://schemas.microsoft.com/office/drawing/2014/main" id="{452874D7-95EA-9AD7-0FC7-E3E62F965CD2}"/>
              </a:ext>
            </a:extLst>
          </p:cNvPr>
          <p:cNvSpPr txBox="1">
            <a:spLocks/>
          </p:cNvSpPr>
          <p:nvPr/>
        </p:nvSpPr>
        <p:spPr>
          <a:xfrm>
            <a:off x="-1" y="4372"/>
            <a:ext cx="12191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t-LT" sz="36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lt-LT" sz="3600" b="1" dirty="0">
                <a:solidFill>
                  <a:schemeClr val="accent2"/>
                </a:solidFill>
              </a:rPr>
              <a:t>2. NEGENERUOJAMOS ELEKTROS ENERGIJOS DUJŲ 	ELEKTRINĖSE 	NAUDOS DĖL JŪRINIO VĖJO ATSIRADIMO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E9D1947-3AC9-2CDA-05F2-B35512D4480C}"/>
              </a:ext>
            </a:extLst>
          </p:cNvPr>
          <p:cNvCxnSpPr>
            <a:cxnSpLocks/>
          </p:cNvCxnSpPr>
          <p:nvPr/>
        </p:nvCxnSpPr>
        <p:spPr>
          <a:xfrm>
            <a:off x="5130021" y="1306287"/>
            <a:ext cx="0" cy="499619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45FC21D-933A-1391-8B9A-68F31079588D}"/>
              </a:ext>
            </a:extLst>
          </p:cNvPr>
          <p:cNvSpPr txBox="1"/>
          <p:nvPr/>
        </p:nvSpPr>
        <p:spPr>
          <a:xfrm>
            <a:off x="5383245" y="6302477"/>
            <a:ext cx="666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900"/>
              <a:t>2024 gruodžio mėnesio gamtinių dujų BGSI-DA LT buvo 47,89 Eur/MWh.</a:t>
            </a:r>
          </a:p>
          <a:p>
            <a:r>
              <a:rPr lang="lt-LT" sz="900"/>
              <a:t>ATL leidimų kaina pagal EEX </a:t>
            </a:r>
            <a:r>
              <a:rPr lang="lt-LT" sz="900" err="1"/>
              <a:t>Primary</a:t>
            </a:r>
            <a:r>
              <a:rPr lang="lt-LT" sz="900"/>
              <a:t> Market </a:t>
            </a:r>
            <a:r>
              <a:rPr lang="lt-LT" sz="900" err="1"/>
              <a:t>Auction</a:t>
            </a:r>
            <a:r>
              <a:rPr lang="lt-LT" sz="900"/>
              <a:t> 2025 m. sausio 14 d. rezultatus 74,45 Eur/t. </a:t>
            </a:r>
            <a:endParaRPr lang="en-US" sz="9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000666F-392B-76A0-0015-16A0B20C350F}"/>
              </a:ext>
            </a:extLst>
          </p:cNvPr>
          <p:cNvSpPr txBox="1"/>
          <p:nvPr/>
        </p:nvSpPr>
        <p:spPr>
          <a:xfrm>
            <a:off x="5265133" y="4506956"/>
            <a:ext cx="670071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>
                <a:solidFill>
                  <a:schemeClr val="accent4"/>
                </a:solidFill>
              </a:rPr>
              <a:t>Trumpus laikotarpius eliminuos kitos priemonės:  lankstumo, kaupimo, saulės generacijos ir kt. įrenginiai</a:t>
            </a:r>
            <a:endParaRPr lang="en-US">
              <a:solidFill>
                <a:schemeClr val="accent4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accent4"/>
                </a:solidFill>
              </a:rPr>
              <a:t>Ka</a:t>
            </a:r>
            <a:r>
              <a:rPr lang="lt-LT">
                <a:solidFill>
                  <a:schemeClr val="accent4"/>
                </a:solidFill>
              </a:rPr>
              <a:t>štai ilgesniais nei 18 val. laikotarpiais sudaro </a:t>
            </a:r>
            <a:r>
              <a:rPr lang="lt-LT" b="1">
                <a:solidFill>
                  <a:schemeClr val="accent4"/>
                </a:solidFill>
              </a:rPr>
              <a:t>29 mln. Eur </a:t>
            </a:r>
            <a:r>
              <a:rPr lang="lt-LT">
                <a:solidFill>
                  <a:schemeClr val="accent4"/>
                </a:solidFill>
              </a:rPr>
              <a:t>per metus</a:t>
            </a:r>
            <a:endParaRPr lang="en-US">
              <a:solidFill>
                <a:schemeClr val="accent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EBD1B5-67E4-4360-2162-338CD1F16B24}"/>
              </a:ext>
            </a:extLst>
          </p:cNvPr>
          <p:cNvSpPr txBox="1"/>
          <p:nvPr/>
        </p:nvSpPr>
        <p:spPr>
          <a:xfrm>
            <a:off x="30592" y="6071644"/>
            <a:ext cx="499017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800"/>
              <a:t>*https://transparency.entsoe.eu/generation/r2/dayAheadGenerationForecastWindAndSolar/show?name=&amp;defaultValue=false&amp;viewType=TABLE&amp;areaType=BZN&amp;atch=false&amp;dateTime.dateTime=11.01.2024+00:00|CET|DAYTIMERANGE&amp;dateTime.endDateTime=11.01.2024+00:00|CET|DAYTIMERANGE&amp;area.values=CTY|10Y1001A1001A83F!BZN|10Y1001A1001A63L&amp;productionType.values=B16&amp;productionType.values=B18&amp;productionType.values=B19&amp;processType.values=A18&amp;processType.values=A01&amp;processType.values=A40&amp;dateTime.timezone=CET_CEST&amp;dateTime.timezone_input=CET+(UTC+1)+/+CEST+(UTC+2)#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4E8312-2B4C-260A-ED48-6E5118964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931" y="1374600"/>
            <a:ext cx="6787022" cy="247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79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A71FB-941A-0215-5766-AEFEE34E4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28D6D-9024-9922-4166-89404A2F2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10458"/>
            <a:ext cx="10515600" cy="81009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lt-LT" sz="2400" kern="50">
                <a:effectLst/>
                <a:latin typeface="Calibri"/>
                <a:ea typeface="Times New Roman" panose="02020603050405020304" pitchFamily="18" charset="0"/>
                <a:cs typeface="Calibri"/>
              </a:rPr>
              <a:t>Vertinant 2024 m. vidutines Europos šalių </a:t>
            </a:r>
            <a:r>
              <a:rPr lang="en-US" sz="2400" kern="50">
                <a:effectLst/>
                <a:latin typeface="Calibri"/>
                <a:ea typeface="Times New Roman" panose="02020603050405020304" pitchFamily="18" charset="0"/>
                <a:cs typeface="Calibri"/>
              </a:rPr>
              <a:t>da</a:t>
            </a:r>
            <a:r>
              <a:rPr lang="lt-LT" sz="2400" kern="50" err="1">
                <a:effectLst/>
                <a:latin typeface="Calibri"/>
                <a:ea typeface="Times New Roman" panose="02020603050405020304" pitchFamily="18" charset="0"/>
                <a:cs typeface="Calibri"/>
              </a:rPr>
              <a:t>žnio</a:t>
            </a:r>
            <a:r>
              <a:rPr lang="lt-LT" sz="2400" kern="50">
                <a:effectLst/>
                <a:latin typeface="Calibri"/>
                <a:ea typeface="Times New Roman" panose="02020603050405020304" pitchFamily="18" charset="0"/>
                <a:cs typeface="Calibri"/>
              </a:rPr>
              <a:t> atkūrimo rezervo (FRR) balansavimo pajėgumų kainas, Lietuva sutaupytų </a:t>
            </a:r>
            <a:r>
              <a:rPr lang="en-US" sz="2400" kern="50">
                <a:effectLst/>
                <a:latin typeface="Calibri"/>
                <a:ea typeface="Times New Roman" panose="02020603050405020304" pitchFamily="18" charset="0"/>
                <a:cs typeface="Calibri"/>
              </a:rPr>
              <a:t>~ 1 </a:t>
            </a:r>
            <a:r>
              <a:rPr lang="en-US" sz="2400" kern="50" err="1">
                <a:effectLst/>
                <a:latin typeface="Calibri"/>
                <a:ea typeface="Times New Roman" panose="02020603050405020304" pitchFamily="18" charset="0"/>
                <a:cs typeface="Calibri"/>
              </a:rPr>
              <a:t>mln</a:t>
            </a:r>
            <a:r>
              <a:rPr lang="en-US" sz="2400" kern="50">
                <a:effectLst/>
                <a:latin typeface="Calibri"/>
                <a:ea typeface="Times New Roman" panose="02020603050405020304" pitchFamily="18" charset="0"/>
                <a:cs typeface="Calibri"/>
              </a:rPr>
              <a:t>. </a:t>
            </a:r>
            <a:r>
              <a:rPr lang="lt-LT" sz="2400" kern="50">
                <a:effectLst/>
                <a:latin typeface="Calibri"/>
                <a:ea typeface="Times New Roman" panose="02020603050405020304" pitchFamily="18" charset="0"/>
                <a:cs typeface="Calibri"/>
              </a:rPr>
              <a:t>EUR per metus</a:t>
            </a:r>
            <a:endParaRPr lang="lt-LT" sz="3600">
              <a:latin typeface="Times New Roman"/>
              <a:ea typeface="Calibri"/>
              <a:cs typeface="Calibri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064FC03-50C5-24D5-7C3A-DE58D510F0E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t-LT" sz="3600" dirty="0"/>
              <a:t>	</a:t>
            </a:r>
            <a:r>
              <a:rPr lang="lt-LT" sz="3600" b="1" dirty="0">
                <a:solidFill>
                  <a:schemeClr val="accent2"/>
                </a:solidFill>
              </a:rPr>
              <a:t>3. JŪRINIO VĖJO BALANSAVIMO PAJĖGUMŲ NAUDA</a:t>
            </a:r>
            <a:endParaRPr lang="en-US" sz="3600" b="1" dirty="0">
              <a:solidFill>
                <a:schemeClr val="accent2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8D76CF1-CAE8-7583-6AAA-684F59A35455}"/>
              </a:ext>
            </a:extLst>
          </p:cNvPr>
          <p:cNvGrpSpPr/>
          <p:nvPr/>
        </p:nvGrpSpPr>
        <p:grpSpPr>
          <a:xfrm>
            <a:off x="1327095" y="1217092"/>
            <a:ext cx="7700791" cy="3819365"/>
            <a:chOff x="2154409" y="1013892"/>
            <a:chExt cx="6198679" cy="4027316"/>
          </a:xfrm>
        </p:grpSpPr>
        <p:sp>
          <p:nvSpPr>
            <p:cNvPr id="5" name="Arrow: Up 4">
              <a:extLst>
                <a:ext uri="{FF2B5EF4-FFF2-40B4-BE49-F238E27FC236}">
                  <a16:creationId xmlns:a16="http://schemas.microsoft.com/office/drawing/2014/main" id="{AB4BB712-F99F-374F-44F0-3228ABDC0804}"/>
                </a:ext>
              </a:extLst>
            </p:cNvPr>
            <p:cNvSpPr/>
            <p:nvPr/>
          </p:nvSpPr>
          <p:spPr>
            <a:xfrm>
              <a:off x="2595069" y="1820412"/>
              <a:ext cx="556813" cy="939942"/>
            </a:xfrm>
            <a:prstGeom prst="upArrow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Arrow: Up 5">
              <a:extLst>
                <a:ext uri="{FF2B5EF4-FFF2-40B4-BE49-F238E27FC236}">
                  <a16:creationId xmlns:a16="http://schemas.microsoft.com/office/drawing/2014/main" id="{8CA6E9C7-2939-E392-3E4B-0E8D5F4A77DE}"/>
                </a:ext>
              </a:extLst>
            </p:cNvPr>
            <p:cNvSpPr/>
            <p:nvPr/>
          </p:nvSpPr>
          <p:spPr>
            <a:xfrm rot="10800000">
              <a:off x="2595069" y="3512738"/>
              <a:ext cx="556813" cy="939942"/>
            </a:xfrm>
            <a:prstGeom prst="upArrow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64D3E05C-7B9B-1666-F09D-817E3F54851A}"/>
                </a:ext>
              </a:extLst>
            </p:cNvPr>
            <p:cNvSpPr/>
            <p:nvPr/>
          </p:nvSpPr>
          <p:spPr>
            <a:xfrm>
              <a:off x="3626962" y="1820412"/>
              <a:ext cx="1787933" cy="93994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lt-LT" sz="2000" b="1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8 MW</a:t>
              </a:r>
              <a:endParaRPr lang="en-US" sz="2000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04532F32-E29C-1752-29B0-D2FF5D71FF59}"/>
                </a:ext>
              </a:extLst>
            </p:cNvPr>
            <p:cNvSpPr/>
            <p:nvPr/>
          </p:nvSpPr>
          <p:spPr>
            <a:xfrm>
              <a:off x="5889975" y="3428999"/>
              <a:ext cx="1787933" cy="939941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lt-LT" sz="2000" b="1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7 MW </a:t>
              </a:r>
              <a:endParaRPr lang="en-US" sz="2000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417B2E6-05CE-A8B6-654F-9012D3CD711E}"/>
                </a:ext>
              </a:extLst>
            </p:cNvPr>
            <p:cNvSpPr/>
            <p:nvPr/>
          </p:nvSpPr>
          <p:spPr>
            <a:xfrm>
              <a:off x="5889975" y="1820412"/>
              <a:ext cx="1787933" cy="970593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lt-LT" sz="2000" b="1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5 MW</a:t>
              </a:r>
              <a:endParaRPr lang="en-US" sz="200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67DDE466-F7D8-8E92-E327-33AF050906B2}"/>
                </a:ext>
              </a:extLst>
            </p:cNvPr>
            <p:cNvSpPr/>
            <p:nvPr/>
          </p:nvSpPr>
          <p:spPr>
            <a:xfrm>
              <a:off x="3655057" y="3428999"/>
              <a:ext cx="1787933" cy="96587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lt-LT" sz="2000" b="1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11 MW </a:t>
              </a:r>
              <a:endParaRPr lang="en-US" sz="200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804CF9-7C14-00D4-2DA0-19EB4FDFD38B}"/>
                </a:ext>
              </a:extLst>
            </p:cNvPr>
            <p:cNvSpPr txBox="1"/>
            <p:nvPr/>
          </p:nvSpPr>
          <p:spPr>
            <a:xfrm>
              <a:off x="3542280" y="1013892"/>
              <a:ext cx="215701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lt-LT" sz="1800" b="0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Prijungus </a:t>
              </a:r>
              <a:r>
                <a:rPr lang="lt-LT" sz="1800" b="1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sausumos vėjo </a:t>
              </a:r>
              <a:r>
                <a:rPr lang="lt-LT" sz="1800" b="0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parką poreikis </a:t>
              </a:r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1CB1D15-4D21-CD22-2F8D-A03C4A8AC34C}"/>
                </a:ext>
              </a:extLst>
            </p:cNvPr>
            <p:cNvSpPr txBox="1"/>
            <p:nvPr/>
          </p:nvSpPr>
          <p:spPr>
            <a:xfrm>
              <a:off x="5961739" y="1035954"/>
              <a:ext cx="2005037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lt-LT" sz="1800" b="0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Prijungus </a:t>
              </a:r>
              <a:r>
                <a:rPr lang="lt-LT" sz="1800" b="1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jūrinį vėjo </a:t>
              </a:r>
              <a:r>
                <a:rPr lang="lt-LT" sz="1800" b="0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parką poreikis</a:t>
              </a:r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B5BEACF-C7CA-46BB-794F-3E1D1A427079}"/>
                </a:ext>
              </a:extLst>
            </p:cNvPr>
            <p:cNvSpPr txBox="1"/>
            <p:nvPr/>
          </p:nvSpPr>
          <p:spPr>
            <a:xfrm>
              <a:off x="2154409" y="1058623"/>
              <a:ext cx="150824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lt-LT" b="0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Balansavimas aukštyn</a:t>
              </a:r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32652B-81CE-FDB1-5498-D40C5D4DC345}"/>
                </a:ext>
              </a:extLst>
            </p:cNvPr>
            <p:cNvSpPr txBox="1"/>
            <p:nvPr/>
          </p:nvSpPr>
          <p:spPr>
            <a:xfrm>
              <a:off x="2162157" y="4394877"/>
              <a:ext cx="150824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lt-LT" b="0" i="0" u="none" strike="noStrike">
                  <a:solidFill>
                    <a:srgbClr val="002D72"/>
                  </a:solidFill>
                  <a:effectLst/>
                  <a:latin typeface="Corbel body"/>
                  <a:cs typeface="Arial" panose="020B0604020202020204" pitchFamily="34" charset="0"/>
                </a:rPr>
                <a:t>Balansavimas žemyn</a:t>
              </a:r>
              <a:endParaRPr lang="en-US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0E74C28-A931-AD75-0D24-F02DA7E4999C}"/>
                </a:ext>
              </a:extLst>
            </p:cNvPr>
            <p:cNvCxnSpPr/>
            <p:nvPr/>
          </p:nvCxnSpPr>
          <p:spPr>
            <a:xfrm>
              <a:off x="2162157" y="3136545"/>
              <a:ext cx="6190931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85059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73951-0CC2-1B5C-131D-E5C9275DD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C8C02-381F-CBC1-46C1-74EE35ED5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755" y="0"/>
            <a:ext cx="10918896" cy="1325563"/>
          </a:xfrm>
        </p:spPr>
        <p:txBody>
          <a:bodyPr anchor="ctr">
            <a:normAutofit/>
          </a:bodyPr>
          <a:lstStyle/>
          <a:p>
            <a:r>
              <a:rPr lang="lt-LT" sz="3600" dirty="0"/>
              <a:t>JŪRINIO VĖJO GENERACIJOS NAUDOS 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0B3912AD-C443-F5A6-29B8-17E9B763883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8951334"/>
              </p:ext>
            </p:extLst>
          </p:nvPr>
        </p:nvGraphicFramePr>
        <p:xfrm>
          <a:off x="514349" y="1338931"/>
          <a:ext cx="10441687" cy="4755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7389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D75C0-B7BB-CA6E-875B-04FB510AD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rrow: Pentagon 95">
            <a:extLst>
              <a:ext uri="{FF2B5EF4-FFF2-40B4-BE49-F238E27FC236}">
                <a16:creationId xmlns:a16="http://schemas.microsoft.com/office/drawing/2014/main" id="{EC797DF8-B432-5829-3C85-BCF52BFBC36E}"/>
              </a:ext>
            </a:extLst>
          </p:cNvPr>
          <p:cNvSpPr/>
          <p:nvPr/>
        </p:nvSpPr>
        <p:spPr>
          <a:xfrm>
            <a:off x="122218" y="1323134"/>
            <a:ext cx="8219528" cy="5301186"/>
          </a:xfrm>
          <a:prstGeom prst="homePlate">
            <a:avLst>
              <a:gd name="adj" fmla="val 9284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1AF9A6-9284-D5D2-DE14-340E0F0F1A79}"/>
              </a:ext>
            </a:extLst>
          </p:cNvPr>
          <p:cNvSpPr txBox="1"/>
          <p:nvPr/>
        </p:nvSpPr>
        <p:spPr>
          <a:xfrm>
            <a:off x="576802" y="399393"/>
            <a:ext cx="10807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000" b="1" dirty="0">
                <a:solidFill>
                  <a:srgbClr val="6BCABA"/>
                </a:solidFill>
                <a:latin typeface="Corbel" panose="020B0503020204020204"/>
                <a:ea typeface="+mj-ea"/>
                <a:cs typeface="+mj-cs"/>
              </a:rPr>
              <a:t>V</a:t>
            </a:r>
            <a:r>
              <a:rPr lang="en-US" sz="4000" b="1" dirty="0">
                <a:solidFill>
                  <a:srgbClr val="6BCABA"/>
                </a:solidFill>
                <a:latin typeface="Corbel" panose="020B0503020204020204"/>
                <a:ea typeface="+mj-ea"/>
                <a:cs typeface="+mj-cs"/>
              </a:rPr>
              <a:t>IAP </a:t>
            </a:r>
            <a:r>
              <a:rPr lang="lt-LT" sz="4000" b="1" dirty="0">
                <a:solidFill>
                  <a:srgbClr val="6BCABA"/>
                </a:solidFill>
                <a:latin typeface="Corbel" panose="020B0503020204020204"/>
                <a:ea typeface="+mj-ea"/>
                <a:cs typeface="+mj-cs"/>
              </a:rPr>
              <a:t>METINĖS </a:t>
            </a:r>
            <a:r>
              <a:rPr lang="en-US" sz="4000" b="1" dirty="0">
                <a:solidFill>
                  <a:srgbClr val="6BCABA"/>
                </a:solidFill>
                <a:latin typeface="Corbel" panose="020B0503020204020204"/>
                <a:ea typeface="+mj-ea"/>
                <a:cs typeface="+mj-cs"/>
              </a:rPr>
              <a:t>I</a:t>
            </a:r>
            <a:r>
              <a:rPr lang="lt-LT" sz="4000" b="1" dirty="0">
                <a:solidFill>
                  <a:srgbClr val="6BCABA"/>
                </a:solidFill>
                <a:latin typeface="Corbel" panose="020B0503020204020204"/>
                <a:ea typeface="+mj-ea"/>
                <a:cs typeface="+mj-cs"/>
              </a:rPr>
              <a:t>ŠMOKOS (KAŠTAI)</a:t>
            </a:r>
            <a:endParaRPr lang="en-US" sz="3200" b="1" dirty="0"/>
          </a:p>
        </p:txBody>
      </p:sp>
      <p:graphicFrame>
        <p:nvGraphicFramePr>
          <p:cNvPr id="19" name="Lentelė 18">
            <a:extLst>
              <a:ext uri="{FF2B5EF4-FFF2-40B4-BE49-F238E27FC236}">
                <a16:creationId xmlns:a16="http://schemas.microsoft.com/office/drawing/2014/main" id="{F935D4AD-D875-3B44-762E-D533F58A6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355814"/>
              </p:ext>
            </p:extLst>
          </p:nvPr>
        </p:nvGraphicFramePr>
        <p:xfrm>
          <a:off x="8392516" y="2303168"/>
          <a:ext cx="3474364" cy="2011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37182">
                  <a:extLst>
                    <a:ext uri="{9D8B030D-6E8A-4147-A177-3AD203B41FA5}">
                      <a16:colId xmlns:a16="http://schemas.microsoft.com/office/drawing/2014/main" val="1247660630"/>
                    </a:ext>
                  </a:extLst>
                </a:gridCol>
                <a:gridCol w="1737182">
                  <a:extLst>
                    <a:ext uri="{9D8B030D-6E8A-4147-A177-3AD203B41FA5}">
                      <a16:colId xmlns:a16="http://schemas.microsoft.com/office/drawing/2014/main" val="3226874339"/>
                    </a:ext>
                  </a:extLst>
                </a:gridCol>
              </a:tblGrid>
              <a:tr h="317431">
                <a:tc>
                  <a:txBody>
                    <a:bodyPr/>
                    <a:lstStyle/>
                    <a:p>
                      <a:r>
                        <a:rPr lang="lt-LT"/>
                        <a:t>Kai vidutinė rinkos kaina Eur/MWh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dirty="0"/>
                        <a:t>Išmokamos  metinės VIAP lėšos, mln. EUR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855088"/>
                  </a:ext>
                </a:extLst>
              </a:tr>
              <a:tr h="355358">
                <a:tc>
                  <a:txBody>
                    <a:bodyPr/>
                    <a:lstStyle/>
                    <a:p>
                      <a:pPr algn="ctr"/>
                      <a:r>
                        <a:rPr lang="lt-LT"/>
                        <a:t>65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/>
                        <a:t>195,7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249172"/>
                  </a:ext>
                </a:extLst>
              </a:tr>
              <a:tr h="355358">
                <a:tc>
                  <a:txBody>
                    <a:bodyPr/>
                    <a:lstStyle/>
                    <a:p>
                      <a:pPr algn="ctr"/>
                      <a:r>
                        <a:rPr lang="lt-LT"/>
                        <a:t>75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/>
                        <a:t>161,7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4643360"/>
                  </a:ext>
                </a:extLst>
              </a:tr>
              <a:tr h="355358">
                <a:tc>
                  <a:txBody>
                    <a:bodyPr/>
                    <a:lstStyle/>
                    <a:p>
                      <a:pPr algn="ctr"/>
                      <a:r>
                        <a:rPr lang="lt-LT" dirty="0"/>
                        <a:t>85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dirty="0"/>
                        <a:t>127,6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97014"/>
                  </a:ext>
                </a:extLst>
              </a:tr>
            </a:tbl>
          </a:graphicData>
        </a:graphic>
      </p:graphicFrame>
      <p:grpSp>
        <p:nvGrpSpPr>
          <p:cNvPr id="93" name="Group 92">
            <a:extLst>
              <a:ext uri="{FF2B5EF4-FFF2-40B4-BE49-F238E27FC236}">
                <a16:creationId xmlns:a16="http://schemas.microsoft.com/office/drawing/2014/main" id="{63F5EE0A-2E7A-D365-EAF3-96299C3AF92B}"/>
              </a:ext>
            </a:extLst>
          </p:cNvPr>
          <p:cNvGrpSpPr/>
          <p:nvPr/>
        </p:nvGrpSpPr>
        <p:grpSpPr>
          <a:xfrm>
            <a:off x="122218" y="1800022"/>
            <a:ext cx="8020015" cy="3978684"/>
            <a:chOff x="305866" y="1718742"/>
            <a:chExt cx="9747128" cy="3978684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E9D6D725-E397-FA01-9C52-35695FB7943A}"/>
                </a:ext>
              </a:extLst>
            </p:cNvPr>
            <p:cNvGrpSpPr/>
            <p:nvPr/>
          </p:nvGrpSpPr>
          <p:grpSpPr>
            <a:xfrm>
              <a:off x="305866" y="1913214"/>
              <a:ext cx="7426431" cy="3784212"/>
              <a:chOff x="420247" y="1234079"/>
              <a:chExt cx="9889683" cy="3784212"/>
            </a:xfrm>
          </p:grpSpPr>
          <p:cxnSp>
            <p:nvCxnSpPr>
              <p:cNvPr id="5" name="Straight Arrow Connector 4">
                <a:extLst>
                  <a:ext uri="{FF2B5EF4-FFF2-40B4-BE49-F238E27FC236}">
                    <a16:creationId xmlns:a16="http://schemas.microsoft.com/office/drawing/2014/main" id="{6F86EBCE-E669-1BB9-669F-4C27094724E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153585" y="1234079"/>
                <a:ext cx="0" cy="3415473"/>
              </a:xfrm>
              <a:prstGeom prst="straightConnector1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Arrow Connector 5">
                <a:extLst>
                  <a:ext uri="{FF2B5EF4-FFF2-40B4-BE49-F238E27FC236}">
                    <a16:creationId xmlns:a16="http://schemas.microsoft.com/office/drawing/2014/main" id="{F70F6155-B286-84D9-691C-607D995A3123}"/>
                  </a:ext>
                </a:extLst>
              </p:cNvPr>
              <p:cNvCxnSpPr>
                <a:cxnSpLocks/>
                <a:stCxn id="16" idx="2"/>
              </p:cNvCxnSpPr>
              <p:nvPr/>
            </p:nvCxnSpPr>
            <p:spPr>
              <a:xfrm>
                <a:off x="857807" y="4363051"/>
                <a:ext cx="9225553" cy="0"/>
              </a:xfrm>
              <a:prstGeom prst="straightConnector1">
                <a:avLst/>
              </a:prstGeom>
              <a:ln w="57150">
                <a:solidFill>
                  <a:schemeClr val="bg1">
                    <a:lumMod val="85000"/>
                  </a:schemeClr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3B08E7D-5CFC-6182-ED09-0E9B0860F859}"/>
                  </a:ext>
                </a:extLst>
              </p:cNvPr>
              <p:cNvCxnSpPr>
                <a:cxnSpLocks/>
                <a:stCxn id="27" idx="5"/>
              </p:cNvCxnSpPr>
              <p:nvPr/>
            </p:nvCxnSpPr>
            <p:spPr>
              <a:xfrm flipV="1">
                <a:off x="1152050" y="2315039"/>
                <a:ext cx="9074949" cy="19940"/>
              </a:xfrm>
              <a:prstGeom prst="line">
                <a:avLst/>
              </a:prstGeom>
              <a:ln w="38100">
                <a:prstDash val="soli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F27B34-F3FF-FA1A-C4EF-48180E2FD3EA}"/>
                  </a:ext>
                </a:extLst>
              </p:cNvPr>
              <p:cNvSpPr txBox="1"/>
              <p:nvPr/>
            </p:nvSpPr>
            <p:spPr>
              <a:xfrm>
                <a:off x="3289425" y="1376689"/>
                <a:ext cx="19592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lt-LT" b="1" dirty="0"/>
                  <a:t>Mokama į </a:t>
                </a:r>
                <a:endParaRPr lang="en-US" b="1" dirty="0"/>
              </a:p>
              <a:p>
                <a:r>
                  <a:rPr lang="lt-LT" b="1" dirty="0"/>
                  <a:t>VIAP (+)</a:t>
                </a:r>
                <a:endParaRPr lang="en-US" b="1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866277F-37E0-28B3-4235-72BC4AA5EDC3}"/>
                  </a:ext>
                </a:extLst>
              </p:cNvPr>
              <p:cNvSpPr txBox="1"/>
              <p:nvPr/>
            </p:nvSpPr>
            <p:spPr>
              <a:xfrm>
                <a:off x="2177411" y="3002192"/>
                <a:ext cx="207085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lt-LT" b="1" dirty="0"/>
                  <a:t>Gaunam</a:t>
                </a:r>
                <a:r>
                  <a:rPr lang="en-US" b="1" dirty="0"/>
                  <a:t> </a:t>
                </a:r>
                <a:r>
                  <a:rPr lang="lt-LT" b="1" dirty="0"/>
                  <a:t>iš </a:t>
                </a:r>
                <a:endParaRPr lang="en-US" b="1" dirty="0"/>
              </a:p>
              <a:p>
                <a:r>
                  <a:rPr lang="lt-LT" b="1" dirty="0"/>
                  <a:t>VIAP (-)</a:t>
                </a:r>
                <a:endParaRPr lang="en-US" b="1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C555EDB-1F78-0DDE-57C8-F6A6BCA51924}"/>
                  </a:ext>
                </a:extLst>
              </p:cNvPr>
              <p:cNvSpPr txBox="1"/>
              <p:nvPr/>
            </p:nvSpPr>
            <p:spPr>
              <a:xfrm>
                <a:off x="4697498" y="4371960"/>
                <a:ext cx="19840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lt-LT" b="1" dirty="0"/>
                  <a:t>Nėra mokėjimų</a:t>
                </a:r>
                <a:endParaRPr lang="en-US" b="1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6FF310C-25BD-11C8-60AC-5BDF5E50B9D1}"/>
                  </a:ext>
                </a:extLst>
              </p:cNvPr>
              <p:cNvSpPr txBox="1"/>
              <p:nvPr/>
            </p:nvSpPr>
            <p:spPr>
              <a:xfrm>
                <a:off x="703759" y="3993719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lt-LT" dirty="0"/>
                  <a:t>0</a:t>
                </a:r>
                <a:endParaRPr lang="en-US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67E9C1E-8DAA-6FE2-BC3B-AC119EA57A50}"/>
                  </a:ext>
                </a:extLst>
              </p:cNvPr>
              <p:cNvSpPr txBox="1"/>
              <p:nvPr/>
            </p:nvSpPr>
            <p:spPr>
              <a:xfrm rot="16200000">
                <a:off x="-2945" y="2200597"/>
                <a:ext cx="1338220" cy="4918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lt-LT" dirty="0"/>
                  <a:t>Kaina, Eur/MWh</a:t>
                </a:r>
                <a:endParaRPr lang="en-US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70116F2-A6A8-CECE-0C49-5D7231891509}"/>
                  </a:ext>
                </a:extLst>
              </p:cNvPr>
              <p:cNvSpPr txBox="1"/>
              <p:nvPr/>
            </p:nvSpPr>
            <p:spPr>
              <a:xfrm>
                <a:off x="9248101" y="4464886"/>
                <a:ext cx="10618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lt-LT" dirty="0"/>
                  <a:t>Laikas, h</a:t>
                </a:r>
                <a:endParaRPr lang="en-US" dirty="0"/>
              </a:p>
            </p:txBody>
          </p:sp>
        </p:grpSp>
        <p:sp>
          <p:nvSpPr>
            <p:cNvPr id="27" name="Rectangle: Top Corners Snipped 26">
              <a:extLst>
                <a:ext uri="{FF2B5EF4-FFF2-40B4-BE49-F238E27FC236}">
                  <a16:creationId xmlns:a16="http://schemas.microsoft.com/office/drawing/2014/main" id="{EC3B1F6A-D3C0-0CF4-026D-9F53984B7F2B}"/>
                </a:ext>
              </a:extLst>
            </p:cNvPr>
            <p:cNvSpPr/>
            <p:nvPr/>
          </p:nvSpPr>
          <p:spPr>
            <a:xfrm>
              <a:off x="855396" y="1917343"/>
              <a:ext cx="1811406" cy="1096771"/>
            </a:xfrm>
            <a:custGeom>
              <a:avLst/>
              <a:gdLst>
                <a:gd name="connsiteX0" fmla="*/ 177961 w 1829748"/>
                <a:gd name="connsiteY0" fmla="*/ 0 h 1067743"/>
                <a:gd name="connsiteX1" fmla="*/ 1651787 w 1829748"/>
                <a:gd name="connsiteY1" fmla="*/ 0 h 1067743"/>
                <a:gd name="connsiteX2" fmla="*/ 1829748 w 1829748"/>
                <a:gd name="connsiteY2" fmla="*/ 177961 h 1067743"/>
                <a:gd name="connsiteX3" fmla="*/ 1829748 w 1829748"/>
                <a:gd name="connsiteY3" fmla="*/ 1067743 h 1067743"/>
                <a:gd name="connsiteX4" fmla="*/ 1829748 w 1829748"/>
                <a:gd name="connsiteY4" fmla="*/ 1067743 h 1067743"/>
                <a:gd name="connsiteX5" fmla="*/ 0 w 1829748"/>
                <a:gd name="connsiteY5" fmla="*/ 1067743 h 1067743"/>
                <a:gd name="connsiteX6" fmla="*/ 0 w 1829748"/>
                <a:gd name="connsiteY6" fmla="*/ 1067743 h 1067743"/>
                <a:gd name="connsiteX7" fmla="*/ 0 w 1829748"/>
                <a:gd name="connsiteY7" fmla="*/ 177961 h 1067743"/>
                <a:gd name="connsiteX8" fmla="*/ 177961 w 1829748"/>
                <a:gd name="connsiteY8" fmla="*/ 0 h 1067743"/>
                <a:gd name="connsiteX0" fmla="*/ 177961 w 1829748"/>
                <a:gd name="connsiteY0" fmla="*/ 0 h 1067743"/>
                <a:gd name="connsiteX1" fmla="*/ 1651787 w 1829748"/>
                <a:gd name="connsiteY1" fmla="*/ 0 h 1067743"/>
                <a:gd name="connsiteX2" fmla="*/ 1365291 w 1829748"/>
                <a:gd name="connsiteY2" fmla="*/ 613389 h 1067743"/>
                <a:gd name="connsiteX3" fmla="*/ 1829748 w 1829748"/>
                <a:gd name="connsiteY3" fmla="*/ 1067743 h 1067743"/>
                <a:gd name="connsiteX4" fmla="*/ 1829748 w 1829748"/>
                <a:gd name="connsiteY4" fmla="*/ 1067743 h 1067743"/>
                <a:gd name="connsiteX5" fmla="*/ 0 w 1829748"/>
                <a:gd name="connsiteY5" fmla="*/ 1067743 h 1067743"/>
                <a:gd name="connsiteX6" fmla="*/ 0 w 1829748"/>
                <a:gd name="connsiteY6" fmla="*/ 1067743 h 1067743"/>
                <a:gd name="connsiteX7" fmla="*/ 0 w 1829748"/>
                <a:gd name="connsiteY7" fmla="*/ 177961 h 1067743"/>
                <a:gd name="connsiteX8" fmla="*/ 177961 w 1829748"/>
                <a:gd name="connsiteY8" fmla="*/ 0 h 1067743"/>
                <a:gd name="connsiteX0" fmla="*/ 177961 w 1829748"/>
                <a:gd name="connsiteY0" fmla="*/ 29028 h 1096771"/>
                <a:gd name="connsiteX1" fmla="*/ 984130 w 1829748"/>
                <a:gd name="connsiteY1" fmla="*/ 0 h 1096771"/>
                <a:gd name="connsiteX2" fmla="*/ 1365291 w 1829748"/>
                <a:gd name="connsiteY2" fmla="*/ 642417 h 1096771"/>
                <a:gd name="connsiteX3" fmla="*/ 1829748 w 1829748"/>
                <a:gd name="connsiteY3" fmla="*/ 1096771 h 1096771"/>
                <a:gd name="connsiteX4" fmla="*/ 1829748 w 1829748"/>
                <a:gd name="connsiteY4" fmla="*/ 1096771 h 1096771"/>
                <a:gd name="connsiteX5" fmla="*/ 0 w 1829748"/>
                <a:gd name="connsiteY5" fmla="*/ 1096771 h 1096771"/>
                <a:gd name="connsiteX6" fmla="*/ 0 w 1829748"/>
                <a:gd name="connsiteY6" fmla="*/ 1096771 h 1096771"/>
                <a:gd name="connsiteX7" fmla="*/ 0 w 1829748"/>
                <a:gd name="connsiteY7" fmla="*/ 206989 h 1096771"/>
                <a:gd name="connsiteX8" fmla="*/ 177961 w 1829748"/>
                <a:gd name="connsiteY8" fmla="*/ 29028 h 1096771"/>
                <a:gd name="connsiteX0" fmla="*/ 569847 w 1829748"/>
                <a:gd name="connsiteY0" fmla="*/ 43542 h 1096771"/>
                <a:gd name="connsiteX1" fmla="*/ 984130 w 1829748"/>
                <a:gd name="connsiteY1" fmla="*/ 0 h 1096771"/>
                <a:gd name="connsiteX2" fmla="*/ 1365291 w 1829748"/>
                <a:gd name="connsiteY2" fmla="*/ 642417 h 1096771"/>
                <a:gd name="connsiteX3" fmla="*/ 1829748 w 1829748"/>
                <a:gd name="connsiteY3" fmla="*/ 1096771 h 1096771"/>
                <a:gd name="connsiteX4" fmla="*/ 1829748 w 1829748"/>
                <a:gd name="connsiteY4" fmla="*/ 1096771 h 1096771"/>
                <a:gd name="connsiteX5" fmla="*/ 0 w 1829748"/>
                <a:gd name="connsiteY5" fmla="*/ 1096771 h 1096771"/>
                <a:gd name="connsiteX6" fmla="*/ 0 w 1829748"/>
                <a:gd name="connsiteY6" fmla="*/ 1096771 h 1096771"/>
                <a:gd name="connsiteX7" fmla="*/ 0 w 1829748"/>
                <a:gd name="connsiteY7" fmla="*/ 206989 h 1096771"/>
                <a:gd name="connsiteX8" fmla="*/ 569847 w 1829748"/>
                <a:gd name="connsiteY8" fmla="*/ 43542 h 1096771"/>
                <a:gd name="connsiteX0" fmla="*/ 569847 w 1829748"/>
                <a:gd name="connsiteY0" fmla="*/ 43542 h 1096771"/>
                <a:gd name="connsiteX1" fmla="*/ 984130 w 1829748"/>
                <a:gd name="connsiteY1" fmla="*/ 0 h 1096771"/>
                <a:gd name="connsiteX2" fmla="*/ 1365291 w 1829748"/>
                <a:gd name="connsiteY2" fmla="*/ 642417 h 1096771"/>
                <a:gd name="connsiteX3" fmla="*/ 1829748 w 1829748"/>
                <a:gd name="connsiteY3" fmla="*/ 1096771 h 1096771"/>
                <a:gd name="connsiteX4" fmla="*/ 1829748 w 1829748"/>
                <a:gd name="connsiteY4" fmla="*/ 1096771 h 1096771"/>
                <a:gd name="connsiteX5" fmla="*/ 0 w 1829748"/>
                <a:gd name="connsiteY5" fmla="*/ 1096771 h 1096771"/>
                <a:gd name="connsiteX6" fmla="*/ 0 w 1829748"/>
                <a:gd name="connsiteY6" fmla="*/ 1096771 h 1096771"/>
                <a:gd name="connsiteX7" fmla="*/ 333828 w 1829748"/>
                <a:gd name="connsiteY7" fmla="*/ 685961 h 1096771"/>
                <a:gd name="connsiteX8" fmla="*/ 569847 w 1829748"/>
                <a:gd name="connsiteY8" fmla="*/ 43542 h 1096771"/>
                <a:gd name="connsiteX0" fmla="*/ 569847 w 1829748"/>
                <a:gd name="connsiteY0" fmla="*/ 43542 h 1096771"/>
                <a:gd name="connsiteX1" fmla="*/ 984130 w 1829748"/>
                <a:gd name="connsiteY1" fmla="*/ 0 h 1096771"/>
                <a:gd name="connsiteX2" fmla="*/ 1365291 w 1829748"/>
                <a:gd name="connsiteY2" fmla="*/ 642417 h 1096771"/>
                <a:gd name="connsiteX3" fmla="*/ 1829748 w 1829748"/>
                <a:gd name="connsiteY3" fmla="*/ 1096771 h 1096771"/>
                <a:gd name="connsiteX4" fmla="*/ 1829748 w 1829748"/>
                <a:gd name="connsiteY4" fmla="*/ 1096771 h 1096771"/>
                <a:gd name="connsiteX5" fmla="*/ 0 w 1829748"/>
                <a:gd name="connsiteY5" fmla="*/ 1096771 h 1096771"/>
                <a:gd name="connsiteX6" fmla="*/ 605830 w 1829748"/>
                <a:gd name="connsiteY6" fmla="*/ 1067743 h 1096771"/>
                <a:gd name="connsiteX7" fmla="*/ 333828 w 1829748"/>
                <a:gd name="connsiteY7" fmla="*/ 685961 h 1096771"/>
                <a:gd name="connsiteX8" fmla="*/ 569847 w 1829748"/>
                <a:gd name="connsiteY8" fmla="*/ 43542 h 1096771"/>
                <a:gd name="connsiteX0" fmla="*/ 569847 w 1829748"/>
                <a:gd name="connsiteY0" fmla="*/ 43542 h 1096771"/>
                <a:gd name="connsiteX1" fmla="*/ 984130 w 1829748"/>
                <a:gd name="connsiteY1" fmla="*/ 0 h 1096771"/>
                <a:gd name="connsiteX2" fmla="*/ 1365291 w 1829748"/>
                <a:gd name="connsiteY2" fmla="*/ 642417 h 1096771"/>
                <a:gd name="connsiteX3" fmla="*/ 1829748 w 1829748"/>
                <a:gd name="connsiteY3" fmla="*/ 1096771 h 1096771"/>
                <a:gd name="connsiteX4" fmla="*/ 1829748 w 1829748"/>
                <a:gd name="connsiteY4" fmla="*/ 1096771 h 1096771"/>
                <a:gd name="connsiteX5" fmla="*/ 0 w 1829748"/>
                <a:gd name="connsiteY5" fmla="*/ 1096771 h 1096771"/>
                <a:gd name="connsiteX6" fmla="*/ 605830 w 1829748"/>
                <a:gd name="connsiteY6" fmla="*/ 1067743 h 1096771"/>
                <a:gd name="connsiteX7" fmla="*/ 636744 w 1829748"/>
                <a:gd name="connsiteY7" fmla="*/ 584361 h 1096771"/>
                <a:gd name="connsiteX8" fmla="*/ 569847 w 1829748"/>
                <a:gd name="connsiteY8" fmla="*/ 43542 h 1096771"/>
                <a:gd name="connsiteX0" fmla="*/ 626979 w 1829748"/>
                <a:gd name="connsiteY0" fmla="*/ 49633 h 1096771"/>
                <a:gd name="connsiteX1" fmla="*/ 984130 w 1829748"/>
                <a:gd name="connsiteY1" fmla="*/ 0 h 1096771"/>
                <a:gd name="connsiteX2" fmla="*/ 1365291 w 1829748"/>
                <a:gd name="connsiteY2" fmla="*/ 642417 h 1096771"/>
                <a:gd name="connsiteX3" fmla="*/ 1829748 w 1829748"/>
                <a:gd name="connsiteY3" fmla="*/ 1096771 h 1096771"/>
                <a:gd name="connsiteX4" fmla="*/ 1829748 w 1829748"/>
                <a:gd name="connsiteY4" fmla="*/ 1096771 h 1096771"/>
                <a:gd name="connsiteX5" fmla="*/ 0 w 1829748"/>
                <a:gd name="connsiteY5" fmla="*/ 1096771 h 1096771"/>
                <a:gd name="connsiteX6" fmla="*/ 605830 w 1829748"/>
                <a:gd name="connsiteY6" fmla="*/ 1067743 h 1096771"/>
                <a:gd name="connsiteX7" fmla="*/ 636744 w 1829748"/>
                <a:gd name="connsiteY7" fmla="*/ 584361 h 1096771"/>
                <a:gd name="connsiteX8" fmla="*/ 626979 w 1829748"/>
                <a:gd name="connsiteY8" fmla="*/ 49633 h 1096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29748" h="1096771">
                  <a:moveTo>
                    <a:pt x="626979" y="49633"/>
                  </a:moveTo>
                  <a:lnTo>
                    <a:pt x="984130" y="0"/>
                  </a:lnTo>
                  <a:lnTo>
                    <a:pt x="1365291" y="642417"/>
                  </a:lnTo>
                  <a:lnTo>
                    <a:pt x="1829748" y="1096771"/>
                  </a:lnTo>
                  <a:lnTo>
                    <a:pt x="1829748" y="1096771"/>
                  </a:lnTo>
                  <a:lnTo>
                    <a:pt x="0" y="1096771"/>
                  </a:lnTo>
                  <a:lnTo>
                    <a:pt x="605830" y="1067743"/>
                  </a:lnTo>
                  <a:lnTo>
                    <a:pt x="636744" y="584361"/>
                  </a:lnTo>
                  <a:lnTo>
                    <a:pt x="626979" y="49633"/>
                  </a:lnTo>
                  <a:close/>
                </a:path>
              </a:pathLst>
            </a:custGeom>
            <a:solidFill>
              <a:srgbClr val="00B050">
                <a:alpha val="27059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7EDC73BA-5091-F5C4-3A13-93737084B1A5}"/>
                </a:ext>
              </a:extLst>
            </p:cNvPr>
            <p:cNvCxnSpPr>
              <a:cxnSpLocks/>
              <a:stCxn id="37" idx="7"/>
            </p:cNvCxnSpPr>
            <p:nvPr/>
          </p:nvCxnSpPr>
          <p:spPr>
            <a:xfrm>
              <a:off x="4245140" y="5058984"/>
              <a:ext cx="510678" cy="28964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E532C19-21FE-F0CB-539C-AB15005A66E6}"/>
                </a:ext>
              </a:extLst>
            </p:cNvPr>
            <p:cNvCxnSpPr>
              <a:cxnSpLocks/>
              <a:endCxn id="33" idx="3"/>
            </p:cNvCxnSpPr>
            <p:nvPr/>
          </p:nvCxnSpPr>
          <p:spPr>
            <a:xfrm flipV="1">
              <a:off x="4755818" y="5048873"/>
              <a:ext cx="228963" cy="29975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: Top Corners Snipped 31">
              <a:extLst>
                <a:ext uri="{FF2B5EF4-FFF2-40B4-BE49-F238E27FC236}">
                  <a16:creationId xmlns:a16="http://schemas.microsoft.com/office/drawing/2014/main" id="{6E7E05E5-480E-81DC-DC05-324D12A53B02}"/>
                </a:ext>
              </a:extLst>
            </p:cNvPr>
            <p:cNvSpPr/>
            <p:nvPr/>
          </p:nvSpPr>
          <p:spPr>
            <a:xfrm>
              <a:off x="5757809" y="1850270"/>
              <a:ext cx="1069195" cy="1180350"/>
            </a:xfrm>
            <a:custGeom>
              <a:avLst/>
              <a:gdLst>
                <a:gd name="connsiteX0" fmla="*/ 199148 w 1204179"/>
                <a:gd name="connsiteY0" fmla="*/ 0 h 1194865"/>
                <a:gd name="connsiteX1" fmla="*/ 1005031 w 1204179"/>
                <a:gd name="connsiteY1" fmla="*/ 0 h 1194865"/>
                <a:gd name="connsiteX2" fmla="*/ 1204179 w 1204179"/>
                <a:gd name="connsiteY2" fmla="*/ 199148 h 1194865"/>
                <a:gd name="connsiteX3" fmla="*/ 1204179 w 1204179"/>
                <a:gd name="connsiteY3" fmla="*/ 1194865 h 1194865"/>
                <a:gd name="connsiteX4" fmla="*/ 1204179 w 1204179"/>
                <a:gd name="connsiteY4" fmla="*/ 1194865 h 1194865"/>
                <a:gd name="connsiteX5" fmla="*/ 0 w 1204179"/>
                <a:gd name="connsiteY5" fmla="*/ 1194865 h 1194865"/>
                <a:gd name="connsiteX6" fmla="*/ 0 w 1204179"/>
                <a:gd name="connsiteY6" fmla="*/ 1194865 h 1194865"/>
                <a:gd name="connsiteX7" fmla="*/ 0 w 1204179"/>
                <a:gd name="connsiteY7" fmla="*/ 199148 h 1194865"/>
                <a:gd name="connsiteX8" fmla="*/ 199148 w 1204179"/>
                <a:gd name="connsiteY8" fmla="*/ 0 h 1194865"/>
                <a:gd name="connsiteX0" fmla="*/ 199148 w 1204179"/>
                <a:gd name="connsiteY0" fmla="*/ 0 h 1194865"/>
                <a:gd name="connsiteX1" fmla="*/ 1005031 w 1204179"/>
                <a:gd name="connsiteY1" fmla="*/ 0 h 1194865"/>
                <a:gd name="connsiteX2" fmla="*/ 1204179 w 1204179"/>
                <a:gd name="connsiteY2" fmla="*/ 199148 h 1194865"/>
                <a:gd name="connsiteX3" fmla="*/ 1204179 w 1204179"/>
                <a:gd name="connsiteY3" fmla="*/ 1194865 h 1194865"/>
                <a:gd name="connsiteX4" fmla="*/ 1204179 w 1204179"/>
                <a:gd name="connsiteY4" fmla="*/ 1194865 h 1194865"/>
                <a:gd name="connsiteX5" fmla="*/ 0 w 1204179"/>
                <a:gd name="connsiteY5" fmla="*/ 1194865 h 1194865"/>
                <a:gd name="connsiteX6" fmla="*/ 0 w 1204179"/>
                <a:gd name="connsiteY6" fmla="*/ 1194865 h 1194865"/>
                <a:gd name="connsiteX7" fmla="*/ 290286 w 1204179"/>
                <a:gd name="connsiteY7" fmla="*/ 678120 h 1194865"/>
                <a:gd name="connsiteX8" fmla="*/ 199148 w 1204179"/>
                <a:gd name="connsiteY8" fmla="*/ 0 h 1194865"/>
                <a:gd name="connsiteX0" fmla="*/ 460405 w 1204179"/>
                <a:gd name="connsiteY0" fmla="*/ 174171 h 1194865"/>
                <a:gd name="connsiteX1" fmla="*/ 1005031 w 1204179"/>
                <a:gd name="connsiteY1" fmla="*/ 0 h 1194865"/>
                <a:gd name="connsiteX2" fmla="*/ 1204179 w 1204179"/>
                <a:gd name="connsiteY2" fmla="*/ 199148 h 1194865"/>
                <a:gd name="connsiteX3" fmla="*/ 1204179 w 1204179"/>
                <a:gd name="connsiteY3" fmla="*/ 1194865 h 1194865"/>
                <a:gd name="connsiteX4" fmla="*/ 1204179 w 1204179"/>
                <a:gd name="connsiteY4" fmla="*/ 1194865 h 1194865"/>
                <a:gd name="connsiteX5" fmla="*/ 0 w 1204179"/>
                <a:gd name="connsiteY5" fmla="*/ 1194865 h 1194865"/>
                <a:gd name="connsiteX6" fmla="*/ 0 w 1204179"/>
                <a:gd name="connsiteY6" fmla="*/ 1194865 h 1194865"/>
                <a:gd name="connsiteX7" fmla="*/ 290286 w 1204179"/>
                <a:gd name="connsiteY7" fmla="*/ 678120 h 1194865"/>
                <a:gd name="connsiteX8" fmla="*/ 460405 w 1204179"/>
                <a:gd name="connsiteY8" fmla="*/ 174171 h 1194865"/>
                <a:gd name="connsiteX0" fmla="*/ 460405 w 1204179"/>
                <a:gd name="connsiteY0" fmla="*/ 159656 h 1180350"/>
                <a:gd name="connsiteX1" fmla="*/ 859888 w 1204179"/>
                <a:gd name="connsiteY1" fmla="*/ 0 h 1180350"/>
                <a:gd name="connsiteX2" fmla="*/ 1204179 w 1204179"/>
                <a:gd name="connsiteY2" fmla="*/ 184633 h 1180350"/>
                <a:gd name="connsiteX3" fmla="*/ 1204179 w 1204179"/>
                <a:gd name="connsiteY3" fmla="*/ 1180350 h 1180350"/>
                <a:gd name="connsiteX4" fmla="*/ 1204179 w 1204179"/>
                <a:gd name="connsiteY4" fmla="*/ 1180350 h 1180350"/>
                <a:gd name="connsiteX5" fmla="*/ 0 w 1204179"/>
                <a:gd name="connsiteY5" fmla="*/ 1180350 h 1180350"/>
                <a:gd name="connsiteX6" fmla="*/ 0 w 1204179"/>
                <a:gd name="connsiteY6" fmla="*/ 1180350 h 1180350"/>
                <a:gd name="connsiteX7" fmla="*/ 290286 w 1204179"/>
                <a:gd name="connsiteY7" fmla="*/ 663605 h 1180350"/>
                <a:gd name="connsiteX8" fmla="*/ 460405 w 1204179"/>
                <a:gd name="connsiteY8" fmla="*/ 159656 h 118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4179" h="1180350">
                  <a:moveTo>
                    <a:pt x="460405" y="159656"/>
                  </a:moveTo>
                  <a:lnTo>
                    <a:pt x="859888" y="0"/>
                  </a:lnTo>
                  <a:lnTo>
                    <a:pt x="1204179" y="184633"/>
                  </a:lnTo>
                  <a:lnTo>
                    <a:pt x="1204179" y="1180350"/>
                  </a:lnTo>
                  <a:lnTo>
                    <a:pt x="1204179" y="1180350"/>
                  </a:lnTo>
                  <a:lnTo>
                    <a:pt x="0" y="1180350"/>
                  </a:lnTo>
                  <a:lnTo>
                    <a:pt x="0" y="1180350"/>
                  </a:lnTo>
                  <a:lnTo>
                    <a:pt x="290286" y="663605"/>
                  </a:lnTo>
                  <a:lnTo>
                    <a:pt x="460405" y="159656"/>
                  </a:lnTo>
                  <a:close/>
                </a:path>
              </a:pathLst>
            </a:custGeom>
            <a:solidFill>
              <a:srgbClr val="00B050">
                <a:alpha val="27059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B26EF64-C4DA-8CCB-7D4A-360D38E66375}"/>
                </a:ext>
              </a:extLst>
            </p:cNvPr>
            <p:cNvSpPr/>
            <p:nvPr/>
          </p:nvSpPr>
          <p:spPr>
            <a:xfrm>
              <a:off x="4984781" y="3037193"/>
              <a:ext cx="773027" cy="2011680"/>
            </a:xfrm>
            <a:custGeom>
              <a:avLst/>
              <a:gdLst>
                <a:gd name="connsiteX0" fmla="*/ 0 w 344869"/>
                <a:gd name="connsiteY0" fmla="*/ 0 h 2011680"/>
                <a:gd name="connsiteX1" fmla="*/ 344869 w 344869"/>
                <a:gd name="connsiteY1" fmla="*/ 0 h 2011680"/>
                <a:gd name="connsiteX2" fmla="*/ 344869 w 344869"/>
                <a:gd name="connsiteY2" fmla="*/ 2011680 h 2011680"/>
                <a:gd name="connsiteX3" fmla="*/ 0 w 344869"/>
                <a:gd name="connsiteY3" fmla="*/ 2011680 h 2011680"/>
                <a:gd name="connsiteX4" fmla="*/ 0 w 344869"/>
                <a:gd name="connsiteY4" fmla="*/ 0 h 2011680"/>
                <a:gd name="connsiteX0" fmla="*/ 0 w 344869"/>
                <a:gd name="connsiteY0" fmla="*/ 0 h 2011680"/>
                <a:gd name="connsiteX1" fmla="*/ 344869 w 344869"/>
                <a:gd name="connsiteY1" fmla="*/ 0 h 2011680"/>
                <a:gd name="connsiteX2" fmla="*/ 230569 w 344869"/>
                <a:gd name="connsiteY2" fmla="*/ 1005840 h 2011680"/>
                <a:gd name="connsiteX3" fmla="*/ 0 w 344869"/>
                <a:gd name="connsiteY3" fmla="*/ 2011680 h 2011680"/>
                <a:gd name="connsiteX4" fmla="*/ 0 w 344869"/>
                <a:gd name="connsiteY4" fmla="*/ 0 h 201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69" h="2011680">
                  <a:moveTo>
                    <a:pt x="0" y="0"/>
                  </a:moveTo>
                  <a:lnTo>
                    <a:pt x="344869" y="0"/>
                  </a:lnTo>
                  <a:lnTo>
                    <a:pt x="230569" y="1005840"/>
                  </a:lnTo>
                  <a:lnTo>
                    <a:pt x="0" y="20116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>
                <a:alpha val="41961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: Top Corners Snipped 36">
              <a:extLst>
                <a:ext uri="{FF2B5EF4-FFF2-40B4-BE49-F238E27FC236}">
                  <a16:creationId xmlns:a16="http://schemas.microsoft.com/office/drawing/2014/main" id="{006F39D5-772A-DA03-B2D4-71CF5EFCBA0A}"/>
                </a:ext>
              </a:extLst>
            </p:cNvPr>
            <p:cNvSpPr/>
            <p:nvPr/>
          </p:nvSpPr>
          <p:spPr>
            <a:xfrm rot="10800000">
              <a:off x="2666801" y="3053697"/>
              <a:ext cx="1578339" cy="2005287"/>
            </a:xfrm>
            <a:custGeom>
              <a:avLst/>
              <a:gdLst>
                <a:gd name="connsiteX0" fmla="*/ 172429 w 1034555"/>
                <a:gd name="connsiteY0" fmla="*/ 0 h 2177716"/>
                <a:gd name="connsiteX1" fmla="*/ 862126 w 1034555"/>
                <a:gd name="connsiteY1" fmla="*/ 0 h 2177716"/>
                <a:gd name="connsiteX2" fmla="*/ 1034555 w 1034555"/>
                <a:gd name="connsiteY2" fmla="*/ 172429 h 2177716"/>
                <a:gd name="connsiteX3" fmla="*/ 1034555 w 1034555"/>
                <a:gd name="connsiteY3" fmla="*/ 2177716 h 2177716"/>
                <a:gd name="connsiteX4" fmla="*/ 1034555 w 1034555"/>
                <a:gd name="connsiteY4" fmla="*/ 2177716 h 2177716"/>
                <a:gd name="connsiteX5" fmla="*/ 0 w 1034555"/>
                <a:gd name="connsiteY5" fmla="*/ 2177716 h 2177716"/>
                <a:gd name="connsiteX6" fmla="*/ 0 w 1034555"/>
                <a:gd name="connsiteY6" fmla="*/ 2177716 h 2177716"/>
                <a:gd name="connsiteX7" fmla="*/ 0 w 1034555"/>
                <a:gd name="connsiteY7" fmla="*/ 172429 h 2177716"/>
                <a:gd name="connsiteX8" fmla="*/ 172429 w 1034555"/>
                <a:gd name="connsiteY8" fmla="*/ 0 h 2177716"/>
                <a:gd name="connsiteX0" fmla="*/ 172429 w 1034555"/>
                <a:gd name="connsiteY0" fmla="*/ 0 h 2177716"/>
                <a:gd name="connsiteX1" fmla="*/ 862126 w 1034555"/>
                <a:gd name="connsiteY1" fmla="*/ 0 h 2177716"/>
                <a:gd name="connsiteX2" fmla="*/ 714515 w 1034555"/>
                <a:gd name="connsiteY2" fmla="*/ 1848829 h 2177716"/>
                <a:gd name="connsiteX3" fmla="*/ 1034555 w 1034555"/>
                <a:gd name="connsiteY3" fmla="*/ 2177716 h 2177716"/>
                <a:gd name="connsiteX4" fmla="*/ 1034555 w 1034555"/>
                <a:gd name="connsiteY4" fmla="*/ 2177716 h 2177716"/>
                <a:gd name="connsiteX5" fmla="*/ 0 w 1034555"/>
                <a:gd name="connsiteY5" fmla="*/ 2177716 h 2177716"/>
                <a:gd name="connsiteX6" fmla="*/ 0 w 1034555"/>
                <a:gd name="connsiteY6" fmla="*/ 2177716 h 2177716"/>
                <a:gd name="connsiteX7" fmla="*/ 0 w 1034555"/>
                <a:gd name="connsiteY7" fmla="*/ 172429 h 2177716"/>
                <a:gd name="connsiteX8" fmla="*/ 172429 w 1034555"/>
                <a:gd name="connsiteY8" fmla="*/ 0 h 2177716"/>
                <a:gd name="connsiteX0" fmla="*/ 172429 w 1034555"/>
                <a:gd name="connsiteY0" fmla="*/ 0 h 2177716"/>
                <a:gd name="connsiteX1" fmla="*/ 443026 w 1034555"/>
                <a:gd name="connsiteY1" fmla="*/ 1021080 h 2177716"/>
                <a:gd name="connsiteX2" fmla="*/ 714515 w 1034555"/>
                <a:gd name="connsiteY2" fmla="*/ 1848829 h 2177716"/>
                <a:gd name="connsiteX3" fmla="*/ 1034555 w 1034555"/>
                <a:gd name="connsiteY3" fmla="*/ 2177716 h 2177716"/>
                <a:gd name="connsiteX4" fmla="*/ 1034555 w 1034555"/>
                <a:gd name="connsiteY4" fmla="*/ 2177716 h 2177716"/>
                <a:gd name="connsiteX5" fmla="*/ 0 w 1034555"/>
                <a:gd name="connsiteY5" fmla="*/ 2177716 h 2177716"/>
                <a:gd name="connsiteX6" fmla="*/ 0 w 1034555"/>
                <a:gd name="connsiteY6" fmla="*/ 2177716 h 2177716"/>
                <a:gd name="connsiteX7" fmla="*/ 0 w 1034555"/>
                <a:gd name="connsiteY7" fmla="*/ 172429 h 2177716"/>
                <a:gd name="connsiteX8" fmla="*/ 172429 w 1034555"/>
                <a:gd name="connsiteY8" fmla="*/ 0 h 2177716"/>
                <a:gd name="connsiteX0" fmla="*/ 164809 w 1034555"/>
                <a:gd name="connsiteY0" fmla="*/ 551471 h 2005287"/>
                <a:gd name="connsiteX1" fmla="*/ 443026 w 1034555"/>
                <a:gd name="connsiteY1" fmla="*/ 848651 h 2005287"/>
                <a:gd name="connsiteX2" fmla="*/ 714515 w 1034555"/>
                <a:gd name="connsiteY2" fmla="*/ 1676400 h 2005287"/>
                <a:gd name="connsiteX3" fmla="*/ 1034555 w 1034555"/>
                <a:gd name="connsiteY3" fmla="*/ 2005287 h 2005287"/>
                <a:gd name="connsiteX4" fmla="*/ 1034555 w 1034555"/>
                <a:gd name="connsiteY4" fmla="*/ 2005287 h 2005287"/>
                <a:gd name="connsiteX5" fmla="*/ 0 w 1034555"/>
                <a:gd name="connsiteY5" fmla="*/ 2005287 h 2005287"/>
                <a:gd name="connsiteX6" fmla="*/ 0 w 1034555"/>
                <a:gd name="connsiteY6" fmla="*/ 2005287 h 2005287"/>
                <a:gd name="connsiteX7" fmla="*/ 0 w 1034555"/>
                <a:gd name="connsiteY7" fmla="*/ 0 h 2005287"/>
                <a:gd name="connsiteX8" fmla="*/ 164809 w 1034555"/>
                <a:gd name="connsiteY8" fmla="*/ 551471 h 2005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4555" h="2005287">
                  <a:moveTo>
                    <a:pt x="164809" y="551471"/>
                  </a:moveTo>
                  <a:lnTo>
                    <a:pt x="443026" y="848651"/>
                  </a:lnTo>
                  <a:lnTo>
                    <a:pt x="714515" y="1676400"/>
                  </a:lnTo>
                  <a:lnTo>
                    <a:pt x="1034555" y="2005287"/>
                  </a:lnTo>
                  <a:lnTo>
                    <a:pt x="1034555" y="2005287"/>
                  </a:lnTo>
                  <a:lnTo>
                    <a:pt x="0" y="2005287"/>
                  </a:lnTo>
                  <a:lnTo>
                    <a:pt x="0" y="2005287"/>
                  </a:lnTo>
                  <a:lnTo>
                    <a:pt x="0" y="0"/>
                  </a:lnTo>
                  <a:lnTo>
                    <a:pt x="164809" y="551471"/>
                  </a:lnTo>
                  <a:close/>
                </a:path>
              </a:pathLst>
            </a:custGeom>
            <a:solidFill>
              <a:srgbClr val="FFC000">
                <a:alpha val="41961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B741EB4-132E-B516-BDC3-B8F364CB9166}"/>
                </a:ext>
              </a:extLst>
            </p:cNvPr>
            <p:cNvCxnSpPr>
              <a:cxnSpLocks/>
              <a:stCxn id="37" idx="0"/>
            </p:cNvCxnSpPr>
            <p:nvPr/>
          </p:nvCxnSpPr>
          <p:spPr>
            <a:xfrm>
              <a:off x="3993704" y="4507513"/>
              <a:ext cx="232066" cy="54136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98B6F00-97E2-6A05-5256-58347D7D4C98}"/>
                </a:ext>
              </a:extLst>
            </p:cNvPr>
            <p:cNvCxnSpPr>
              <a:cxnSpLocks/>
              <a:stCxn id="37" idx="1"/>
              <a:endCxn id="37" idx="0"/>
            </p:cNvCxnSpPr>
            <p:nvPr/>
          </p:nvCxnSpPr>
          <p:spPr>
            <a:xfrm>
              <a:off x="3569250" y="4210333"/>
              <a:ext cx="424454" cy="29718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68883F9-AE5A-DE56-1030-7821E295A92C}"/>
                </a:ext>
              </a:extLst>
            </p:cNvPr>
            <p:cNvCxnSpPr>
              <a:cxnSpLocks/>
              <a:stCxn id="37" idx="2"/>
              <a:endCxn id="37" idx="1"/>
            </p:cNvCxnSpPr>
            <p:nvPr/>
          </p:nvCxnSpPr>
          <p:spPr>
            <a:xfrm>
              <a:off x="3155061" y="3382584"/>
              <a:ext cx="414189" cy="827749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38465C0-4755-85B9-CC54-F8262FAF2600}"/>
                </a:ext>
              </a:extLst>
            </p:cNvPr>
            <p:cNvCxnSpPr>
              <a:cxnSpLocks/>
              <a:stCxn id="37" idx="3"/>
              <a:endCxn id="37" idx="2"/>
            </p:cNvCxnSpPr>
            <p:nvPr/>
          </p:nvCxnSpPr>
          <p:spPr>
            <a:xfrm>
              <a:off x="2666801" y="3053697"/>
              <a:ext cx="488260" cy="32888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4FC10BF0-0976-25A5-6265-3FF1DF84439F}"/>
                </a:ext>
              </a:extLst>
            </p:cNvPr>
            <p:cNvCxnSpPr>
              <a:cxnSpLocks/>
              <a:stCxn id="27" idx="2"/>
              <a:endCxn id="27" idx="3"/>
            </p:cNvCxnSpPr>
            <p:nvPr/>
          </p:nvCxnSpPr>
          <p:spPr>
            <a:xfrm>
              <a:off x="2207001" y="2559760"/>
              <a:ext cx="459801" cy="45435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06B957E0-25B3-2695-E9C3-04C81AC24FBB}"/>
                </a:ext>
              </a:extLst>
            </p:cNvPr>
            <p:cNvCxnSpPr>
              <a:cxnSpLocks/>
              <a:stCxn id="27" idx="1"/>
              <a:endCxn id="27" idx="2"/>
            </p:cNvCxnSpPr>
            <p:nvPr/>
          </p:nvCxnSpPr>
          <p:spPr>
            <a:xfrm>
              <a:off x="1829661" y="1917343"/>
              <a:ext cx="377340" cy="64241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ACB1351F-BB07-071A-0B3D-0C556B2E5EB8}"/>
                </a:ext>
              </a:extLst>
            </p:cNvPr>
            <p:cNvCxnSpPr>
              <a:cxnSpLocks/>
              <a:endCxn id="27" idx="5"/>
            </p:cNvCxnSpPr>
            <p:nvPr/>
          </p:nvCxnSpPr>
          <p:spPr>
            <a:xfrm flipH="1">
              <a:off x="855396" y="2456540"/>
              <a:ext cx="442883" cy="55757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6412B9E-F679-1707-E09D-E077AC3EAB22}"/>
                </a:ext>
              </a:extLst>
            </p:cNvPr>
            <p:cNvCxnSpPr>
              <a:cxnSpLocks/>
              <a:stCxn id="27" idx="0"/>
            </p:cNvCxnSpPr>
            <p:nvPr/>
          </p:nvCxnSpPr>
          <p:spPr>
            <a:xfrm flipH="1">
              <a:off x="1298280" y="1966976"/>
              <a:ext cx="177811" cy="48956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F9584F76-18C5-AD94-6207-5025D43F5C69}"/>
                </a:ext>
              </a:extLst>
            </p:cNvPr>
            <p:cNvCxnSpPr>
              <a:cxnSpLocks/>
              <a:stCxn id="27" idx="1"/>
              <a:endCxn id="27" idx="0"/>
            </p:cNvCxnSpPr>
            <p:nvPr/>
          </p:nvCxnSpPr>
          <p:spPr>
            <a:xfrm flipH="1">
              <a:off x="1476090" y="1917343"/>
              <a:ext cx="353571" cy="4963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ADD312BB-AB41-99AB-FEA7-54A66D9F845A}"/>
                </a:ext>
              </a:extLst>
            </p:cNvPr>
            <p:cNvCxnSpPr>
              <a:cxnSpLocks/>
              <a:stCxn id="33" idx="3"/>
              <a:endCxn id="33" idx="2"/>
            </p:cNvCxnSpPr>
            <p:nvPr/>
          </p:nvCxnSpPr>
          <p:spPr>
            <a:xfrm flipV="1">
              <a:off x="4984781" y="4043033"/>
              <a:ext cx="516823" cy="100584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D8D33A3A-06AD-C483-A9A6-C1CA5AB3788C}"/>
                </a:ext>
              </a:extLst>
            </p:cNvPr>
            <p:cNvCxnSpPr>
              <a:cxnSpLocks/>
              <a:stCxn id="33" idx="2"/>
              <a:endCxn id="32" idx="5"/>
            </p:cNvCxnSpPr>
            <p:nvPr/>
          </p:nvCxnSpPr>
          <p:spPr>
            <a:xfrm flipV="1">
              <a:off x="5501604" y="3030620"/>
              <a:ext cx="256204" cy="101241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222A0E0-594A-B241-688D-C18A3340AB26}"/>
                </a:ext>
              </a:extLst>
            </p:cNvPr>
            <p:cNvCxnSpPr>
              <a:cxnSpLocks/>
              <a:stCxn id="32" idx="5"/>
              <a:endCxn id="32" idx="7"/>
            </p:cNvCxnSpPr>
            <p:nvPr/>
          </p:nvCxnSpPr>
          <p:spPr>
            <a:xfrm flipV="1">
              <a:off x="5757809" y="2513875"/>
              <a:ext cx="257745" cy="51674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C89CD888-4455-0822-9E71-A7265462787C}"/>
                </a:ext>
              </a:extLst>
            </p:cNvPr>
            <p:cNvCxnSpPr>
              <a:cxnSpLocks/>
              <a:stCxn id="32" idx="7"/>
              <a:endCxn id="32" idx="0"/>
            </p:cNvCxnSpPr>
            <p:nvPr/>
          </p:nvCxnSpPr>
          <p:spPr>
            <a:xfrm flipV="1">
              <a:off x="6015554" y="2009926"/>
              <a:ext cx="151050" cy="503949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70487963-65D0-B6C5-073D-35B7524DBF2D}"/>
                </a:ext>
              </a:extLst>
            </p:cNvPr>
            <p:cNvCxnSpPr>
              <a:cxnSpLocks/>
              <a:stCxn id="32" idx="0"/>
              <a:endCxn id="32" idx="1"/>
            </p:cNvCxnSpPr>
            <p:nvPr/>
          </p:nvCxnSpPr>
          <p:spPr>
            <a:xfrm flipV="1">
              <a:off x="6166604" y="1850270"/>
              <a:ext cx="354702" cy="15965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4AC48028-2F73-B75A-F526-EF44F6DA1A78}"/>
                </a:ext>
              </a:extLst>
            </p:cNvPr>
            <p:cNvCxnSpPr>
              <a:cxnSpLocks/>
              <a:stCxn id="32" idx="2"/>
              <a:endCxn id="32" idx="1"/>
            </p:cNvCxnSpPr>
            <p:nvPr/>
          </p:nvCxnSpPr>
          <p:spPr>
            <a:xfrm flipH="1" flipV="1">
              <a:off x="6521306" y="1850270"/>
              <a:ext cx="305697" cy="184633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9A2356C-60A9-0401-6980-8DB4E0E68A45}"/>
                </a:ext>
              </a:extLst>
            </p:cNvPr>
            <p:cNvCxnSpPr>
              <a:cxnSpLocks/>
              <a:endCxn id="32" idx="2"/>
            </p:cNvCxnSpPr>
            <p:nvPr/>
          </p:nvCxnSpPr>
          <p:spPr>
            <a:xfrm flipH="1">
              <a:off x="6827003" y="2028892"/>
              <a:ext cx="580376" cy="601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322275D4-A87E-E88F-475C-3A0EBEA5D161}"/>
                </a:ext>
              </a:extLst>
            </p:cNvPr>
            <p:cNvSpPr txBox="1"/>
            <p:nvPr/>
          </p:nvSpPr>
          <p:spPr>
            <a:xfrm>
              <a:off x="7556785" y="1718742"/>
              <a:ext cx="1878783" cy="4853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dirty="0"/>
                <a:t>Elektros kaina </a:t>
              </a:r>
              <a:endParaRPr lang="en-US" dirty="0"/>
            </a:p>
            <a:p>
              <a:r>
                <a:rPr lang="lt-LT" dirty="0"/>
                <a:t>biržoje, Eur/MWh</a:t>
              </a:r>
              <a:endParaRPr lang="en-US" dirty="0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1CA4618E-DB94-D6F9-3B39-F3533C3BD8C5}"/>
                </a:ext>
              </a:extLst>
            </p:cNvPr>
            <p:cNvSpPr txBox="1"/>
            <p:nvPr/>
          </p:nvSpPr>
          <p:spPr>
            <a:xfrm>
              <a:off x="7800114" y="2680978"/>
              <a:ext cx="22528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t-LT" b="1" dirty="0"/>
                <a:t>C</a:t>
              </a:r>
              <a:r>
                <a:rPr lang="en-US" b="1" dirty="0"/>
                <a:t>f</a:t>
              </a:r>
              <a:r>
                <a:rPr lang="lt-LT" b="1" dirty="0"/>
                <a:t>D kaina </a:t>
              </a:r>
            </a:p>
            <a:p>
              <a:r>
                <a:rPr lang="lt-LT" b="1" dirty="0"/>
                <a:t>≤125 Eur/MWh </a:t>
              </a:r>
              <a:endParaRPr lang="en-US" b="1" dirty="0"/>
            </a:p>
          </p:txBody>
        </p:sp>
      </p:grp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1BE68A46-8FD0-39CF-09FB-F8A7FDB5235E}"/>
              </a:ext>
            </a:extLst>
          </p:cNvPr>
          <p:cNvCxnSpPr>
            <a:cxnSpLocks/>
          </p:cNvCxnSpPr>
          <p:nvPr/>
        </p:nvCxnSpPr>
        <p:spPr>
          <a:xfrm>
            <a:off x="1085088" y="6280331"/>
            <a:ext cx="4402774" cy="0"/>
          </a:xfrm>
          <a:prstGeom prst="straightConnector1">
            <a:avLst/>
          </a:prstGeom>
          <a:ln w="3810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502CAB96-D370-8CD7-4F07-F54EFB5F8E11}"/>
              </a:ext>
            </a:extLst>
          </p:cNvPr>
          <p:cNvCxnSpPr>
            <a:stCxn id="32" idx="3"/>
          </p:cNvCxnSpPr>
          <p:nvPr/>
        </p:nvCxnSpPr>
        <p:spPr>
          <a:xfrm>
            <a:off x="5487862" y="3111900"/>
            <a:ext cx="0" cy="31771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A1DD3127-87F6-7633-182A-026F3786E1F9}"/>
              </a:ext>
            </a:extLst>
          </p:cNvPr>
          <p:cNvCxnSpPr>
            <a:stCxn id="27" idx="6"/>
          </p:cNvCxnSpPr>
          <p:nvPr/>
        </p:nvCxnSpPr>
        <p:spPr>
          <a:xfrm>
            <a:off x="1067861" y="3066366"/>
            <a:ext cx="17227" cy="3213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62E433CA-69EB-4603-E5EE-7920F8C70CBE}"/>
              </a:ext>
            </a:extLst>
          </p:cNvPr>
          <p:cNvSpPr txBox="1"/>
          <p:nvPr/>
        </p:nvSpPr>
        <p:spPr>
          <a:xfrm>
            <a:off x="2273014" y="5929200"/>
            <a:ext cx="2124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/>
              <a:t>Vykstant</a:t>
            </a:r>
            <a:r>
              <a:rPr lang="en-US" i="1" dirty="0"/>
              <a:t> </a:t>
            </a:r>
            <a:r>
              <a:rPr lang="en-US" i="1" dirty="0" err="1"/>
              <a:t>generacijai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542030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DE470-DE08-5DD6-CF9F-B6D058194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317F31-3200-6056-9D0F-345CFD961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080" y="228099"/>
            <a:ext cx="10515600" cy="1325563"/>
          </a:xfrm>
        </p:spPr>
        <p:txBody>
          <a:bodyPr/>
          <a:lstStyle/>
          <a:p>
            <a:r>
              <a:rPr lang="lt-LT" dirty="0"/>
              <a:t>NAUDOS IR KAŠTŲ SANTYKIO KITIMAS NUO KONKURSO RODIKLIŲ: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444D38-3FFD-698C-0806-36F91BA71220}"/>
              </a:ext>
            </a:extLst>
          </p:cNvPr>
          <p:cNvSpPr txBox="1"/>
          <p:nvPr/>
        </p:nvSpPr>
        <p:spPr>
          <a:xfrm>
            <a:off x="797659" y="1604409"/>
            <a:ext cx="7694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CfD</a:t>
            </a:r>
            <a:r>
              <a:rPr lang="en-US" b="1" dirty="0"/>
              <a:t> </a:t>
            </a:r>
            <a:r>
              <a:rPr lang="en-US" b="1" dirty="0" err="1"/>
              <a:t>kaina</a:t>
            </a:r>
            <a:r>
              <a:rPr lang="lt-LT" b="1" dirty="0"/>
              <a:t> </a:t>
            </a:r>
            <a:r>
              <a:rPr lang="lt-LT" dirty="0"/>
              <a:t>(95-125 Eur/MWh intervale)</a:t>
            </a:r>
          </a:p>
          <a:p>
            <a:r>
              <a:rPr lang="lt-LT" dirty="0">
                <a:solidFill>
                  <a:schemeClr val="bg1">
                    <a:lumMod val="65000"/>
                  </a:schemeClr>
                </a:solidFill>
              </a:rPr>
              <a:t>Generacija – fiksuota 2,88TWh  |   Vidutinis šalies elektros poreikis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= 18 TWh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E78179E-5759-C3BE-D330-7C02D66D6362}"/>
              </a:ext>
            </a:extLst>
          </p:cNvPr>
          <p:cNvGrpSpPr/>
          <p:nvPr/>
        </p:nvGrpSpPr>
        <p:grpSpPr>
          <a:xfrm>
            <a:off x="7861107" y="4453366"/>
            <a:ext cx="4330893" cy="1069075"/>
            <a:chOff x="7876168" y="4534232"/>
            <a:chExt cx="4330893" cy="106907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E0DAFC13-97D3-C749-1A94-29BF64D3608A}"/>
                    </a:ext>
                  </a:extLst>
                </p:cNvPr>
                <p:cNvSpPr txBox="1"/>
                <p:nvPr/>
              </p:nvSpPr>
              <p:spPr>
                <a:xfrm>
                  <a:off x="9343396" y="4534232"/>
                  <a:ext cx="2863665" cy="1069075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ctrlPr>
                                  <a:rPr lang="en-US" i="1" smtClean="0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3"/>
                                  </m:rPr>
                                  <a:rPr lang="lt-LT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=0</m:t>
                                </m:r>
                              </m:sub>
                              <m:sup>
                                <m:r>
                                  <a:rPr lang="lt-LT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  <m:e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𝐶𝐹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𝑁𝑎𝑢𝑑𝑜𝑠</m:t>
                                        </m:r>
                                      </m:e>
                                    </m:d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d>
                                          <m:dPr>
                                            <m:ctrlPr>
                                              <a:rPr lang="en-US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1+</m:t>
                                            </m:r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</m:e>
                                        </m:d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nary>
                          </m:num>
                          <m:den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𝐶𝐹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b>
                                </m:sSub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𝐾𝑎</m:t>
                                    </m:r>
                                    <m:r>
                                      <a:rPr lang="lt-LT" b="0" i="1" smtClean="0">
                                        <a:latin typeface="Cambria Math" panose="02040503050406030204" pitchFamily="18" charset="0"/>
                                      </a:rPr>
                                      <m:t>š</m:t>
                                    </m:r>
                                    <m:r>
                                      <a:rPr lang="lt-LT" b="0" i="1" smtClean="0">
                                        <a:latin typeface="Cambria Math" panose="02040503050406030204" pitchFamily="18" charset="0"/>
                                      </a:rPr>
                                      <m:t>𝑡𝑎𝑖</m:t>
                                    </m:r>
                                  </m:e>
                                </m:d>
                              </m:num>
                              <m:den>
                                <m:sSup>
                                  <m:s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1+</m:t>
                                        </m:r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e>
                                    </m:d>
                                  </m:e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</m:den>
                            </m:f>
                          </m:den>
                        </m:f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E0DAFC13-97D3-C749-1A94-29BF64D360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43396" y="4534232"/>
                  <a:ext cx="2863665" cy="1069075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A09409A-46D9-0A82-7630-DA980FFC4365}"/>
                </a:ext>
              </a:extLst>
            </p:cNvPr>
            <p:cNvSpPr txBox="1"/>
            <p:nvPr/>
          </p:nvSpPr>
          <p:spPr>
            <a:xfrm>
              <a:off x="7876168" y="4772250"/>
              <a:ext cx="19003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dirty="0"/>
                <a:t>Kaštų – Naudų santykis</a:t>
              </a:r>
              <a:endParaRPr lang="en-US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0B9483B-2E07-E579-2970-AF04C6AA85A6}"/>
              </a:ext>
            </a:extLst>
          </p:cNvPr>
          <p:cNvGrpSpPr/>
          <p:nvPr/>
        </p:nvGrpSpPr>
        <p:grpSpPr>
          <a:xfrm>
            <a:off x="642737" y="2287417"/>
            <a:ext cx="8018795" cy="4490871"/>
            <a:chOff x="743655" y="2320303"/>
            <a:chExt cx="7168681" cy="402170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1C51082-6638-4001-33FC-818D12D3EA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66986" y="2320303"/>
              <a:ext cx="5081187" cy="3860241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2758B03-8E66-0941-C66A-1892FDC14F79}"/>
                </a:ext>
              </a:extLst>
            </p:cNvPr>
            <p:cNvSpPr txBox="1"/>
            <p:nvPr/>
          </p:nvSpPr>
          <p:spPr>
            <a:xfrm>
              <a:off x="3039730" y="5811212"/>
              <a:ext cx="216918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lt-LT" dirty="0" err="1"/>
                <a:t>CfD</a:t>
              </a:r>
              <a:r>
                <a:rPr lang="lt-LT" dirty="0"/>
                <a:t> kaina, Eur/MWh </a:t>
              </a:r>
              <a:endParaRPr lang="en-US" dirty="0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B29B95EB-1074-54B0-5C67-82907153B389}"/>
                </a:ext>
              </a:extLst>
            </p:cNvPr>
            <p:cNvGrpSpPr/>
            <p:nvPr/>
          </p:nvGrpSpPr>
          <p:grpSpPr>
            <a:xfrm>
              <a:off x="743655" y="2795729"/>
              <a:ext cx="6004518" cy="3546275"/>
              <a:chOff x="198710" y="2390370"/>
              <a:chExt cx="6004518" cy="3546275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03963D0-262D-0FAD-6E81-77D25C8E09C7}"/>
                  </a:ext>
                </a:extLst>
              </p:cNvPr>
              <p:cNvSpPr txBox="1"/>
              <p:nvPr/>
            </p:nvSpPr>
            <p:spPr>
              <a:xfrm rot="16200000">
                <a:off x="-116469" y="4698136"/>
                <a:ext cx="155368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lt-LT" b="1" dirty="0"/>
                  <a:t>Kaštai nusveria naudas</a:t>
                </a:r>
                <a:endParaRPr lang="en-US" b="1" dirty="0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DBA65D2-F71D-DDB8-2941-8F571E00098A}"/>
                  </a:ext>
                </a:extLst>
              </p:cNvPr>
              <p:cNvSpPr txBox="1"/>
              <p:nvPr/>
            </p:nvSpPr>
            <p:spPr>
              <a:xfrm rot="16200000">
                <a:off x="-397607" y="2986687"/>
                <a:ext cx="18389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lt-LT" b="1">
                    <a:solidFill>
                      <a:srgbClr val="00B050"/>
                    </a:solidFill>
                  </a:rPr>
                  <a:t>Naudos nusveria</a:t>
                </a:r>
              </a:p>
              <a:p>
                <a:r>
                  <a:rPr lang="lt-LT" b="1">
                    <a:solidFill>
                      <a:srgbClr val="00B050"/>
                    </a:solidFill>
                  </a:rPr>
                  <a:t> kaštus</a:t>
                </a:r>
                <a:endParaRPr lang="en-US" b="1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A177808-CBD1-3723-FC98-86E39D956EB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7208" y="4301786"/>
                <a:ext cx="5866020" cy="0"/>
              </a:xfrm>
              <a:prstGeom prst="line">
                <a:avLst/>
              </a:prstGeom>
              <a:ln w="28575">
                <a:solidFill>
                  <a:srgbClr val="FF000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D1C8470-6D0B-0EAC-518D-F127FB2515F0}"/>
                </a:ext>
              </a:extLst>
            </p:cNvPr>
            <p:cNvSpPr txBox="1"/>
            <p:nvPr/>
          </p:nvSpPr>
          <p:spPr>
            <a:xfrm>
              <a:off x="6138010" y="2912836"/>
              <a:ext cx="177432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t-LT" sz="1600" dirty="0"/>
                <a:t>Vidutinė biržos kaina</a:t>
              </a:r>
              <a:r>
                <a:rPr lang="en-US" sz="1600" dirty="0"/>
                <a:t> </a:t>
              </a:r>
              <a:r>
                <a:rPr lang="lt-LT" sz="1600" dirty="0"/>
                <a:t>(2025-2048), Eur/MWh</a:t>
              </a:r>
              <a:endParaRPr lang="en-US" sz="1600" dirty="0"/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F5969F3-7626-2856-10BF-8C622C4E86E7}"/>
              </a:ext>
            </a:extLst>
          </p:cNvPr>
          <p:cNvCxnSpPr>
            <a:cxnSpLocks/>
          </p:cNvCxnSpPr>
          <p:nvPr/>
        </p:nvCxnSpPr>
        <p:spPr>
          <a:xfrm>
            <a:off x="6527501" y="2214064"/>
            <a:ext cx="0" cy="3561603"/>
          </a:xfrm>
          <a:prstGeom prst="line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680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9492D-582E-EA27-FE55-098EE2AB8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vadinimas 3">
            <a:extLst>
              <a:ext uri="{FF2B5EF4-FFF2-40B4-BE49-F238E27FC236}">
                <a16:creationId xmlns:a16="http://schemas.microsoft.com/office/drawing/2014/main" id="{FED29BE9-B62E-23C0-FF34-72372D691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40" y="250757"/>
            <a:ext cx="11353800" cy="860560"/>
          </a:xfrm>
        </p:spPr>
        <p:txBody>
          <a:bodyPr/>
          <a:lstStyle/>
          <a:p>
            <a:r>
              <a:rPr lang="lt-LT" sz="2800" dirty="0"/>
              <a:t>EKONOMINIO PAGRĮSTUMO ANALIZĖS IR ĮTAKOS KAINAI REZULTATAI </a:t>
            </a:r>
            <a:br>
              <a:rPr lang="lt-LT" sz="2800" dirty="0"/>
            </a:br>
            <a:r>
              <a:rPr lang="lt-LT" sz="2800" dirty="0"/>
              <a:t>(vartojimas </a:t>
            </a:r>
            <a:r>
              <a:rPr lang="lt-LT" sz="2800" dirty="0">
                <a:solidFill>
                  <a:schemeClr val="accent3"/>
                </a:solidFill>
              </a:rPr>
              <a:t>18</a:t>
            </a:r>
            <a:r>
              <a:rPr lang="lt-LT" sz="2800" dirty="0"/>
              <a:t> </a:t>
            </a:r>
            <a:r>
              <a:rPr lang="lt-LT" sz="2800" dirty="0" err="1"/>
              <a:t>TWh</a:t>
            </a:r>
            <a:r>
              <a:rPr lang="lt-LT" sz="2800" dirty="0"/>
              <a:t>)</a:t>
            </a:r>
            <a:br>
              <a:rPr lang="lt-LT" sz="2800" dirty="0"/>
            </a:br>
            <a:endParaRPr lang="en-US" sz="2800" dirty="0"/>
          </a:p>
        </p:txBody>
      </p:sp>
      <p:graphicFrame>
        <p:nvGraphicFramePr>
          <p:cNvPr id="9" name="Diagrama 5">
            <a:extLst>
              <a:ext uri="{FF2B5EF4-FFF2-40B4-BE49-F238E27FC236}">
                <a16:creationId xmlns:a16="http://schemas.microsoft.com/office/drawing/2014/main" id="{FF9D8FAB-EF9E-761B-FAC0-8D85B2B9DC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0625975"/>
              </p:ext>
            </p:extLst>
          </p:nvPr>
        </p:nvGraphicFramePr>
        <p:xfrm>
          <a:off x="523239" y="1271699"/>
          <a:ext cx="11353800" cy="5335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5309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3A79A-7224-3F1B-4DB2-20262DF60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vadinimas 2">
            <a:extLst>
              <a:ext uri="{FF2B5EF4-FFF2-40B4-BE49-F238E27FC236}">
                <a16:creationId xmlns:a16="http://schemas.microsoft.com/office/drawing/2014/main" id="{C0C2FEA2-2A33-5D80-594B-B83006225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65125"/>
            <a:ext cx="11353800" cy="880015"/>
          </a:xfrm>
        </p:spPr>
        <p:txBody>
          <a:bodyPr/>
          <a:lstStyle/>
          <a:p>
            <a:r>
              <a:rPr lang="lt-LT" sz="2800" dirty="0"/>
              <a:t>EKONOMINIO PAGRĮSTUMO ANALIZĖS IR ĮTAKOS KAINAI REZULTATAI </a:t>
            </a:r>
            <a:br>
              <a:rPr lang="lt-LT" sz="2800" dirty="0"/>
            </a:br>
            <a:r>
              <a:rPr lang="lt-LT" sz="2800" dirty="0"/>
              <a:t>(vartojimas </a:t>
            </a:r>
            <a:r>
              <a:rPr lang="lt-LT" sz="2800" dirty="0">
                <a:solidFill>
                  <a:schemeClr val="accent3"/>
                </a:solidFill>
              </a:rPr>
              <a:t>24</a:t>
            </a:r>
            <a:r>
              <a:rPr lang="lt-LT" sz="2800" dirty="0"/>
              <a:t> </a:t>
            </a:r>
            <a:r>
              <a:rPr lang="lt-LT" sz="2800" dirty="0" err="1"/>
              <a:t>TWh</a:t>
            </a:r>
            <a:r>
              <a:rPr lang="lt-LT" sz="2800" dirty="0"/>
              <a:t>)</a:t>
            </a:r>
            <a:br>
              <a:rPr lang="lt-LT" sz="2800" dirty="0"/>
            </a:br>
            <a:endParaRPr lang="en-US" sz="2800" dirty="0"/>
          </a:p>
        </p:txBody>
      </p:sp>
      <p:graphicFrame>
        <p:nvGraphicFramePr>
          <p:cNvPr id="6" name="Diagrama 8">
            <a:extLst>
              <a:ext uri="{FF2B5EF4-FFF2-40B4-BE49-F238E27FC236}">
                <a16:creationId xmlns:a16="http://schemas.microsoft.com/office/drawing/2014/main" id="{65BBA2C4-37FD-037A-67CA-C723A6A2A8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1062841"/>
              </p:ext>
            </p:extLst>
          </p:nvPr>
        </p:nvGraphicFramePr>
        <p:xfrm>
          <a:off x="533399" y="1375768"/>
          <a:ext cx="11353799" cy="51171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95182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BD193-0F6C-7BB8-E82D-77F194D871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21188" y="3082636"/>
            <a:ext cx="3932237" cy="692728"/>
          </a:xfrm>
        </p:spPr>
        <p:txBody>
          <a:bodyPr>
            <a:normAutofit/>
          </a:bodyPr>
          <a:lstStyle/>
          <a:p>
            <a:r>
              <a:rPr lang="lt-LT" sz="4000" b="1"/>
              <a:t>Klausimai?</a:t>
            </a:r>
            <a:endParaRPr lang="en-US" sz="4000" b="1"/>
          </a:p>
        </p:txBody>
      </p:sp>
    </p:spTree>
    <p:extLst>
      <p:ext uri="{BB962C8B-B14F-4D97-AF65-F5344CB8AC3E}">
        <p14:creationId xmlns:p14="http://schemas.microsoft.com/office/powerpoint/2010/main" val="2308008693"/>
      </p:ext>
    </p:extLst>
  </p:cSld>
  <p:clrMapOvr>
    <a:masterClrMapping/>
  </p:clrMapOvr>
</p:sld>
</file>

<file path=ppt/theme/theme1.xml><?xml version="1.0" encoding="utf-8"?>
<a:theme xmlns:a="http://schemas.openxmlformats.org/drawingml/2006/main" name="2021 m. apie GV pasinaudojimo tinklais kainą 2021-01-21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66666"/>
      </a:accent1>
      <a:accent2>
        <a:srgbClr val="6BCABA"/>
      </a:accent2>
      <a:accent3>
        <a:srgbClr val="C16784"/>
      </a:accent3>
      <a:accent4>
        <a:srgbClr val="002D72"/>
      </a:accent4>
      <a:accent5>
        <a:srgbClr val="E8C7D2"/>
      </a:accent5>
      <a:accent6>
        <a:srgbClr val="C3E9E3"/>
      </a:accent6>
      <a:hlink>
        <a:srgbClr val="F7D284"/>
      </a:hlink>
      <a:folHlink>
        <a:srgbClr val="B7B8C3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0555A44-BD63-4661-B0B1-FECC69D9CDB6}"/>
</file>

<file path=customXml/itemProps2.xml><?xml version="1.0" encoding="utf-8"?>
<ds:datastoreItem xmlns:ds="http://schemas.openxmlformats.org/officeDocument/2006/customXml" ds:itemID="{C6D2DAE4-4FE3-4A0D-94F7-90EE9717FCAB}"/>
</file>

<file path=docProps/app.xml><?xml version="1.0" encoding="utf-8"?>
<Properties xmlns="http://schemas.openxmlformats.org/officeDocument/2006/extended-properties" xmlns:vt="http://schemas.openxmlformats.org/officeDocument/2006/docPropsVTypes">
  <Template>2021 m. apie GV pasinaudojimo tinklais kainą 2021-01-21</Template>
  <TotalTime>4</TotalTime>
  <Words>681</Words>
  <Application>Microsoft Office PowerPoint</Application>
  <PresentationFormat>Plačiaekranė</PresentationFormat>
  <Paragraphs>109</Paragraphs>
  <Slides>13</Slides>
  <Notes>10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13</vt:i4>
      </vt:variant>
    </vt:vector>
  </HeadingPairs>
  <TitlesOfParts>
    <vt:vector size="21" baseType="lpstr">
      <vt:lpstr>Aptos</vt:lpstr>
      <vt:lpstr>Arial</vt:lpstr>
      <vt:lpstr>Calibri</vt:lpstr>
      <vt:lpstr>Cambria Math</vt:lpstr>
      <vt:lpstr>Corbel</vt:lpstr>
      <vt:lpstr>Corbel body</vt:lpstr>
      <vt:lpstr>Times New Roman</vt:lpstr>
      <vt:lpstr>2021 m. apie GV pasinaudojimo tinklais kainą 2021-01-21</vt:lpstr>
      <vt:lpstr>Jūrinės generacijos ekonominio pagrįstumo analizė</vt:lpstr>
      <vt:lpstr>EKONOMINIO PAGRĮSTUMO ANALIZĖS TIKSLAS:</vt:lpstr>
      <vt:lpstr>PAGRINDINĖS PRIELAIDOS</vt:lpstr>
      <vt:lpstr>UŽDAVINIAI, VERTINANT TIESIOGINES JŪRINĖS GENERACIJOS NAUDAS</vt:lpstr>
      <vt:lpstr>1. ŽEMOS GAMYBOS LAIKOTARPIS</vt:lpstr>
      <vt:lpstr>„PowerPoint“ pateiktis</vt:lpstr>
      <vt:lpstr>„PowerPoint“ pateiktis</vt:lpstr>
      <vt:lpstr>JŪRINIO VĖJO GENERACIJOS NAUDOS </vt:lpstr>
      <vt:lpstr>„PowerPoint“ pateiktis</vt:lpstr>
      <vt:lpstr>NAUDOS IR KAŠTŲ SANTYKIO KITIMAS NUO KONKURSO RODIKLIŲ: </vt:lpstr>
      <vt:lpstr>EKONOMINIO PAGRĮSTUMO ANALIZĖS IR ĮTAKOS KAINAI REZULTATAI  (vartojimas 18 TWh) </vt:lpstr>
      <vt:lpstr>EKONOMINIO PAGRĮSTUMO ANALIZĖS IR ĮTAKOS KAINAI REZULTATAI  (vartojimas 24 TWh) 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Jūrinės generacijos ekonominio pagrįstumo analizė</dc:title>
  <dc:creator>Andrius Maneikis</dc:creator>
  <cp:lastModifiedBy>BĖČIŪTĖ Rūta</cp:lastModifiedBy>
  <cp:revision>7</cp:revision>
  <dcterms:created xsi:type="dcterms:W3CDTF">2025-01-08T07:40:22Z</dcterms:created>
  <dcterms:modified xsi:type="dcterms:W3CDTF">2025-04-01T06:23:23Z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2ae7b5d-0aac-474b-ae2b-02c331ef2874_Enabled">
    <vt:lpwstr>true</vt:lpwstr>
  </property>
  <property fmtid="{D5CDD505-2E9C-101B-9397-08002B2CF9AE}" pid="3" name="MSIP_Label_32ae7b5d-0aac-474b-ae2b-02c331ef2874_SetDate">
    <vt:lpwstr>2025-01-08T07:40:26Z</vt:lpwstr>
  </property>
  <property fmtid="{D5CDD505-2E9C-101B-9397-08002B2CF9AE}" pid="4" name="MSIP_Label_32ae7b5d-0aac-474b-ae2b-02c331ef2874_Method">
    <vt:lpwstr>Privileged</vt:lpwstr>
  </property>
  <property fmtid="{D5CDD505-2E9C-101B-9397-08002B2CF9AE}" pid="5" name="MSIP_Label_32ae7b5d-0aac-474b-ae2b-02c331ef2874_Name">
    <vt:lpwstr>VIDINĖ</vt:lpwstr>
  </property>
  <property fmtid="{D5CDD505-2E9C-101B-9397-08002B2CF9AE}" pid="6" name="MSIP_Label_32ae7b5d-0aac-474b-ae2b-02c331ef2874_SiteId">
    <vt:lpwstr>86bcf768-7bcf-4cd6-b041-b219988b7a9c</vt:lpwstr>
  </property>
  <property fmtid="{D5CDD505-2E9C-101B-9397-08002B2CF9AE}" pid="7" name="MSIP_Label_32ae7b5d-0aac-474b-ae2b-02c331ef2874_ActionId">
    <vt:lpwstr>44fc866e-6faf-48fd-966e-81bc09777e5d</vt:lpwstr>
  </property>
  <property fmtid="{D5CDD505-2E9C-101B-9397-08002B2CF9AE}" pid="8" name="MSIP_Label_32ae7b5d-0aac-474b-ae2b-02c331ef2874_ContentBits">
    <vt:lpwstr>0</vt:lpwstr>
  </property>
  <property fmtid="{D5CDD505-2E9C-101B-9397-08002B2CF9AE}" pid="9" name="ContentTypeId">
    <vt:lpwstr>0x01010030D9DBA0AD9F4678BDDB4D5C3B1BB0E2000B7028C022D7F345A60887BB29820B25</vt:lpwstr>
  </property>
</Properties>
</file>