
<file path=[Content_Types].xml><?xml version="1.0" encoding="utf-8"?>
<Types xmlns="http://schemas.openxmlformats.org/package/2006/content-types">
  <Default Extension="png" ContentType="image/png"/>
  <Default Extension="bin" ContentType="application/vnd.openxmlformats-officedocument.oleObject"/>
  <Default Extension="svg" ContentType="image/svg+xml"/>
  <Default Extension="emf" ContentType="image/x-emf"/>
  <Default Extension="jpeg" ContentType="image/jpeg"/>
  <Default Extension="rels" ContentType="application/vnd.openxmlformats-package.relationships+xml"/>
  <Default Extension="xml" ContentType="application/xml"/>
  <Default Extension="vml" ContentType="application/vnd.openxmlformats-officedocument.vmlDrawing"/>
  <Override PartName="/ppt/diagrams/data1.xml" ContentType="application/vnd.openxmlformats-officedocument.drawingml.diagramData+xml"/>
  <Override PartName="/ppt/diagrams/data3.xml" ContentType="application/vnd.openxmlformats-officedocument.drawingml.diagramData+xml"/>
  <Override PartName="/ppt/diagrams/data2.xml" ContentType="application/vnd.openxmlformats-officedocument.drawingml.diagramData+xml"/>
  <Override PartName="/ppt/presentation.xml" ContentType="application/vnd.openxmlformats-officedocument.presentationml.presentation.main+xml"/>
  <Override PartName="/ppt/slides/slide3.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1.xml" ContentType="application/vnd.openxmlformats-officedocument.presentationml.slide+xml"/>
  <Override PartName="/ppt/slides/slide10.xml" ContentType="application/vnd.openxmlformats-officedocument.presentationml.slide+xml"/>
  <Override PartName="/ppt/slides/slide9.xml" ContentType="application/vnd.openxmlformats-officedocument.presentationml.slide+xml"/>
  <Override PartName="/ppt/slides/slide2.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4.xml" ContentType="application/vnd.openxmlformats-officedocument.presentationml.slide+xml"/>
  <Override PartName="/ppt/slides/slide1.xml" ContentType="application/vnd.openxmlformats-officedocument.presentationml.slide+xml"/>
  <Override PartName="/ppt/slides/slide18.xml" ContentType="application/vnd.openxmlformats-officedocument.presentationml.slide+xml"/>
  <Override PartName="/ppt/slides/slide24.xml" ContentType="application/vnd.openxmlformats-officedocument.presentationml.slide+xml"/>
  <Override PartName="/ppt/slides/slide23.xml" ContentType="application/vnd.openxmlformats-officedocument.presentationml.slide+xml"/>
  <Override PartName="/ppt/slides/slide22.xml" ContentType="application/vnd.openxmlformats-officedocument.presentationml.slide+xml"/>
  <Override PartName="/ppt/slides/slide17.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19.xml" ContentType="application/vnd.openxmlformats-officedocument.presentationml.slide+xml"/>
  <Override PartName="/ppt/slideLayouts/slideLayout2.xml" ContentType="application/vnd.openxmlformats-officedocument.presentationml.slideLayout+xml"/>
  <Override PartName="/ppt/notesSlides/notesSlide11.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2.xml" ContentType="application/vnd.openxmlformats-officedocument.presentationml.notesSlide+xml"/>
  <Override PartName="/ppt/notesSlides/notesSlide10.xml" ContentType="application/vnd.openxmlformats-officedocument.presentationml.notesSlide+xml"/>
  <Override PartName="/ppt/slideMasters/slideMaster1.xml" ContentType="application/vnd.openxmlformats-officedocument.presentationml.slideMaster+xml"/>
  <Override PartName="/ppt/notesSlides/notesSlide4.xml" ContentType="application/vnd.openxmlformats-officedocument.presentationml.notesSlide+xml"/>
  <Override PartName="/ppt/notesSlides/notesSlide8.xml" ContentType="application/vnd.openxmlformats-officedocument.presentationml.notesSlide+xml"/>
  <Override PartName="/ppt/notesSlides/notesSlide1.xml" ContentType="application/vnd.openxmlformats-officedocument.presentationml.notesSlide+xml"/>
  <Override PartName="/ppt/notesSlides/notesSlide7.xml" ContentType="application/vnd.openxmlformats-officedocument.presentationml.notesSlide+xml"/>
  <Override PartName="/ppt/notesSlides/notesSlide6.xml" ContentType="application/vnd.openxmlformats-officedocument.presentationml.notesSlide+xml"/>
  <Override PartName="/ppt/notesSlides/notesSlide2.xml" ContentType="application/vnd.openxmlformats-officedocument.presentationml.notesSlide+xml"/>
  <Override PartName="/ppt/notesSlides/notesSlide5.xml" ContentType="application/vnd.openxmlformats-officedocument.presentationml.notesSlide+xml"/>
  <Override PartName="/ppt/slideLayouts/slideLayout1.xml" ContentType="application/vnd.openxmlformats-officedocument.presentationml.slideLayout+xml"/>
  <Override PartName="/ppt/notesSlides/notesSlide3.xml" ContentType="application/vnd.openxmlformats-officedocument.presentationml.notesSlide+xml"/>
  <Override PartName="/ppt/slideLayouts/slideLayout11.xml" ContentType="application/vnd.openxmlformats-officedocument.presentationml.slideLayout+xml"/>
  <Override PartName="/ppt/slideLayouts/slideLayout9.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10.xml" ContentType="application/vnd.openxmlformats-officedocument.presentationml.slideLayout+xml"/>
  <Override PartName="/ppt/slideLayouts/slideLayout5.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6.xml" ContentType="application/vnd.openxmlformats-officedocument.presentationml.slideLayout+xml"/>
  <Override PartName="/ppt/notesSlides/notesSlide9.xml" ContentType="application/vnd.openxmlformats-officedocument.presentationml.notesSlide+xml"/>
  <Override PartName="/ppt/theme/theme1.xml" ContentType="application/vnd.openxmlformats-officedocument.theme+xml"/>
  <Override PartName="/ppt/diagrams/layout2.xml" ContentType="application/vnd.openxmlformats-officedocument.drawingml.diagramLayout+xml"/>
  <Override PartName="/ppt/diagrams/colors2.xml" ContentType="application/vnd.openxmlformats-officedocument.drawingml.diagramColors+xml"/>
  <Override PartName="/ppt/diagrams/quickStyle2.xml" ContentType="application/vnd.openxmlformats-officedocument.drawingml.diagramStyle+xml"/>
  <Override PartName="/ppt/diagrams/drawing1.xml" ContentType="application/vnd.ms-office.drawingml.diagramDrawing+xml"/>
  <Override PartName="/ppt/theme/theme2.xml" ContentType="application/vnd.openxmlformats-officedocument.theme+xml"/>
  <Override PartName="/ppt/diagrams/colors1.xml" ContentType="application/vnd.openxmlformats-officedocument.drawingml.diagramColors+xml"/>
  <Override PartName="/ppt/diagrams/quickStyle1.xml" ContentType="application/vnd.openxmlformats-officedocument.drawingml.diagramStyle+xml"/>
  <Override PartName="/ppt/diagrams/layout1.xml" ContentType="application/vnd.openxmlformats-officedocument.drawingml.diagramLayout+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rawing2.xml" ContentType="application/vnd.ms-office.drawingml.diagramDrawing+xml"/>
  <Override PartName="/ppt/notesMasters/notesMaster1.xml" ContentType="application/vnd.openxmlformats-officedocument.presentationml.notesMaster+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core.xml" ContentType="application/vnd.openxmlformats-package.core-properties+xml"/>
  <Override PartName="/docProps/app.xml" ContentType="application/vnd.openxmlformats-officedocument.extended-properties+xml"/>
  <Override PartName="/ppt/authors.xml" ContentType="application/vnd.ms-powerpoint.authors+xml"/>
  <Override PartName="/customXml/itemProps1.xml" ContentType="application/vnd.openxmlformats-officedocument.customXmlProperties+xml"/>
  <Override PartName="/customXml/itemProps2.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6"/>
  </p:notesMasterIdLst>
  <p:sldIdLst>
    <p:sldId id="256" r:id="rId2"/>
    <p:sldId id="1066" r:id="rId3"/>
    <p:sldId id="1069" r:id="rId4"/>
    <p:sldId id="1089" r:id="rId5"/>
    <p:sldId id="1108" r:id="rId6"/>
    <p:sldId id="1092" r:id="rId7"/>
    <p:sldId id="1105" r:id="rId8"/>
    <p:sldId id="1106" r:id="rId9"/>
    <p:sldId id="492" r:id="rId10"/>
    <p:sldId id="494" r:id="rId11"/>
    <p:sldId id="491" r:id="rId12"/>
    <p:sldId id="490" r:id="rId13"/>
    <p:sldId id="1109" r:id="rId14"/>
    <p:sldId id="1094" r:id="rId15"/>
    <p:sldId id="1090" r:id="rId16"/>
    <p:sldId id="1095" r:id="rId17"/>
    <p:sldId id="1103" r:id="rId18"/>
    <p:sldId id="1111" r:id="rId19"/>
    <p:sldId id="1112" r:id="rId20"/>
    <p:sldId id="1113" r:id="rId21"/>
    <p:sldId id="1114" r:id="rId22"/>
    <p:sldId id="1115" r:id="rId23"/>
    <p:sldId id="1116" r:id="rId24"/>
    <p:sldId id="264" r:id="rId25"/>
  </p:sldIdLst>
  <p:sldSz cx="9144000" cy="5143500" type="screen16x9"/>
  <p:notesSz cx="6797675" cy="9872663"/>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4F112B35-A5F9-E8B7-8FAE-0449406EF050}" name="Vilija Grigaliūnienė" initials="VG" userId="S::vgrigaliuniene@vmvt.lt::440d9463-8242-4850-88aa-0bd4848d38f4" providerId="AD"/>
  <p188:author id="{27CCE793-C93A-9462-A46F-8E66F18FA74A}" name="Kristina Stakytė" initials="KS" userId="S::kstakyte@vmvt.lt::a0d0e79c-4925-43dc-b1c6-3b5cf4ef72e3" providerId="AD"/>
</p188: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6600"/>
    <a:srgbClr val="007842"/>
    <a:srgbClr val="DB2C2C"/>
    <a:srgbClr val="2A4871"/>
    <a:srgbClr val="28498F"/>
    <a:srgbClr val="D47C1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Vidutinis stilius 2 – paryškinimas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11"/>
    <p:restoredTop sz="90388" autoAdjust="0"/>
  </p:normalViewPr>
  <p:slideViewPr>
    <p:cSldViewPr snapToGrid="0">
      <p:cViewPr varScale="1">
        <p:scale>
          <a:sx n="82" d="100"/>
          <a:sy n="82" d="100"/>
        </p:scale>
        <p:origin x="820" y="40"/>
      </p:cViewPr>
      <p:guideLst>
        <p:guide orient="horz" pos="162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customXml" Target="../customXml/item2.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customXml" Target="../customXml/item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microsoft.com/office/2018/10/relationships/authors" Target="author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 Id="rId8" Type="http://schemas.openxmlformats.org/officeDocument/2006/relationships/slide" Target="slides/slide7.xml"/></Relationships>
</file>

<file path=ppt/diagrams/_rels/data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9.svg"/><Relationship Id="rId1" Type="http://schemas.openxmlformats.org/officeDocument/2006/relationships/image" Target="../media/image8.png"/><Relationship Id="rId6" Type="http://schemas.openxmlformats.org/officeDocument/2006/relationships/image" Target="../media/image13.svg"/><Relationship Id="rId5" Type="http://schemas.openxmlformats.org/officeDocument/2006/relationships/image" Target="../media/image10.png"/><Relationship Id="rId4" Type="http://schemas.openxmlformats.org/officeDocument/2006/relationships/image" Target="../media/image11.svg"/></Relationships>
</file>

<file path=ppt/diagrams/_rels/drawing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9.svg"/><Relationship Id="rId1" Type="http://schemas.openxmlformats.org/officeDocument/2006/relationships/image" Target="../media/image8.png"/><Relationship Id="rId6" Type="http://schemas.openxmlformats.org/officeDocument/2006/relationships/image" Target="../media/image13.svg"/><Relationship Id="rId5" Type="http://schemas.openxmlformats.org/officeDocument/2006/relationships/image" Target="../media/image10.png"/><Relationship Id="rId4" Type="http://schemas.openxmlformats.org/officeDocument/2006/relationships/image" Target="../media/image11.svg"/></Relationships>
</file>

<file path=ppt/diagrams/colors1.xml><?xml version="1.0" encoding="utf-8"?>
<dgm:colorsDef xmlns:dgm="http://schemas.openxmlformats.org/drawingml/2006/diagram" xmlns:a="http://schemas.openxmlformats.org/drawingml/2006/main" uniqueId="urn:microsoft.com/office/officeart/2018/5/colors/Iconchunking_neutralbg_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a:alpha val="0"/>
      </a:schemeClr>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79AF64CE-03C3-4553-A5BB-4583F74A873B}" type="doc">
      <dgm:prSet loTypeId="urn:microsoft.com/office/officeart/2018/2/layout/IconLabelDescriptionList" loCatId="icon" qsTypeId="urn:microsoft.com/office/officeart/2005/8/quickstyle/simple1" qsCatId="simple" csTypeId="urn:microsoft.com/office/officeart/2018/5/colors/Iconchunking_neutralbg_colorful5" csCatId="colorful" phldr="1"/>
      <dgm:spPr/>
      <dgm:t>
        <a:bodyPr/>
        <a:lstStyle/>
        <a:p>
          <a:endParaRPr lang="en-US"/>
        </a:p>
      </dgm:t>
    </dgm:pt>
    <dgm:pt modelId="{F7669D59-6FE9-4D2A-BD26-C78B1C137E72}">
      <dgm:prSet/>
      <dgm:spPr/>
      <dgm:t>
        <a:bodyPr/>
        <a:lstStyle/>
        <a:p>
          <a:pPr>
            <a:defRPr b="1"/>
          </a:pPr>
          <a:r>
            <a:rPr lang="en-US" b="1"/>
            <a:t>2025 m. </a:t>
          </a:r>
          <a:r>
            <a:rPr lang="en-US" b="1" err="1"/>
            <a:t>sausio</a:t>
          </a:r>
          <a:r>
            <a:rPr lang="en-US" b="1"/>
            <a:t> 13 d.</a:t>
          </a:r>
          <a:r>
            <a:rPr lang="en-US"/>
            <a:t>:</a:t>
          </a:r>
        </a:p>
      </dgm:t>
    </dgm:pt>
    <dgm:pt modelId="{452955A2-C263-48B6-ABAE-89D0125D1BD6}" type="parTrans" cxnId="{3A5B8080-A7BE-4D4B-8D46-636B92D031AE}">
      <dgm:prSet/>
      <dgm:spPr/>
      <dgm:t>
        <a:bodyPr/>
        <a:lstStyle/>
        <a:p>
          <a:endParaRPr lang="en-US"/>
        </a:p>
      </dgm:t>
    </dgm:pt>
    <dgm:pt modelId="{32C1F888-891F-472D-ABCF-2B17A06AED7A}" type="sibTrans" cxnId="{3A5B8080-A7BE-4D4B-8D46-636B92D031AE}">
      <dgm:prSet/>
      <dgm:spPr/>
      <dgm:t>
        <a:bodyPr/>
        <a:lstStyle/>
        <a:p>
          <a:endParaRPr lang="en-US"/>
        </a:p>
      </dgm:t>
    </dgm:pt>
    <dgm:pt modelId="{D129ACD4-9B7D-448F-B0B6-80CE505F79FC}">
      <dgm:prSet/>
      <dgm:spPr/>
      <dgm:t>
        <a:bodyPr/>
        <a:lstStyle/>
        <a:p>
          <a:r>
            <a:rPr lang="en-US" err="1"/>
            <a:t>Tęsiami</a:t>
          </a:r>
          <a:r>
            <a:rPr lang="en-US"/>
            <a:t> </a:t>
          </a:r>
          <a:r>
            <a:rPr lang="en-US" err="1"/>
            <a:t>tyrimai</a:t>
          </a:r>
          <a:r>
            <a:rPr lang="en-US"/>
            <a:t> </a:t>
          </a:r>
          <a:r>
            <a:rPr lang="en-US" err="1"/>
            <a:t>apribotose</a:t>
          </a:r>
          <a:r>
            <a:rPr lang="en-US"/>
            <a:t> </a:t>
          </a:r>
          <a:r>
            <a:rPr lang="en-US" err="1"/>
            <a:t>zonose</a:t>
          </a:r>
          <a:r>
            <a:rPr lang="en-US"/>
            <a:t>; </a:t>
          </a:r>
          <a:r>
            <a:rPr lang="en-US" err="1"/>
            <a:t>visi</a:t>
          </a:r>
          <a:r>
            <a:rPr lang="en-US"/>
            <a:t> </a:t>
          </a:r>
          <a:r>
            <a:rPr lang="en-US" err="1"/>
            <a:t>testai</a:t>
          </a:r>
          <a:r>
            <a:rPr lang="en-US"/>
            <a:t> </a:t>
          </a:r>
          <a:r>
            <a:rPr lang="en-US" err="1"/>
            <a:t>buvo</a:t>
          </a:r>
          <a:r>
            <a:rPr lang="en-US"/>
            <a:t> </a:t>
          </a:r>
          <a:r>
            <a:rPr lang="en-US" err="1"/>
            <a:t>neigiami</a:t>
          </a:r>
          <a:r>
            <a:rPr lang="en-US"/>
            <a:t>.</a:t>
          </a:r>
        </a:p>
      </dgm:t>
    </dgm:pt>
    <dgm:pt modelId="{F6317990-C37C-420B-B200-20F478D0DF8A}" type="parTrans" cxnId="{055F58BD-71B9-46FD-B9BD-2029C1062D19}">
      <dgm:prSet/>
      <dgm:spPr/>
      <dgm:t>
        <a:bodyPr/>
        <a:lstStyle/>
        <a:p>
          <a:endParaRPr lang="en-US"/>
        </a:p>
      </dgm:t>
    </dgm:pt>
    <dgm:pt modelId="{1411CB5D-D538-4AA0-BCA3-0A9DCF75891C}" type="sibTrans" cxnId="{055F58BD-71B9-46FD-B9BD-2029C1062D19}">
      <dgm:prSet/>
      <dgm:spPr/>
      <dgm:t>
        <a:bodyPr/>
        <a:lstStyle/>
        <a:p>
          <a:endParaRPr lang="en-US"/>
        </a:p>
      </dgm:t>
    </dgm:pt>
    <dgm:pt modelId="{B607C629-5BDB-4DCA-ACEB-588C02A981AB}">
      <dgm:prSet/>
      <dgm:spPr/>
      <dgm:t>
        <a:bodyPr/>
        <a:lstStyle/>
        <a:p>
          <a:r>
            <a:rPr lang="en-US" err="1"/>
            <a:t>Apribotose</a:t>
          </a:r>
          <a:r>
            <a:rPr lang="en-US"/>
            <a:t> </a:t>
          </a:r>
          <a:r>
            <a:rPr lang="en-US" err="1"/>
            <a:t>zonose</a:t>
          </a:r>
          <a:r>
            <a:rPr lang="en-US"/>
            <a:t> </a:t>
          </a:r>
          <a:r>
            <a:rPr lang="en-US" err="1"/>
            <a:t>uždrausta</a:t>
          </a:r>
          <a:r>
            <a:rPr lang="en-US"/>
            <a:t> </a:t>
          </a:r>
          <a:r>
            <a:rPr lang="en-US" err="1"/>
            <a:t>medžioklė</a:t>
          </a:r>
          <a:r>
            <a:rPr lang="en-US"/>
            <a:t>, </a:t>
          </a:r>
          <a:r>
            <a:rPr lang="en-US" err="1"/>
            <a:t>pradėti</a:t>
          </a:r>
          <a:r>
            <a:rPr lang="en-US"/>
            <a:t> </a:t>
          </a:r>
          <a:r>
            <a:rPr lang="en-US" err="1"/>
            <a:t>laukinių</a:t>
          </a:r>
          <a:r>
            <a:rPr lang="en-US"/>
            <a:t> </a:t>
          </a:r>
          <a:r>
            <a:rPr lang="en-US" err="1"/>
            <a:t>gyvūnų</a:t>
          </a:r>
          <a:r>
            <a:rPr lang="en-US"/>
            <a:t> </a:t>
          </a:r>
          <a:r>
            <a:rPr lang="en-US" err="1"/>
            <a:t>mėginių</a:t>
          </a:r>
          <a:r>
            <a:rPr lang="en-US"/>
            <a:t> </a:t>
          </a:r>
          <a:r>
            <a:rPr lang="en-US" err="1"/>
            <a:t>tyrimai</a:t>
          </a:r>
          <a:r>
            <a:rPr lang="en-US"/>
            <a:t> </a:t>
          </a:r>
          <a:r>
            <a:rPr lang="en-US" err="1"/>
            <a:t>dėl</a:t>
          </a:r>
          <a:r>
            <a:rPr lang="en-US"/>
            <a:t> SNL.</a:t>
          </a:r>
        </a:p>
      </dgm:t>
    </dgm:pt>
    <dgm:pt modelId="{00B92AA1-E0F7-4D54-9F2E-BA77548EFB99}" type="parTrans" cxnId="{455D15C9-2BDF-43E7-BEE0-3D9872ADF854}">
      <dgm:prSet/>
      <dgm:spPr/>
      <dgm:t>
        <a:bodyPr/>
        <a:lstStyle/>
        <a:p>
          <a:endParaRPr lang="en-US"/>
        </a:p>
      </dgm:t>
    </dgm:pt>
    <dgm:pt modelId="{392CEB6F-E775-45D5-819A-D083CE7A2919}" type="sibTrans" cxnId="{455D15C9-2BDF-43E7-BEE0-3D9872ADF854}">
      <dgm:prSet/>
      <dgm:spPr/>
      <dgm:t>
        <a:bodyPr/>
        <a:lstStyle/>
        <a:p>
          <a:endParaRPr lang="en-US"/>
        </a:p>
      </dgm:t>
    </dgm:pt>
    <dgm:pt modelId="{79326BF2-6BD9-4C60-8CE3-845A9CDDFD80}">
      <dgm:prSet/>
      <dgm:spPr/>
      <dgm:t>
        <a:bodyPr/>
        <a:lstStyle/>
        <a:p>
          <a:r>
            <a:rPr lang="en-US" err="1"/>
            <a:t>Uždaryti</a:t>
          </a:r>
          <a:r>
            <a:rPr lang="en-US"/>
            <a:t> </a:t>
          </a:r>
          <a:r>
            <a:rPr lang="en-US" err="1"/>
            <a:t>Berlyno</a:t>
          </a:r>
          <a:r>
            <a:rPr lang="en-US"/>
            <a:t> </a:t>
          </a:r>
          <a:r>
            <a:rPr lang="en-US" err="1"/>
            <a:t>zoologijos</a:t>
          </a:r>
          <a:r>
            <a:rPr lang="en-US"/>
            <a:t> sodas </a:t>
          </a:r>
          <a:r>
            <a:rPr lang="en-US" err="1"/>
            <a:t>ir</a:t>
          </a:r>
          <a:r>
            <a:rPr lang="en-US"/>
            <a:t> </a:t>
          </a:r>
          <a:r>
            <a:rPr lang="en-US" err="1"/>
            <a:t>gyv</a:t>
          </a:r>
          <a:r>
            <a:rPr lang="lt-LT" err="1"/>
            <a:t>ūnų</a:t>
          </a:r>
          <a:r>
            <a:rPr lang="en-US"/>
            <a:t> parkas, o </a:t>
          </a:r>
          <a:r>
            <a:rPr lang="en-US" err="1"/>
            <a:t>visos</a:t>
          </a:r>
          <a:r>
            <a:rPr lang="en-US"/>
            <a:t> </a:t>
          </a:r>
          <a:r>
            <a:rPr lang="en-US" err="1"/>
            <a:t>kanopinių</a:t>
          </a:r>
          <a:r>
            <a:rPr lang="en-US"/>
            <a:t> </a:t>
          </a:r>
          <a:r>
            <a:rPr lang="en-US" err="1"/>
            <a:t>gyvūnų</a:t>
          </a:r>
          <a:r>
            <a:rPr lang="en-US"/>
            <a:t> parodos </a:t>
          </a:r>
          <a:r>
            <a:rPr lang="en-US" err="1"/>
            <a:t>Vokietijoje</a:t>
          </a:r>
          <a:r>
            <a:rPr lang="en-US"/>
            <a:t> </a:t>
          </a:r>
          <a:r>
            <a:rPr lang="en-US" err="1"/>
            <a:t>rekomenduota</a:t>
          </a:r>
          <a:r>
            <a:rPr lang="en-US"/>
            <a:t> </a:t>
          </a:r>
          <a:r>
            <a:rPr lang="en-US" err="1"/>
            <a:t>atidėti</a:t>
          </a:r>
          <a:r>
            <a:rPr lang="en-US"/>
            <a:t>.</a:t>
          </a:r>
        </a:p>
      </dgm:t>
    </dgm:pt>
    <dgm:pt modelId="{796605FD-D53A-45C2-AC41-37062CECD1D3}" type="parTrans" cxnId="{65C475B4-7DD9-4BE6-AF37-79404F036E9C}">
      <dgm:prSet/>
      <dgm:spPr/>
      <dgm:t>
        <a:bodyPr/>
        <a:lstStyle/>
        <a:p>
          <a:endParaRPr lang="en-US"/>
        </a:p>
      </dgm:t>
    </dgm:pt>
    <dgm:pt modelId="{07522433-933A-40A9-AB5A-2670418D5CCB}" type="sibTrans" cxnId="{65C475B4-7DD9-4BE6-AF37-79404F036E9C}">
      <dgm:prSet/>
      <dgm:spPr/>
      <dgm:t>
        <a:bodyPr/>
        <a:lstStyle/>
        <a:p>
          <a:endParaRPr lang="en-US"/>
        </a:p>
      </dgm:t>
    </dgm:pt>
    <dgm:pt modelId="{D4C866E1-4D65-40A8-A8AC-D80C5FF3970E}">
      <dgm:prSet/>
      <dgm:spPr/>
      <dgm:t>
        <a:bodyPr/>
        <a:lstStyle/>
        <a:p>
          <a:pPr>
            <a:defRPr b="1"/>
          </a:pPr>
          <a:r>
            <a:rPr lang="en-US" b="1"/>
            <a:t>2025 m. </a:t>
          </a:r>
          <a:r>
            <a:rPr lang="en-US" b="1" err="1"/>
            <a:t>sausio</a:t>
          </a:r>
          <a:r>
            <a:rPr lang="en-US" b="1"/>
            <a:t> 14 d.</a:t>
          </a:r>
          <a:r>
            <a:rPr lang="en-US"/>
            <a:t>:</a:t>
          </a:r>
        </a:p>
      </dgm:t>
    </dgm:pt>
    <dgm:pt modelId="{F451553D-7D66-4941-A02D-DF8676165144}" type="parTrans" cxnId="{2295CB43-AAD8-4AB4-AF03-762CB12F247E}">
      <dgm:prSet/>
      <dgm:spPr/>
      <dgm:t>
        <a:bodyPr/>
        <a:lstStyle/>
        <a:p>
          <a:endParaRPr lang="en-US"/>
        </a:p>
      </dgm:t>
    </dgm:pt>
    <dgm:pt modelId="{5035C3E6-2C70-4282-BA3A-1ED6B4D5BA4E}" type="sibTrans" cxnId="{2295CB43-AAD8-4AB4-AF03-762CB12F247E}">
      <dgm:prSet/>
      <dgm:spPr/>
      <dgm:t>
        <a:bodyPr/>
        <a:lstStyle/>
        <a:p>
          <a:endParaRPr lang="en-US"/>
        </a:p>
      </dgm:t>
    </dgm:pt>
    <dgm:pt modelId="{96C35B66-1285-4713-9883-CCF96A4A2412}">
      <dgm:prSet/>
      <dgm:spPr/>
      <dgm:t>
        <a:bodyPr/>
        <a:lstStyle/>
        <a:p>
          <a:r>
            <a:rPr lang="en-US" err="1"/>
            <a:t>Papildomi</a:t>
          </a:r>
          <a:r>
            <a:rPr lang="en-US"/>
            <a:t> </a:t>
          </a:r>
          <a:r>
            <a:rPr lang="en-US" err="1"/>
            <a:t>tyrimai</a:t>
          </a:r>
          <a:r>
            <a:rPr lang="en-US"/>
            <a:t> </a:t>
          </a:r>
          <a:r>
            <a:rPr lang="en-US" err="1"/>
            <a:t>ūkiuose</a:t>
          </a:r>
          <a:r>
            <a:rPr lang="en-US"/>
            <a:t>, </a:t>
          </a:r>
          <a:r>
            <a:rPr lang="en-US" err="1"/>
            <a:t>susijusiose</a:t>
          </a:r>
          <a:r>
            <a:rPr lang="en-US"/>
            <a:t> </a:t>
          </a:r>
          <a:r>
            <a:rPr lang="en-US" err="1"/>
            <a:t>su</a:t>
          </a:r>
          <a:r>
            <a:rPr lang="en-US"/>
            <a:t> </a:t>
          </a:r>
          <a:r>
            <a:rPr lang="en-US" err="1"/>
            <a:t>protrūkiu</a:t>
          </a:r>
          <a:r>
            <a:rPr lang="en-US"/>
            <a:t>, </a:t>
          </a:r>
          <a:r>
            <a:rPr lang="en-US" err="1"/>
            <a:t>neparodė</a:t>
          </a:r>
          <a:r>
            <a:rPr lang="en-US"/>
            <a:t> </a:t>
          </a:r>
          <a:r>
            <a:rPr lang="en-US" err="1"/>
            <a:t>jokių</a:t>
          </a:r>
          <a:r>
            <a:rPr lang="en-US"/>
            <a:t> SNL </a:t>
          </a:r>
          <a:r>
            <a:rPr lang="en-US" err="1"/>
            <a:t>klinikinių</a:t>
          </a:r>
          <a:r>
            <a:rPr lang="en-US"/>
            <a:t> </a:t>
          </a:r>
          <a:r>
            <a:rPr lang="en-US" err="1"/>
            <a:t>požymių</a:t>
          </a:r>
          <a:r>
            <a:rPr lang="en-US"/>
            <a:t>​.</a:t>
          </a:r>
        </a:p>
      </dgm:t>
    </dgm:pt>
    <dgm:pt modelId="{0396FC62-CB25-4B90-BE36-F81A8E41FF41}" type="parTrans" cxnId="{73AC196B-263D-4F27-A443-D37404D81111}">
      <dgm:prSet/>
      <dgm:spPr/>
      <dgm:t>
        <a:bodyPr/>
        <a:lstStyle/>
        <a:p>
          <a:endParaRPr lang="en-US"/>
        </a:p>
      </dgm:t>
    </dgm:pt>
    <dgm:pt modelId="{20602263-4A9E-456D-A201-9C377EFF5E03}" type="sibTrans" cxnId="{73AC196B-263D-4F27-A443-D37404D81111}">
      <dgm:prSet/>
      <dgm:spPr/>
      <dgm:t>
        <a:bodyPr/>
        <a:lstStyle/>
        <a:p>
          <a:endParaRPr lang="en-US"/>
        </a:p>
      </dgm:t>
    </dgm:pt>
    <dgm:pt modelId="{7460621F-4EEB-401F-8D8A-DF787F294340}">
      <dgm:prSet/>
      <dgm:spPr/>
      <dgm:t>
        <a:bodyPr/>
        <a:lstStyle/>
        <a:p>
          <a:r>
            <a:rPr lang="en-US" err="1"/>
            <a:t>Atsargumo</a:t>
          </a:r>
          <a:r>
            <a:rPr lang="en-US"/>
            <a:t> </a:t>
          </a:r>
          <a:r>
            <a:rPr lang="en-US" err="1"/>
            <a:t>sumetimais</a:t>
          </a:r>
          <a:r>
            <a:rPr lang="en-US"/>
            <a:t> </a:t>
          </a:r>
          <a:r>
            <a:rPr lang="en-US" err="1"/>
            <a:t>pradėti</a:t>
          </a:r>
          <a:r>
            <a:rPr lang="en-US"/>
            <a:t> </a:t>
          </a:r>
          <a:r>
            <a:rPr lang="en-US" err="1"/>
            <a:t>tirti</a:t>
          </a:r>
          <a:r>
            <a:rPr lang="en-US"/>
            <a:t> </a:t>
          </a:r>
          <a:r>
            <a:rPr lang="en-US" err="1"/>
            <a:t>gyvūnai</a:t>
          </a:r>
          <a:r>
            <a:rPr lang="en-US"/>
            <a:t>, </a:t>
          </a:r>
          <a:r>
            <a:rPr lang="en-US" err="1"/>
            <a:t>perkelti</a:t>
          </a:r>
          <a:r>
            <a:rPr lang="en-US"/>
            <a:t> </a:t>
          </a:r>
          <a:r>
            <a:rPr lang="en-US" err="1"/>
            <a:t>iš</a:t>
          </a:r>
          <a:r>
            <a:rPr lang="en-US"/>
            <a:t> </a:t>
          </a:r>
          <a:r>
            <a:rPr lang="en-US" err="1"/>
            <a:t>Brandenburgo</a:t>
          </a:r>
          <a:r>
            <a:rPr lang="en-US"/>
            <a:t> į </a:t>
          </a:r>
          <a:r>
            <a:rPr lang="en-US" err="1"/>
            <a:t>kitus</a:t>
          </a:r>
          <a:r>
            <a:rPr lang="en-US"/>
            <a:t> </a:t>
          </a:r>
          <a:r>
            <a:rPr lang="en-US" err="1"/>
            <a:t>Vokietijos</a:t>
          </a:r>
          <a:r>
            <a:rPr lang="en-US"/>
            <a:t> </a:t>
          </a:r>
          <a:r>
            <a:rPr lang="en-US" err="1"/>
            <a:t>regionus</a:t>
          </a:r>
          <a:r>
            <a:rPr lang="en-US"/>
            <a:t> 2024 m. </a:t>
          </a:r>
          <a:r>
            <a:rPr lang="en-US" err="1"/>
            <a:t>gruodį</a:t>
          </a:r>
          <a:r>
            <a:rPr lang="en-US"/>
            <a:t>.</a:t>
          </a:r>
        </a:p>
      </dgm:t>
    </dgm:pt>
    <dgm:pt modelId="{AE830E66-EF24-45F4-AF88-078073446B9F}" type="parTrans" cxnId="{CF52E9E6-557A-4697-8DF8-2B50C5EC37B7}">
      <dgm:prSet/>
      <dgm:spPr/>
      <dgm:t>
        <a:bodyPr/>
        <a:lstStyle/>
        <a:p>
          <a:endParaRPr lang="en-US"/>
        </a:p>
      </dgm:t>
    </dgm:pt>
    <dgm:pt modelId="{E9FF1764-1572-45A3-A7A8-2BA52F4AB9B8}" type="sibTrans" cxnId="{CF52E9E6-557A-4697-8DF8-2B50C5EC37B7}">
      <dgm:prSet/>
      <dgm:spPr/>
      <dgm:t>
        <a:bodyPr/>
        <a:lstStyle/>
        <a:p>
          <a:endParaRPr lang="en-US"/>
        </a:p>
      </dgm:t>
    </dgm:pt>
    <dgm:pt modelId="{C85ED306-4EC1-4526-9E94-7CF3D10379FC}">
      <dgm:prSet/>
      <dgm:spPr/>
      <dgm:t>
        <a:bodyPr/>
        <a:lstStyle/>
        <a:p>
          <a:r>
            <a:rPr lang="en-US" err="1"/>
            <a:t>Judėjimo</a:t>
          </a:r>
          <a:r>
            <a:rPr lang="en-US"/>
            <a:t> </a:t>
          </a:r>
          <a:r>
            <a:rPr lang="en-US" err="1"/>
            <a:t>sustabdymas</a:t>
          </a:r>
          <a:r>
            <a:rPr lang="en-US"/>
            <a:t> </a:t>
          </a:r>
          <a:r>
            <a:rPr lang="en-US" err="1"/>
            <a:t>Berlyne</a:t>
          </a:r>
          <a:r>
            <a:rPr lang="en-US"/>
            <a:t> </a:t>
          </a:r>
          <a:r>
            <a:rPr lang="en-US" err="1"/>
            <a:t>pratęstas</a:t>
          </a:r>
          <a:r>
            <a:rPr lang="en-US"/>
            <a:t> </a:t>
          </a:r>
          <a:r>
            <a:rPr lang="en-US" err="1"/>
            <a:t>iki</a:t>
          </a:r>
          <a:r>
            <a:rPr lang="en-US"/>
            <a:t> 2025 m. </a:t>
          </a:r>
          <a:r>
            <a:rPr lang="en-US" err="1"/>
            <a:t>sausio</a:t>
          </a:r>
          <a:r>
            <a:rPr lang="en-US"/>
            <a:t> 18 d.​.</a:t>
          </a:r>
        </a:p>
      </dgm:t>
    </dgm:pt>
    <dgm:pt modelId="{017371D4-C38C-4072-8DF4-18800E11E607}" type="parTrans" cxnId="{307F30B8-135F-4FA7-8CE5-631A81AD4A4F}">
      <dgm:prSet/>
      <dgm:spPr/>
      <dgm:t>
        <a:bodyPr/>
        <a:lstStyle/>
        <a:p>
          <a:endParaRPr lang="en-US"/>
        </a:p>
      </dgm:t>
    </dgm:pt>
    <dgm:pt modelId="{56D064CE-5F6A-4FFF-9889-CDDD9D8087B7}" type="sibTrans" cxnId="{307F30B8-135F-4FA7-8CE5-631A81AD4A4F}">
      <dgm:prSet/>
      <dgm:spPr/>
      <dgm:t>
        <a:bodyPr/>
        <a:lstStyle/>
        <a:p>
          <a:endParaRPr lang="en-US"/>
        </a:p>
      </dgm:t>
    </dgm:pt>
    <dgm:pt modelId="{9320AB31-3034-4B54-9725-8BB985A3D0F0}">
      <dgm:prSet/>
      <dgm:spPr/>
      <dgm:t>
        <a:bodyPr/>
        <a:lstStyle/>
        <a:p>
          <a:pPr rtl="0">
            <a:defRPr b="1"/>
          </a:pPr>
          <a:r>
            <a:rPr lang="en-US" b="1"/>
            <a:t>2025 m. </a:t>
          </a:r>
          <a:r>
            <a:rPr lang="en-US" b="1" err="1"/>
            <a:t>sausio</a:t>
          </a:r>
          <a:r>
            <a:rPr lang="en-US" b="1">
              <a:latin typeface="Calibri"/>
            </a:rPr>
            <a:t> 23</a:t>
          </a:r>
          <a:r>
            <a:rPr lang="en-US" b="1"/>
            <a:t> d.</a:t>
          </a:r>
          <a:r>
            <a:rPr lang="en-US"/>
            <a:t>:</a:t>
          </a:r>
        </a:p>
      </dgm:t>
    </dgm:pt>
    <dgm:pt modelId="{FAE66D1B-A676-4E14-95E7-BD8864C446C2}" type="parTrans" cxnId="{6F798E33-1AB9-45F0-99D5-887662FC4068}">
      <dgm:prSet/>
      <dgm:spPr/>
      <dgm:t>
        <a:bodyPr/>
        <a:lstStyle/>
        <a:p>
          <a:endParaRPr lang="en-US"/>
        </a:p>
      </dgm:t>
    </dgm:pt>
    <dgm:pt modelId="{41C3FFB6-B020-4A7B-9C75-83040FF638CE}" type="sibTrans" cxnId="{6F798E33-1AB9-45F0-99D5-887662FC4068}">
      <dgm:prSet/>
      <dgm:spPr/>
      <dgm:t>
        <a:bodyPr/>
        <a:lstStyle/>
        <a:p>
          <a:endParaRPr lang="en-US"/>
        </a:p>
      </dgm:t>
    </dgm:pt>
    <dgm:pt modelId="{5A9FBC23-4EBA-48B7-A171-E7696844C3A0}">
      <dgm:prSet/>
      <dgm:spPr/>
      <dgm:t>
        <a:bodyPr/>
        <a:lstStyle/>
        <a:p>
          <a:r>
            <a:rPr lang="en-US" err="1"/>
            <a:t>Nauji</a:t>
          </a:r>
          <a:r>
            <a:rPr lang="en-US"/>
            <a:t> </a:t>
          </a:r>
          <a:r>
            <a:rPr lang="en-US" err="1"/>
            <a:t>įtarimai</a:t>
          </a:r>
          <a:r>
            <a:rPr lang="en-US"/>
            <a:t> </a:t>
          </a:r>
          <a:r>
            <a:rPr lang="en-US" err="1"/>
            <a:t>ar</a:t>
          </a:r>
          <a:r>
            <a:rPr lang="en-US"/>
            <a:t> </a:t>
          </a:r>
          <a:r>
            <a:rPr lang="en-US" err="1"/>
            <a:t>teigiami</a:t>
          </a:r>
          <a:r>
            <a:rPr lang="en-US"/>
            <a:t> </a:t>
          </a:r>
          <a:r>
            <a:rPr lang="en-US" err="1"/>
            <a:t>atvejai</a:t>
          </a:r>
          <a:r>
            <a:rPr lang="en-US"/>
            <a:t> </a:t>
          </a:r>
          <a:r>
            <a:rPr lang="en-US" err="1"/>
            <a:t>nenustatyti</a:t>
          </a:r>
          <a:r>
            <a:rPr lang="en-US"/>
            <a:t>.</a:t>
          </a:r>
        </a:p>
      </dgm:t>
    </dgm:pt>
    <dgm:pt modelId="{52A46D86-2E5B-4639-B7E9-E5CDA1BDC41E}" type="parTrans" cxnId="{CE2F5B9F-1705-4E2C-91C8-9DAF50287286}">
      <dgm:prSet/>
      <dgm:spPr/>
      <dgm:t>
        <a:bodyPr/>
        <a:lstStyle/>
        <a:p>
          <a:endParaRPr lang="en-US"/>
        </a:p>
      </dgm:t>
    </dgm:pt>
    <dgm:pt modelId="{BF668941-6792-40C2-8C8C-E4733D3675C5}" type="sibTrans" cxnId="{CE2F5B9F-1705-4E2C-91C8-9DAF50287286}">
      <dgm:prSet/>
      <dgm:spPr/>
      <dgm:t>
        <a:bodyPr/>
        <a:lstStyle/>
        <a:p>
          <a:endParaRPr lang="en-US"/>
        </a:p>
      </dgm:t>
    </dgm:pt>
    <dgm:pt modelId="{404482DA-594D-4861-BC4C-3DD3E05A4B38}">
      <dgm:prSet/>
      <dgm:spPr/>
      <dgm:t>
        <a:bodyPr/>
        <a:lstStyle/>
        <a:p>
          <a:r>
            <a:rPr lang="en-US"/>
            <a:t>Visi </a:t>
          </a:r>
          <a:r>
            <a:rPr lang="en-US" err="1"/>
            <a:t>laukinių</a:t>
          </a:r>
          <a:r>
            <a:rPr lang="en-US"/>
            <a:t> </a:t>
          </a:r>
          <a:r>
            <a:rPr lang="en-US" err="1"/>
            <a:t>gyvūnų</a:t>
          </a:r>
          <a:r>
            <a:rPr lang="en-US"/>
            <a:t> </a:t>
          </a:r>
          <a:r>
            <a:rPr lang="en-US" err="1"/>
            <a:t>ir</a:t>
          </a:r>
          <a:r>
            <a:rPr lang="en-US"/>
            <a:t> </a:t>
          </a:r>
          <a:r>
            <a:rPr lang="en-US" err="1"/>
            <a:t>apribotose</a:t>
          </a:r>
          <a:r>
            <a:rPr lang="en-US"/>
            <a:t> </a:t>
          </a:r>
          <a:r>
            <a:rPr lang="en-US" err="1"/>
            <a:t>zonose</a:t>
          </a:r>
          <a:r>
            <a:rPr lang="en-US"/>
            <a:t> </a:t>
          </a:r>
          <a:r>
            <a:rPr lang="en-US" err="1"/>
            <a:t>buvusių</a:t>
          </a:r>
          <a:r>
            <a:rPr lang="en-US"/>
            <a:t> </a:t>
          </a:r>
          <a:r>
            <a:rPr lang="en-US" err="1"/>
            <a:t>gyvūnų</a:t>
          </a:r>
          <a:r>
            <a:rPr lang="en-US"/>
            <a:t> </a:t>
          </a:r>
          <a:r>
            <a:rPr lang="en-US" err="1"/>
            <a:t>tyrimų</a:t>
          </a:r>
          <a:r>
            <a:rPr lang="en-US"/>
            <a:t> </a:t>
          </a:r>
          <a:r>
            <a:rPr lang="en-US" err="1"/>
            <a:t>mėginiai</a:t>
          </a:r>
          <a:r>
            <a:rPr lang="en-US"/>
            <a:t> </a:t>
          </a:r>
          <a:r>
            <a:rPr lang="en-US" err="1"/>
            <a:t>buvo</a:t>
          </a:r>
          <a:r>
            <a:rPr lang="en-US"/>
            <a:t> </a:t>
          </a:r>
          <a:r>
            <a:rPr lang="en-US" err="1"/>
            <a:t>neigiami</a:t>
          </a:r>
          <a:r>
            <a:rPr lang="en-US"/>
            <a:t>.</a:t>
          </a:r>
        </a:p>
      </dgm:t>
    </dgm:pt>
    <dgm:pt modelId="{C770E783-75C4-4130-B053-502CC5FF871B}" type="parTrans" cxnId="{E593ADBE-9282-458C-AB8F-9D8EE6A661D7}">
      <dgm:prSet/>
      <dgm:spPr/>
      <dgm:t>
        <a:bodyPr/>
        <a:lstStyle/>
        <a:p>
          <a:endParaRPr lang="en-US"/>
        </a:p>
      </dgm:t>
    </dgm:pt>
    <dgm:pt modelId="{51A8B5C7-7FC9-44AF-B3B3-FFB0522BEFEA}" type="sibTrans" cxnId="{E593ADBE-9282-458C-AB8F-9D8EE6A661D7}">
      <dgm:prSet/>
      <dgm:spPr/>
      <dgm:t>
        <a:bodyPr/>
        <a:lstStyle/>
        <a:p>
          <a:endParaRPr lang="en-US"/>
        </a:p>
      </dgm:t>
    </dgm:pt>
    <dgm:pt modelId="{B8C7D739-EF30-4655-ABEC-5AE9106AC9F4}">
      <dgm:prSet/>
      <dgm:spPr/>
      <dgm:t>
        <a:bodyPr/>
        <a:lstStyle/>
        <a:p>
          <a:r>
            <a:rPr lang="en-US" err="1"/>
            <a:t>Brandenburgo</a:t>
          </a:r>
          <a:r>
            <a:rPr lang="en-US"/>
            <a:t> </a:t>
          </a:r>
          <a:r>
            <a:rPr lang="en-US" err="1"/>
            <a:t>valdžios</a:t>
          </a:r>
          <a:r>
            <a:rPr lang="en-US"/>
            <a:t> </a:t>
          </a:r>
          <a:r>
            <a:rPr lang="en-US" err="1"/>
            <a:t>institucijos</a:t>
          </a:r>
          <a:r>
            <a:rPr lang="en-US"/>
            <a:t> </a:t>
          </a:r>
          <a:r>
            <a:rPr lang="en-US" err="1"/>
            <a:t>nusprendė</a:t>
          </a:r>
          <a:r>
            <a:rPr lang="en-US"/>
            <a:t> </a:t>
          </a:r>
          <a:r>
            <a:rPr lang="en-US" err="1"/>
            <a:t>nebepratęsti</a:t>
          </a:r>
          <a:r>
            <a:rPr lang="en-US"/>
            <a:t> </a:t>
          </a:r>
          <a:r>
            <a:rPr lang="en-US" err="1"/>
            <a:t>judėjimo</a:t>
          </a:r>
          <a:r>
            <a:rPr lang="en-US"/>
            <a:t> </a:t>
          </a:r>
          <a:r>
            <a:rPr lang="en-US" err="1"/>
            <a:t>sustabdymo</a:t>
          </a:r>
          <a:r>
            <a:rPr lang="en-US"/>
            <a:t>, </a:t>
          </a:r>
          <a:r>
            <a:rPr lang="en-US" err="1"/>
            <a:t>tačiau</a:t>
          </a:r>
          <a:r>
            <a:rPr lang="en-US"/>
            <a:t> </a:t>
          </a:r>
          <a:r>
            <a:rPr lang="en-US" err="1"/>
            <a:t>tęsiama</a:t>
          </a:r>
          <a:r>
            <a:rPr lang="en-US"/>
            <a:t> </a:t>
          </a:r>
          <a:r>
            <a:rPr lang="en-US" err="1"/>
            <a:t>stebėsena</a:t>
          </a:r>
          <a:r>
            <a:rPr lang="en-US"/>
            <a:t> </a:t>
          </a:r>
          <a:r>
            <a:rPr lang="en-US" err="1"/>
            <a:t>ir</a:t>
          </a:r>
          <a:r>
            <a:rPr lang="en-US"/>
            <a:t> </a:t>
          </a:r>
          <a:r>
            <a:rPr lang="en-US" err="1"/>
            <a:t>pakartotiniai</a:t>
          </a:r>
          <a:r>
            <a:rPr lang="en-US"/>
            <a:t> </a:t>
          </a:r>
          <a:r>
            <a:rPr lang="en-US" err="1"/>
            <a:t>klinikiniai</a:t>
          </a:r>
          <a:r>
            <a:rPr lang="en-US"/>
            <a:t> </a:t>
          </a:r>
          <a:r>
            <a:rPr lang="en-US" err="1"/>
            <a:t>tyrimai</a:t>
          </a:r>
          <a:r>
            <a:rPr lang="en-US"/>
            <a:t>.</a:t>
          </a:r>
        </a:p>
      </dgm:t>
    </dgm:pt>
    <dgm:pt modelId="{AE8868FA-3EE9-4168-82DF-3A2585F5DAF9}" type="parTrans" cxnId="{BC5BBBC2-EFD3-48A2-9CA5-0D74B1056D45}">
      <dgm:prSet/>
      <dgm:spPr/>
      <dgm:t>
        <a:bodyPr/>
        <a:lstStyle/>
        <a:p>
          <a:endParaRPr lang="en-US"/>
        </a:p>
      </dgm:t>
    </dgm:pt>
    <dgm:pt modelId="{4EE7A523-FE24-449A-8E92-E79918483EF9}" type="sibTrans" cxnId="{BC5BBBC2-EFD3-48A2-9CA5-0D74B1056D45}">
      <dgm:prSet/>
      <dgm:spPr/>
      <dgm:t>
        <a:bodyPr/>
        <a:lstStyle/>
        <a:p>
          <a:endParaRPr lang="en-US"/>
        </a:p>
      </dgm:t>
    </dgm:pt>
    <dgm:pt modelId="{D1A47BA0-FD55-4447-A4B0-C7B505E4DAED}" type="pres">
      <dgm:prSet presAssocID="{79AF64CE-03C3-4553-A5BB-4583F74A873B}" presName="root" presStyleCnt="0">
        <dgm:presLayoutVars>
          <dgm:dir/>
          <dgm:resizeHandles val="exact"/>
        </dgm:presLayoutVars>
      </dgm:prSet>
      <dgm:spPr/>
      <dgm:t>
        <a:bodyPr/>
        <a:lstStyle/>
        <a:p>
          <a:endParaRPr lang="lt-LT"/>
        </a:p>
      </dgm:t>
    </dgm:pt>
    <dgm:pt modelId="{06780B80-0BD6-418A-9ADD-6D6D53999D86}" type="pres">
      <dgm:prSet presAssocID="{F7669D59-6FE9-4D2A-BD26-C78B1C137E72}" presName="compNode" presStyleCnt="0"/>
      <dgm:spPr/>
    </dgm:pt>
    <dgm:pt modelId="{483B0434-E571-4C83-8500-13033904F60D}" type="pres">
      <dgm:prSet presAssocID="{F7669D59-6FE9-4D2A-BD26-C78B1C137E72}" presName="iconRect" presStyleLbl="node1" presStyleIdx="0" presStyleCnt="3"/>
      <dgm:spPr>
        <a:blipFill>
          <a:blip xmlns:r="http://schemas.openxmlformats.org/officeDocument/2006/relationships" r:embed="rId1" cstate="print">
            <a:extLst>
              <a:ext uri="{28A0092B-C50C-407E-A947-70E740481C1C}">
                <a14:useLocalDpi xmlns:a14="http://schemas.microsoft.com/office/drawing/2010/main" val="0"/>
              </a:ext>
              <a:ext uri="{96DAC541-7B7A-43D3-8B79-37D633B846F1}">
                <asvg:svgBlip xmlns:asvg="http://schemas.microsoft.com/office/drawing/2016/SVG/main" xmlns="" r:embed="rId2"/>
              </a:ext>
            </a:extLst>
          </a:blip>
          <a:stretch>
            <a:fillRect/>
          </a:stretch>
        </a:blipFill>
        <a:ln>
          <a:noFill/>
        </a:ln>
      </dgm:spPr>
      <dgm:t>
        <a:bodyPr/>
        <a:lstStyle/>
        <a:p>
          <a:endParaRPr lang="lt-LT"/>
        </a:p>
      </dgm:t>
      <dgm:extLst>
        <a:ext uri="{E40237B7-FDA0-4F09-8148-C483321AD2D9}">
          <dgm14:cNvPr xmlns:dgm14="http://schemas.microsoft.com/office/drawing/2010/diagram" id="0" name="" descr="Seal"/>
        </a:ext>
      </dgm:extLst>
    </dgm:pt>
    <dgm:pt modelId="{1277BB78-4FA9-4B02-BEF8-11A1A140D3D6}" type="pres">
      <dgm:prSet presAssocID="{F7669D59-6FE9-4D2A-BD26-C78B1C137E72}" presName="iconSpace" presStyleCnt="0"/>
      <dgm:spPr/>
    </dgm:pt>
    <dgm:pt modelId="{A1A5C370-3159-471A-AD54-1C2C464E1E03}" type="pres">
      <dgm:prSet presAssocID="{F7669D59-6FE9-4D2A-BD26-C78B1C137E72}" presName="parTx" presStyleLbl="revTx" presStyleIdx="0" presStyleCnt="6">
        <dgm:presLayoutVars>
          <dgm:chMax val="0"/>
          <dgm:chPref val="0"/>
        </dgm:presLayoutVars>
      </dgm:prSet>
      <dgm:spPr/>
      <dgm:t>
        <a:bodyPr/>
        <a:lstStyle/>
        <a:p>
          <a:endParaRPr lang="lt-LT"/>
        </a:p>
      </dgm:t>
    </dgm:pt>
    <dgm:pt modelId="{9BF99288-4CB2-42BC-B2EB-C03623E13987}" type="pres">
      <dgm:prSet presAssocID="{F7669D59-6FE9-4D2A-BD26-C78B1C137E72}" presName="txSpace" presStyleCnt="0"/>
      <dgm:spPr/>
    </dgm:pt>
    <dgm:pt modelId="{884DD96F-F279-474F-8EB7-0A38B44844DD}" type="pres">
      <dgm:prSet presAssocID="{F7669D59-6FE9-4D2A-BD26-C78B1C137E72}" presName="desTx" presStyleLbl="revTx" presStyleIdx="1" presStyleCnt="6">
        <dgm:presLayoutVars/>
      </dgm:prSet>
      <dgm:spPr/>
      <dgm:t>
        <a:bodyPr/>
        <a:lstStyle/>
        <a:p>
          <a:endParaRPr lang="lt-LT"/>
        </a:p>
      </dgm:t>
    </dgm:pt>
    <dgm:pt modelId="{B6F15B00-56BF-403F-A12C-9CA3DEB6199D}" type="pres">
      <dgm:prSet presAssocID="{32C1F888-891F-472D-ABCF-2B17A06AED7A}" presName="sibTrans" presStyleCnt="0"/>
      <dgm:spPr/>
    </dgm:pt>
    <dgm:pt modelId="{D67A9B20-4313-4A7C-A86C-7CCBF6F5780E}" type="pres">
      <dgm:prSet presAssocID="{D4C866E1-4D65-40A8-A8AC-D80C5FF3970E}" presName="compNode" presStyleCnt="0"/>
      <dgm:spPr/>
    </dgm:pt>
    <dgm:pt modelId="{11360F70-32F3-4EC9-A5AD-DF20C2558BB9}" type="pres">
      <dgm:prSet presAssocID="{D4C866E1-4D65-40A8-A8AC-D80C5FF3970E}" presName="iconRect" presStyleLbl="node1" presStyleIdx="1" presStyleCnt="3"/>
      <dgm:spPr>
        <a:blipFill>
          <a:blip xmlns:r="http://schemas.openxmlformats.org/officeDocument/2006/relationships" r:embed="rId3" cstate="print">
            <a:extLst>
              <a:ext uri="{28A0092B-C50C-407E-A947-70E740481C1C}">
                <a14:useLocalDpi xmlns:a14="http://schemas.microsoft.com/office/drawing/2010/main" val="0"/>
              </a:ext>
              <a:ext uri="{96DAC541-7B7A-43D3-8B79-37D633B846F1}">
                <asvg:svgBlip xmlns:asvg="http://schemas.microsoft.com/office/drawing/2016/SVG/main" xmlns="" r:embed="rId4"/>
              </a:ext>
            </a:extLst>
          </a:blip>
          <a:stretch>
            <a:fillRect/>
          </a:stretch>
        </a:blipFill>
        <a:ln>
          <a:noFill/>
        </a:ln>
      </dgm:spPr>
      <dgm:t>
        <a:bodyPr/>
        <a:lstStyle/>
        <a:p>
          <a:endParaRPr lang="lt-LT"/>
        </a:p>
      </dgm:t>
      <dgm:extLst>
        <a:ext uri="{E40237B7-FDA0-4F09-8148-C483321AD2D9}">
          <dgm14:cNvPr xmlns:dgm14="http://schemas.microsoft.com/office/drawing/2010/diagram" id="0" name="" descr="Subtitles"/>
        </a:ext>
      </dgm:extLst>
    </dgm:pt>
    <dgm:pt modelId="{D53159C3-77B2-4151-9D19-DA298329EFD7}" type="pres">
      <dgm:prSet presAssocID="{D4C866E1-4D65-40A8-A8AC-D80C5FF3970E}" presName="iconSpace" presStyleCnt="0"/>
      <dgm:spPr/>
    </dgm:pt>
    <dgm:pt modelId="{8178DD06-8551-4CB3-AE3A-C46D103708E3}" type="pres">
      <dgm:prSet presAssocID="{D4C866E1-4D65-40A8-A8AC-D80C5FF3970E}" presName="parTx" presStyleLbl="revTx" presStyleIdx="2" presStyleCnt="6">
        <dgm:presLayoutVars>
          <dgm:chMax val="0"/>
          <dgm:chPref val="0"/>
        </dgm:presLayoutVars>
      </dgm:prSet>
      <dgm:spPr/>
      <dgm:t>
        <a:bodyPr/>
        <a:lstStyle/>
        <a:p>
          <a:endParaRPr lang="lt-LT"/>
        </a:p>
      </dgm:t>
    </dgm:pt>
    <dgm:pt modelId="{2A85D712-64B1-4D91-989A-3623BD69E159}" type="pres">
      <dgm:prSet presAssocID="{D4C866E1-4D65-40A8-A8AC-D80C5FF3970E}" presName="txSpace" presStyleCnt="0"/>
      <dgm:spPr/>
    </dgm:pt>
    <dgm:pt modelId="{13A49B19-802B-4797-8782-C61FF6387455}" type="pres">
      <dgm:prSet presAssocID="{D4C866E1-4D65-40A8-A8AC-D80C5FF3970E}" presName="desTx" presStyleLbl="revTx" presStyleIdx="3" presStyleCnt="6">
        <dgm:presLayoutVars/>
      </dgm:prSet>
      <dgm:spPr/>
      <dgm:t>
        <a:bodyPr/>
        <a:lstStyle/>
        <a:p>
          <a:endParaRPr lang="lt-LT"/>
        </a:p>
      </dgm:t>
    </dgm:pt>
    <dgm:pt modelId="{B70EFDD9-9149-4AD5-8E69-FA5A7C058632}" type="pres">
      <dgm:prSet presAssocID="{5035C3E6-2C70-4282-BA3A-1ED6B4D5BA4E}" presName="sibTrans" presStyleCnt="0"/>
      <dgm:spPr/>
    </dgm:pt>
    <dgm:pt modelId="{0E3D0554-49F9-4BC1-AFAB-A254CC4BACCD}" type="pres">
      <dgm:prSet presAssocID="{9320AB31-3034-4B54-9725-8BB985A3D0F0}" presName="compNode" presStyleCnt="0"/>
      <dgm:spPr/>
    </dgm:pt>
    <dgm:pt modelId="{FD013F78-BCFD-4AA4-BB18-BFBA3C7B209C}" type="pres">
      <dgm:prSet presAssocID="{9320AB31-3034-4B54-9725-8BB985A3D0F0}" presName="iconRect" presStyleLbl="node1" presStyleIdx="2" presStyleCnt="3"/>
      <dgm:spPr>
        <a:blipFill>
          <a:blip xmlns:r="http://schemas.openxmlformats.org/officeDocument/2006/relationships" r:embed="rId5" cstate="print">
            <a:extLst>
              <a:ext uri="{28A0092B-C50C-407E-A947-70E740481C1C}">
                <a14:useLocalDpi xmlns:a14="http://schemas.microsoft.com/office/drawing/2010/main" val="0"/>
              </a:ext>
              <a:ext uri="{96DAC541-7B7A-43D3-8B79-37D633B846F1}">
                <asvg:svgBlip xmlns:asvg="http://schemas.microsoft.com/office/drawing/2016/SVG/main" xmlns="" r:embed="rId6"/>
              </a:ext>
            </a:extLst>
          </a:blip>
          <a:stretch>
            <a:fillRect/>
          </a:stretch>
        </a:blipFill>
        <a:ln>
          <a:noFill/>
        </a:ln>
      </dgm:spPr>
      <dgm:t>
        <a:bodyPr/>
        <a:lstStyle/>
        <a:p>
          <a:endParaRPr lang="lt-LT"/>
        </a:p>
      </dgm:t>
      <dgm:extLst>
        <a:ext uri="{E40237B7-FDA0-4F09-8148-C483321AD2D9}">
          <dgm14:cNvPr xmlns:dgm14="http://schemas.microsoft.com/office/drawing/2010/diagram" id="0" name="" descr="Statistics"/>
        </a:ext>
      </dgm:extLst>
    </dgm:pt>
    <dgm:pt modelId="{47E8EF1A-9D9A-42A3-A2F0-A0699DE9390E}" type="pres">
      <dgm:prSet presAssocID="{9320AB31-3034-4B54-9725-8BB985A3D0F0}" presName="iconSpace" presStyleCnt="0"/>
      <dgm:spPr/>
    </dgm:pt>
    <dgm:pt modelId="{551B3D94-208F-4B02-AF54-8DA80E13D314}" type="pres">
      <dgm:prSet presAssocID="{9320AB31-3034-4B54-9725-8BB985A3D0F0}" presName="parTx" presStyleLbl="revTx" presStyleIdx="4" presStyleCnt="6">
        <dgm:presLayoutVars>
          <dgm:chMax val="0"/>
          <dgm:chPref val="0"/>
        </dgm:presLayoutVars>
      </dgm:prSet>
      <dgm:spPr/>
      <dgm:t>
        <a:bodyPr/>
        <a:lstStyle/>
        <a:p>
          <a:endParaRPr lang="lt-LT"/>
        </a:p>
      </dgm:t>
    </dgm:pt>
    <dgm:pt modelId="{99AEEFF1-00D3-4602-B3CD-B0A608D2EC44}" type="pres">
      <dgm:prSet presAssocID="{9320AB31-3034-4B54-9725-8BB985A3D0F0}" presName="txSpace" presStyleCnt="0"/>
      <dgm:spPr/>
    </dgm:pt>
    <dgm:pt modelId="{DE5E4B0C-B01B-4E98-BFE5-287F8C7C94B9}" type="pres">
      <dgm:prSet presAssocID="{9320AB31-3034-4B54-9725-8BB985A3D0F0}" presName="desTx" presStyleLbl="revTx" presStyleIdx="5" presStyleCnt="6">
        <dgm:presLayoutVars/>
      </dgm:prSet>
      <dgm:spPr/>
      <dgm:t>
        <a:bodyPr/>
        <a:lstStyle/>
        <a:p>
          <a:endParaRPr lang="lt-LT"/>
        </a:p>
      </dgm:t>
    </dgm:pt>
  </dgm:ptLst>
  <dgm:cxnLst>
    <dgm:cxn modelId="{6F798E33-1AB9-45F0-99D5-887662FC4068}" srcId="{79AF64CE-03C3-4553-A5BB-4583F74A873B}" destId="{9320AB31-3034-4B54-9725-8BB985A3D0F0}" srcOrd="2" destOrd="0" parTransId="{FAE66D1B-A676-4E14-95E7-BD8864C446C2}" sibTransId="{41C3FFB6-B020-4A7B-9C75-83040FF638CE}"/>
    <dgm:cxn modelId="{8ED9C17C-7B12-4828-B272-648B3EF638AB}" type="presOf" srcId="{404482DA-594D-4861-BC4C-3DD3E05A4B38}" destId="{DE5E4B0C-B01B-4E98-BFE5-287F8C7C94B9}" srcOrd="0" destOrd="1" presId="urn:microsoft.com/office/officeart/2018/2/layout/IconLabelDescriptionList"/>
    <dgm:cxn modelId="{055F58BD-71B9-46FD-B9BD-2029C1062D19}" srcId="{F7669D59-6FE9-4D2A-BD26-C78B1C137E72}" destId="{D129ACD4-9B7D-448F-B0B6-80CE505F79FC}" srcOrd="0" destOrd="0" parTransId="{F6317990-C37C-420B-B200-20F478D0DF8A}" sibTransId="{1411CB5D-D538-4AA0-BCA3-0A9DCF75891C}"/>
    <dgm:cxn modelId="{E593ADBE-9282-458C-AB8F-9D8EE6A661D7}" srcId="{9320AB31-3034-4B54-9725-8BB985A3D0F0}" destId="{404482DA-594D-4861-BC4C-3DD3E05A4B38}" srcOrd="1" destOrd="0" parTransId="{C770E783-75C4-4130-B053-502CC5FF871B}" sibTransId="{51A8B5C7-7FC9-44AF-B3B3-FFB0522BEFEA}"/>
    <dgm:cxn modelId="{BC5BBBC2-EFD3-48A2-9CA5-0D74B1056D45}" srcId="{9320AB31-3034-4B54-9725-8BB985A3D0F0}" destId="{B8C7D739-EF30-4655-ABEC-5AE9106AC9F4}" srcOrd="2" destOrd="0" parTransId="{AE8868FA-3EE9-4168-82DF-3A2585F5DAF9}" sibTransId="{4EE7A523-FE24-449A-8E92-E79918483EF9}"/>
    <dgm:cxn modelId="{841A10FC-067A-4236-94D1-8AC59E7D10CE}" type="presOf" srcId="{5A9FBC23-4EBA-48B7-A171-E7696844C3A0}" destId="{DE5E4B0C-B01B-4E98-BFE5-287F8C7C94B9}" srcOrd="0" destOrd="0" presId="urn:microsoft.com/office/officeart/2018/2/layout/IconLabelDescriptionList"/>
    <dgm:cxn modelId="{307F30B8-135F-4FA7-8CE5-631A81AD4A4F}" srcId="{D4C866E1-4D65-40A8-A8AC-D80C5FF3970E}" destId="{C85ED306-4EC1-4526-9E94-7CF3D10379FC}" srcOrd="2" destOrd="0" parTransId="{017371D4-C38C-4072-8DF4-18800E11E607}" sibTransId="{56D064CE-5F6A-4FFF-9889-CDDD9D8087B7}"/>
    <dgm:cxn modelId="{D4B22797-3129-4628-85F9-57C9043DD370}" type="presOf" srcId="{D4C866E1-4D65-40A8-A8AC-D80C5FF3970E}" destId="{8178DD06-8551-4CB3-AE3A-C46D103708E3}" srcOrd="0" destOrd="0" presId="urn:microsoft.com/office/officeart/2018/2/layout/IconLabelDescriptionList"/>
    <dgm:cxn modelId="{67B38FC5-AC4F-4F9F-A027-0F4269B6D6F5}" type="presOf" srcId="{B607C629-5BDB-4DCA-ACEB-588C02A981AB}" destId="{884DD96F-F279-474F-8EB7-0A38B44844DD}" srcOrd="0" destOrd="1" presId="urn:microsoft.com/office/officeart/2018/2/layout/IconLabelDescriptionList"/>
    <dgm:cxn modelId="{C14CB9DE-1B91-4CE9-AB16-14A219F934D2}" type="presOf" srcId="{D129ACD4-9B7D-448F-B0B6-80CE505F79FC}" destId="{884DD96F-F279-474F-8EB7-0A38B44844DD}" srcOrd="0" destOrd="0" presId="urn:microsoft.com/office/officeart/2018/2/layout/IconLabelDescriptionList"/>
    <dgm:cxn modelId="{455D15C9-2BDF-43E7-BEE0-3D9872ADF854}" srcId="{F7669D59-6FE9-4D2A-BD26-C78B1C137E72}" destId="{B607C629-5BDB-4DCA-ACEB-588C02A981AB}" srcOrd="1" destOrd="0" parTransId="{00B92AA1-E0F7-4D54-9F2E-BA77548EFB99}" sibTransId="{392CEB6F-E775-45D5-819A-D083CE7A2919}"/>
    <dgm:cxn modelId="{B9BB90C0-4873-48AA-9999-9ECA2BB14010}" type="presOf" srcId="{79326BF2-6BD9-4C60-8CE3-845A9CDDFD80}" destId="{884DD96F-F279-474F-8EB7-0A38B44844DD}" srcOrd="0" destOrd="2" presId="urn:microsoft.com/office/officeart/2018/2/layout/IconLabelDescriptionList"/>
    <dgm:cxn modelId="{5FD939DB-CD7E-4C23-B4F8-F68F03709C8F}" type="presOf" srcId="{F7669D59-6FE9-4D2A-BD26-C78B1C137E72}" destId="{A1A5C370-3159-471A-AD54-1C2C464E1E03}" srcOrd="0" destOrd="0" presId="urn:microsoft.com/office/officeart/2018/2/layout/IconLabelDescriptionList"/>
    <dgm:cxn modelId="{07D6C6E2-10E1-4AFB-9C06-34D14E9A9ED7}" type="presOf" srcId="{79AF64CE-03C3-4553-A5BB-4583F74A873B}" destId="{D1A47BA0-FD55-4447-A4B0-C7B505E4DAED}" srcOrd="0" destOrd="0" presId="urn:microsoft.com/office/officeart/2018/2/layout/IconLabelDescriptionList"/>
    <dgm:cxn modelId="{F032D304-1B38-4F31-B3CA-31019E8F25C6}" type="presOf" srcId="{96C35B66-1285-4713-9883-CCF96A4A2412}" destId="{13A49B19-802B-4797-8782-C61FF6387455}" srcOrd="0" destOrd="0" presId="urn:microsoft.com/office/officeart/2018/2/layout/IconLabelDescriptionList"/>
    <dgm:cxn modelId="{309EEC16-A1AE-4B82-9794-1426FCA735E2}" type="presOf" srcId="{C85ED306-4EC1-4526-9E94-7CF3D10379FC}" destId="{13A49B19-802B-4797-8782-C61FF6387455}" srcOrd="0" destOrd="2" presId="urn:microsoft.com/office/officeart/2018/2/layout/IconLabelDescriptionList"/>
    <dgm:cxn modelId="{80A6E834-1F9D-4F4E-B6C5-836FF11CD734}" type="presOf" srcId="{7460621F-4EEB-401F-8D8A-DF787F294340}" destId="{13A49B19-802B-4797-8782-C61FF6387455}" srcOrd="0" destOrd="1" presId="urn:microsoft.com/office/officeart/2018/2/layout/IconLabelDescriptionList"/>
    <dgm:cxn modelId="{25BF86F2-2772-452C-BF51-593C44EB916B}" type="presOf" srcId="{9320AB31-3034-4B54-9725-8BB985A3D0F0}" destId="{551B3D94-208F-4B02-AF54-8DA80E13D314}" srcOrd="0" destOrd="0" presId="urn:microsoft.com/office/officeart/2018/2/layout/IconLabelDescriptionList"/>
    <dgm:cxn modelId="{2295CB43-AAD8-4AB4-AF03-762CB12F247E}" srcId="{79AF64CE-03C3-4553-A5BB-4583F74A873B}" destId="{D4C866E1-4D65-40A8-A8AC-D80C5FF3970E}" srcOrd="1" destOrd="0" parTransId="{F451553D-7D66-4941-A02D-DF8676165144}" sibTransId="{5035C3E6-2C70-4282-BA3A-1ED6B4D5BA4E}"/>
    <dgm:cxn modelId="{73AC196B-263D-4F27-A443-D37404D81111}" srcId="{D4C866E1-4D65-40A8-A8AC-D80C5FF3970E}" destId="{96C35B66-1285-4713-9883-CCF96A4A2412}" srcOrd="0" destOrd="0" parTransId="{0396FC62-CB25-4B90-BE36-F81A8E41FF41}" sibTransId="{20602263-4A9E-456D-A201-9C377EFF5E03}"/>
    <dgm:cxn modelId="{65C475B4-7DD9-4BE6-AF37-79404F036E9C}" srcId="{F7669D59-6FE9-4D2A-BD26-C78B1C137E72}" destId="{79326BF2-6BD9-4C60-8CE3-845A9CDDFD80}" srcOrd="2" destOrd="0" parTransId="{796605FD-D53A-45C2-AC41-37062CECD1D3}" sibTransId="{07522433-933A-40A9-AB5A-2670418D5CCB}"/>
    <dgm:cxn modelId="{499E294D-CE7D-494E-AE15-D255ACFC5ED6}" type="presOf" srcId="{B8C7D739-EF30-4655-ABEC-5AE9106AC9F4}" destId="{DE5E4B0C-B01B-4E98-BFE5-287F8C7C94B9}" srcOrd="0" destOrd="2" presId="urn:microsoft.com/office/officeart/2018/2/layout/IconLabelDescriptionList"/>
    <dgm:cxn modelId="{CF52E9E6-557A-4697-8DF8-2B50C5EC37B7}" srcId="{D4C866E1-4D65-40A8-A8AC-D80C5FF3970E}" destId="{7460621F-4EEB-401F-8D8A-DF787F294340}" srcOrd="1" destOrd="0" parTransId="{AE830E66-EF24-45F4-AF88-078073446B9F}" sibTransId="{E9FF1764-1572-45A3-A7A8-2BA52F4AB9B8}"/>
    <dgm:cxn modelId="{CE2F5B9F-1705-4E2C-91C8-9DAF50287286}" srcId="{9320AB31-3034-4B54-9725-8BB985A3D0F0}" destId="{5A9FBC23-4EBA-48B7-A171-E7696844C3A0}" srcOrd="0" destOrd="0" parTransId="{52A46D86-2E5B-4639-B7E9-E5CDA1BDC41E}" sibTransId="{BF668941-6792-40C2-8C8C-E4733D3675C5}"/>
    <dgm:cxn modelId="{3A5B8080-A7BE-4D4B-8D46-636B92D031AE}" srcId="{79AF64CE-03C3-4553-A5BB-4583F74A873B}" destId="{F7669D59-6FE9-4D2A-BD26-C78B1C137E72}" srcOrd="0" destOrd="0" parTransId="{452955A2-C263-48B6-ABAE-89D0125D1BD6}" sibTransId="{32C1F888-891F-472D-ABCF-2B17A06AED7A}"/>
    <dgm:cxn modelId="{B4C71D5B-359C-4A17-8DED-4355A1555654}" type="presParOf" srcId="{D1A47BA0-FD55-4447-A4B0-C7B505E4DAED}" destId="{06780B80-0BD6-418A-9ADD-6D6D53999D86}" srcOrd="0" destOrd="0" presId="urn:microsoft.com/office/officeart/2018/2/layout/IconLabelDescriptionList"/>
    <dgm:cxn modelId="{7925A04B-B74D-4CAD-A3E3-56A9B595100B}" type="presParOf" srcId="{06780B80-0BD6-418A-9ADD-6D6D53999D86}" destId="{483B0434-E571-4C83-8500-13033904F60D}" srcOrd="0" destOrd="0" presId="urn:microsoft.com/office/officeart/2018/2/layout/IconLabelDescriptionList"/>
    <dgm:cxn modelId="{26BF8C28-9653-4538-B56A-F2E917CB1996}" type="presParOf" srcId="{06780B80-0BD6-418A-9ADD-6D6D53999D86}" destId="{1277BB78-4FA9-4B02-BEF8-11A1A140D3D6}" srcOrd="1" destOrd="0" presId="urn:microsoft.com/office/officeart/2018/2/layout/IconLabelDescriptionList"/>
    <dgm:cxn modelId="{932F8F46-BB03-4F93-BF40-93E0458D34DA}" type="presParOf" srcId="{06780B80-0BD6-418A-9ADD-6D6D53999D86}" destId="{A1A5C370-3159-471A-AD54-1C2C464E1E03}" srcOrd="2" destOrd="0" presId="urn:microsoft.com/office/officeart/2018/2/layout/IconLabelDescriptionList"/>
    <dgm:cxn modelId="{A91BD6F6-C954-485C-AD69-BBA64DDFE717}" type="presParOf" srcId="{06780B80-0BD6-418A-9ADD-6D6D53999D86}" destId="{9BF99288-4CB2-42BC-B2EB-C03623E13987}" srcOrd="3" destOrd="0" presId="urn:microsoft.com/office/officeart/2018/2/layout/IconLabelDescriptionList"/>
    <dgm:cxn modelId="{F1E052A9-4375-4459-A65F-8B1D3824C1A6}" type="presParOf" srcId="{06780B80-0BD6-418A-9ADD-6D6D53999D86}" destId="{884DD96F-F279-474F-8EB7-0A38B44844DD}" srcOrd="4" destOrd="0" presId="urn:microsoft.com/office/officeart/2018/2/layout/IconLabelDescriptionList"/>
    <dgm:cxn modelId="{D0863A96-737C-4EA8-BF42-FB9E16329A90}" type="presParOf" srcId="{D1A47BA0-FD55-4447-A4B0-C7B505E4DAED}" destId="{B6F15B00-56BF-403F-A12C-9CA3DEB6199D}" srcOrd="1" destOrd="0" presId="urn:microsoft.com/office/officeart/2018/2/layout/IconLabelDescriptionList"/>
    <dgm:cxn modelId="{F793DB97-20C4-404B-A092-688044AF0667}" type="presParOf" srcId="{D1A47BA0-FD55-4447-A4B0-C7B505E4DAED}" destId="{D67A9B20-4313-4A7C-A86C-7CCBF6F5780E}" srcOrd="2" destOrd="0" presId="urn:microsoft.com/office/officeart/2018/2/layout/IconLabelDescriptionList"/>
    <dgm:cxn modelId="{5AE3EA8E-572E-4CF5-A616-C960EA113A01}" type="presParOf" srcId="{D67A9B20-4313-4A7C-A86C-7CCBF6F5780E}" destId="{11360F70-32F3-4EC9-A5AD-DF20C2558BB9}" srcOrd="0" destOrd="0" presId="urn:microsoft.com/office/officeart/2018/2/layout/IconLabelDescriptionList"/>
    <dgm:cxn modelId="{BBBCEB8D-1773-478F-B43F-01D0E71DE61B}" type="presParOf" srcId="{D67A9B20-4313-4A7C-A86C-7CCBF6F5780E}" destId="{D53159C3-77B2-4151-9D19-DA298329EFD7}" srcOrd="1" destOrd="0" presId="urn:microsoft.com/office/officeart/2018/2/layout/IconLabelDescriptionList"/>
    <dgm:cxn modelId="{BCF35154-75BD-4AE6-9440-8EE186645ED3}" type="presParOf" srcId="{D67A9B20-4313-4A7C-A86C-7CCBF6F5780E}" destId="{8178DD06-8551-4CB3-AE3A-C46D103708E3}" srcOrd="2" destOrd="0" presId="urn:microsoft.com/office/officeart/2018/2/layout/IconLabelDescriptionList"/>
    <dgm:cxn modelId="{4472E4B5-AE18-47EE-BDA9-E6EC0A91DAA4}" type="presParOf" srcId="{D67A9B20-4313-4A7C-A86C-7CCBF6F5780E}" destId="{2A85D712-64B1-4D91-989A-3623BD69E159}" srcOrd="3" destOrd="0" presId="urn:microsoft.com/office/officeart/2018/2/layout/IconLabelDescriptionList"/>
    <dgm:cxn modelId="{6668B1F7-7815-45C3-AB7D-8C0B96102DFA}" type="presParOf" srcId="{D67A9B20-4313-4A7C-A86C-7CCBF6F5780E}" destId="{13A49B19-802B-4797-8782-C61FF6387455}" srcOrd="4" destOrd="0" presId="urn:microsoft.com/office/officeart/2018/2/layout/IconLabelDescriptionList"/>
    <dgm:cxn modelId="{2DDDC418-496E-4D27-8641-303040FEB8DA}" type="presParOf" srcId="{D1A47BA0-FD55-4447-A4B0-C7B505E4DAED}" destId="{B70EFDD9-9149-4AD5-8E69-FA5A7C058632}" srcOrd="3" destOrd="0" presId="urn:microsoft.com/office/officeart/2018/2/layout/IconLabelDescriptionList"/>
    <dgm:cxn modelId="{BDADAF26-591C-4BA5-AD03-EAB650DB3FFF}" type="presParOf" srcId="{D1A47BA0-FD55-4447-A4B0-C7B505E4DAED}" destId="{0E3D0554-49F9-4BC1-AFAB-A254CC4BACCD}" srcOrd="4" destOrd="0" presId="urn:microsoft.com/office/officeart/2018/2/layout/IconLabelDescriptionList"/>
    <dgm:cxn modelId="{44B78278-9E67-4664-B623-48F483068D74}" type="presParOf" srcId="{0E3D0554-49F9-4BC1-AFAB-A254CC4BACCD}" destId="{FD013F78-BCFD-4AA4-BB18-BFBA3C7B209C}" srcOrd="0" destOrd="0" presId="urn:microsoft.com/office/officeart/2018/2/layout/IconLabelDescriptionList"/>
    <dgm:cxn modelId="{8507773B-D758-4009-BF4D-ABC0765CC7B7}" type="presParOf" srcId="{0E3D0554-49F9-4BC1-AFAB-A254CC4BACCD}" destId="{47E8EF1A-9D9A-42A3-A2F0-A0699DE9390E}" srcOrd="1" destOrd="0" presId="urn:microsoft.com/office/officeart/2018/2/layout/IconLabelDescriptionList"/>
    <dgm:cxn modelId="{BD78F34B-90EC-4C71-8F12-A3E4F43B6B4C}" type="presParOf" srcId="{0E3D0554-49F9-4BC1-AFAB-A254CC4BACCD}" destId="{551B3D94-208F-4B02-AF54-8DA80E13D314}" srcOrd="2" destOrd="0" presId="urn:microsoft.com/office/officeart/2018/2/layout/IconLabelDescriptionList"/>
    <dgm:cxn modelId="{0A46AD38-B2CC-4B93-A608-0A2038EB1444}" type="presParOf" srcId="{0E3D0554-49F9-4BC1-AFAB-A254CC4BACCD}" destId="{99AEEFF1-00D3-4602-B3CD-B0A608D2EC44}" srcOrd="3" destOrd="0" presId="urn:microsoft.com/office/officeart/2018/2/layout/IconLabelDescriptionList"/>
    <dgm:cxn modelId="{DA4A363B-3564-4935-A8DF-C55CDD4627C4}" type="presParOf" srcId="{0E3D0554-49F9-4BC1-AFAB-A254CC4BACCD}" destId="{DE5E4B0C-B01B-4E98-BFE5-287F8C7C94B9}" srcOrd="4" destOrd="0" presId="urn:microsoft.com/office/officeart/2018/2/layout/IconLabelDescription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857FB6B3-74CE-4367-B21A-0960F87E5655}" type="doc">
      <dgm:prSet loTypeId="urn:microsoft.com/office/officeart/2005/8/layout/default" loCatId="list" qsTypeId="urn:microsoft.com/office/officeart/2005/8/quickstyle/simple1" qsCatId="simple" csTypeId="urn:microsoft.com/office/officeart/2005/8/colors/accent1_2" csCatId="accent1" phldr="1"/>
      <dgm:spPr/>
      <dgm:t>
        <a:bodyPr/>
        <a:lstStyle/>
        <a:p>
          <a:endParaRPr lang="en-US"/>
        </a:p>
      </dgm:t>
    </dgm:pt>
    <dgm:pt modelId="{BBE6ED83-5BCC-4FE0-A710-E51FECC663FF}">
      <dgm:prSet custT="1"/>
      <dgm:spPr/>
      <dgm:t>
        <a:bodyPr/>
        <a:lstStyle/>
        <a:p>
          <a:r>
            <a:rPr lang="lt-LT" sz="900"/>
            <a:t>Naujai įvežtus į ūkį gyvulius, jei įmanoma, laikykite atskirai bent 21 dieną, stebėkite jų sveikatos būklę</a:t>
          </a:r>
          <a:endParaRPr lang="en-US" sz="900"/>
        </a:p>
      </dgm:t>
    </dgm:pt>
    <dgm:pt modelId="{487D3CE4-2B4E-44E9-BE94-592760403F09}" type="parTrans" cxnId="{555A16BE-3D3A-4809-A16E-3787529BEF9C}">
      <dgm:prSet/>
      <dgm:spPr/>
      <dgm:t>
        <a:bodyPr/>
        <a:lstStyle/>
        <a:p>
          <a:endParaRPr lang="en-US"/>
        </a:p>
      </dgm:t>
    </dgm:pt>
    <dgm:pt modelId="{59728CA7-683B-4CDE-A384-F1A8A1D68F4A}" type="sibTrans" cxnId="{555A16BE-3D3A-4809-A16E-3787529BEF9C}">
      <dgm:prSet/>
      <dgm:spPr/>
      <dgm:t>
        <a:bodyPr/>
        <a:lstStyle/>
        <a:p>
          <a:endParaRPr lang="en-US"/>
        </a:p>
      </dgm:t>
    </dgm:pt>
    <dgm:pt modelId="{D9A8EDA5-A7B4-4424-8516-BF7043A5D5D8}">
      <dgm:prSet custT="1"/>
      <dgm:spPr/>
      <dgm:t>
        <a:bodyPr/>
        <a:lstStyle/>
        <a:p>
          <a:r>
            <a:rPr lang="lt-LT" sz="800"/>
            <a:t>Nešerkite </a:t>
          </a:r>
          <a:r>
            <a:rPr lang="lt-LT" sz="900"/>
            <a:t>gyvulių</a:t>
          </a:r>
          <a:r>
            <a:rPr lang="lt-LT" sz="800"/>
            <a:t> maisto atliekomis, kuriose yra mėsos arba kurios </a:t>
          </a:r>
          <a:r>
            <a:rPr lang="lt-LT" sz="900"/>
            <a:t>galėjo</a:t>
          </a:r>
          <a:r>
            <a:rPr lang="lt-LT" sz="800"/>
            <a:t> liestis su mėsa</a:t>
          </a:r>
          <a:endParaRPr lang="en-US" sz="800" dirty="0"/>
        </a:p>
      </dgm:t>
    </dgm:pt>
    <dgm:pt modelId="{0C6FA379-9EBB-4409-A4A3-0A71367781AD}" type="parTrans" cxnId="{65AD0A1B-3387-4D43-9E3D-0C93BFD22D1B}">
      <dgm:prSet/>
      <dgm:spPr/>
      <dgm:t>
        <a:bodyPr/>
        <a:lstStyle/>
        <a:p>
          <a:endParaRPr lang="en-US"/>
        </a:p>
      </dgm:t>
    </dgm:pt>
    <dgm:pt modelId="{9A7E8BE6-2A36-40A6-B940-38BAA5EB9C09}" type="sibTrans" cxnId="{65AD0A1B-3387-4D43-9E3D-0C93BFD22D1B}">
      <dgm:prSet/>
      <dgm:spPr/>
      <dgm:t>
        <a:bodyPr/>
        <a:lstStyle/>
        <a:p>
          <a:endParaRPr lang="en-US"/>
        </a:p>
      </dgm:t>
    </dgm:pt>
    <dgm:pt modelId="{11389242-66F1-4F24-9B83-EAECEE578A74}">
      <dgm:prSet/>
      <dgm:spPr/>
      <dgm:t>
        <a:bodyPr/>
        <a:lstStyle/>
        <a:p>
          <a:r>
            <a:rPr lang="lt-LT"/>
            <a:t>Maisto atliekas, įskaitant virtuvės atliekas laikykite taip, kad kenkėjai, paukščiai ar kiti gyvūnai neneštų jų į gyvulių laikymo vietas.</a:t>
          </a:r>
          <a:endParaRPr lang="en-US"/>
        </a:p>
      </dgm:t>
    </dgm:pt>
    <dgm:pt modelId="{4436829F-8F22-45A9-8D1A-9E19E01CCAAF}" type="parTrans" cxnId="{BF279D75-A666-4FA7-B7F3-7945A50AC6A5}">
      <dgm:prSet/>
      <dgm:spPr/>
      <dgm:t>
        <a:bodyPr/>
        <a:lstStyle/>
        <a:p>
          <a:endParaRPr lang="en-US"/>
        </a:p>
      </dgm:t>
    </dgm:pt>
    <dgm:pt modelId="{D4BF1235-FFC4-4F34-891F-AF23C589876E}" type="sibTrans" cxnId="{BF279D75-A666-4FA7-B7F3-7945A50AC6A5}">
      <dgm:prSet/>
      <dgm:spPr/>
      <dgm:t>
        <a:bodyPr/>
        <a:lstStyle/>
        <a:p>
          <a:endParaRPr lang="en-US"/>
        </a:p>
      </dgm:t>
    </dgm:pt>
    <dgm:pt modelId="{47D9EDA3-F683-40C7-A491-0E59955AF0E2}">
      <dgm:prSet/>
      <dgm:spPr/>
      <dgm:t>
        <a:bodyPr/>
        <a:lstStyle/>
        <a:p>
          <a:r>
            <a:rPr lang="lt-LT"/>
            <a:t>Jei įmanoma, gyvulių girdymui naudokite vandentiekio arba šulinio vandenį</a:t>
          </a:r>
          <a:endParaRPr lang="en-US"/>
        </a:p>
      </dgm:t>
    </dgm:pt>
    <dgm:pt modelId="{5267889C-ADC6-46DE-8F50-236C5EFF8A81}" type="parTrans" cxnId="{502F663A-B7D7-4D92-A5D8-C2CF175E86B7}">
      <dgm:prSet/>
      <dgm:spPr/>
      <dgm:t>
        <a:bodyPr/>
        <a:lstStyle/>
        <a:p>
          <a:endParaRPr lang="en-US"/>
        </a:p>
      </dgm:t>
    </dgm:pt>
    <dgm:pt modelId="{7C044428-D84B-49A8-A534-F2482E9BAAC4}" type="sibTrans" cxnId="{502F663A-B7D7-4D92-A5D8-C2CF175E86B7}">
      <dgm:prSet/>
      <dgm:spPr/>
      <dgm:t>
        <a:bodyPr/>
        <a:lstStyle/>
        <a:p>
          <a:endParaRPr lang="en-US"/>
        </a:p>
      </dgm:t>
    </dgm:pt>
    <dgm:pt modelId="{AB4D13DE-4D74-4388-B390-EB1662AC5EAD}">
      <dgm:prSet/>
      <dgm:spPr/>
      <dgm:t>
        <a:bodyPr/>
        <a:lstStyle/>
        <a:p>
          <a:r>
            <a:rPr lang="lt-LT"/>
            <a:t>Neleiskite laikymo vietoje lankytis pašaliniams asmenims</a:t>
          </a:r>
          <a:endParaRPr lang="en-US"/>
        </a:p>
      </dgm:t>
    </dgm:pt>
    <dgm:pt modelId="{C5592189-9D05-495F-A6B9-B7171B233F85}" type="parTrans" cxnId="{BB0AB2BF-C56A-4A30-9DEB-92EC63E1F00A}">
      <dgm:prSet/>
      <dgm:spPr/>
      <dgm:t>
        <a:bodyPr/>
        <a:lstStyle/>
        <a:p>
          <a:endParaRPr lang="en-US"/>
        </a:p>
      </dgm:t>
    </dgm:pt>
    <dgm:pt modelId="{132BF5E1-72FE-4642-8276-DC4A3D4FEA8B}" type="sibTrans" cxnId="{BB0AB2BF-C56A-4A30-9DEB-92EC63E1F00A}">
      <dgm:prSet/>
      <dgm:spPr/>
      <dgm:t>
        <a:bodyPr/>
        <a:lstStyle/>
        <a:p>
          <a:endParaRPr lang="en-US"/>
        </a:p>
      </dgm:t>
    </dgm:pt>
    <dgm:pt modelId="{48A7D96F-87FD-4078-A7A6-F4B0095323FA}">
      <dgm:prSet/>
      <dgm:spPr/>
      <dgm:t>
        <a:bodyPr/>
        <a:lstStyle/>
        <a:p>
          <a:r>
            <a:rPr lang="lt-LT"/>
            <a:t>Dirbdami ūkyje naudokite specialius ūkiui skirtus drabužius ir įsitikinkite, kad ūkio lankytojai naudotų apsauginius drabužius ir avalynę </a:t>
          </a:r>
          <a:endParaRPr lang="en-US"/>
        </a:p>
      </dgm:t>
    </dgm:pt>
    <dgm:pt modelId="{0196E1F9-70EE-4CA6-81CC-7ACB5B68DA50}" type="parTrans" cxnId="{DD98F8E6-AFCD-4EF8-B989-4020C2027D76}">
      <dgm:prSet/>
      <dgm:spPr/>
      <dgm:t>
        <a:bodyPr/>
        <a:lstStyle/>
        <a:p>
          <a:endParaRPr lang="en-US"/>
        </a:p>
      </dgm:t>
    </dgm:pt>
    <dgm:pt modelId="{8738E77C-C34E-431F-AF81-10361156EA55}" type="sibTrans" cxnId="{DD98F8E6-AFCD-4EF8-B989-4020C2027D76}">
      <dgm:prSet/>
      <dgm:spPr/>
      <dgm:t>
        <a:bodyPr/>
        <a:lstStyle/>
        <a:p>
          <a:endParaRPr lang="en-US"/>
        </a:p>
      </dgm:t>
    </dgm:pt>
    <dgm:pt modelId="{B352B9A5-9EBE-4367-940E-7224E84E0FC1}">
      <dgm:prSet/>
      <dgm:spPr/>
      <dgm:t>
        <a:bodyPr/>
        <a:lstStyle/>
        <a:p>
          <a:r>
            <a:rPr lang="lt-LT" dirty="0"/>
            <a:t>Nesidalinkite įranga (priekabomis, srutų barstytuvais, įrankiais ir pan.) su kitais ūkiais arba po naudojimo juos dezinfekuokite</a:t>
          </a:r>
          <a:endParaRPr lang="en-US" dirty="0"/>
        </a:p>
      </dgm:t>
    </dgm:pt>
    <dgm:pt modelId="{3B4C262A-0CA6-4A9F-98EB-56A52BAB84B5}" type="parTrans" cxnId="{7FD770BD-A028-4570-B706-BA997945F2D6}">
      <dgm:prSet/>
      <dgm:spPr/>
      <dgm:t>
        <a:bodyPr/>
        <a:lstStyle/>
        <a:p>
          <a:endParaRPr lang="en-US"/>
        </a:p>
      </dgm:t>
    </dgm:pt>
    <dgm:pt modelId="{78564E71-90C4-49B0-8C70-C55B3E44B077}" type="sibTrans" cxnId="{7FD770BD-A028-4570-B706-BA997945F2D6}">
      <dgm:prSet/>
      <dgm:spPr/>
      <dgm:t>
        <a:bodyPr/>
        <a:lstStyle/>
        <a:p>
          <a:endParaRPr lang="en-US"/>
        </a:p>
      </dgm:t>
    </dgm:pt>
    <dgm:pt modelId="{5D425FB3-BCDB-48C3-AE49-04F547206CE4}">
      <dgm:prSet/>
      <dgm:spPr/>
      <dgm:t>
        <a:bodyPr/>
        <a:lstStyle/>
        <a:p>
          <a:r>
            <a:rPr lang="lt-LT"/>
            <a:t>Jei keliavote po snukio ir nagų liga užkrėstą regioną (pvz. Afrikos valstybes, Turkiją, Vidurio Azijos šalis, Indiją) ir lankėtės ūkinių gyvūnų laikymo vietose, 14 dienų po atvykimo į Lietuvą turėtumėte vengti įeiti į ūkinių gyvūnų laikymo vietą</a:t>
          </a:r>
          <a:endParaRPr lang="en-US"/>
        </a:p>
      </dgm:t>
    </dgm:pt>
    <dgm:pt modelId="{80D2D995-904F-463D-AF47-354E55CB14D8}" type="parTrans" cxnId="{99070F21-DC6C-473E-B3DB-EFC70E68151F}">
      <dgm:prSet/>
      <dgm:spPr/>
      <dgm:t>
        <a:bodyPr/>
        <a:lstStyle/>
        <a:p>
          <a:endParaRPr lang="en-US"/>
        </a:p>
      </dgm:t>
    </dgm:pt>
    <dgm:pt modelId="{9D2DF1AF-E712-4A49-A70A-3F563D67A344}" type="sibTrans" cxnId="{99070F21-DC6C-473E-B3DB-EFC70E68151F}">
      <dgm:prSet/>
      <dgm:spPr/>
      <dgm:t>
        <a:bodyPr/>
        <a:lstStyle/>
        <a:p>
          <a:endParaRPr lang="en-US"/>
        </a:p>
      </dgm:t>
    </dgm:pt>
    <dgm:pt modelId="{E04F4889-3607-4219-AA70-6B77FEE231C1}">
      <dgm:prSet/>
      <dgm:spPr/>
      <dgm:t>
        <a:bodyPr/>
        <a:lstStyle/>
        <a:p>
          <a:r>
            <a:rPr lang="lt-LT"/>
            <a:t>Apie bet kokius įtarimus dėl SNL praneškite privačiam veterinarijos gydytojui arba VMVT </a:t>
          </a:r>
          <a:r>
            <a:rPr lang="en-US"/>
            <a:t> </a:t>
          </a:r>
          <a:r>
            <a:rPr lang="lt-LT"/>
            <a:t>telefonu 1879 (gali būti taikomi padidinti tarifai) arba +370 5 242 0108. </a:t>
          </a:r>
          <a:endParaRPr lang="en-US"/>
        </a:p>
      </dgm:t>
    </dgm:pt>
    <dgm:pt modelId="{DD3E75DD-8AFD-4289-B989-95DA30BF9936}" type="parTrans" cxnId="{6A08899C-C7E0-4187-B478-C025B22DDED4}">
      <dgm:prSet/>
      <dgm:spPr/>
      <dgm:t>
        <a:bodyPr/>
        <a:lstStyle/>
        <a:p>
          <a:endParaRPr lang="en-US"/>
        </a:p>
      </dgm:t>
    </dgm:pt>
    <dgm:pt modelId="{31089302-99F6-4287-BE51-BFBD569052F8}" type="sibTrans" cxnId="{6A08899C-C7E0-4187-B478-C025B22DDED4}">
      <dgm:prSet/>
      <dgm:spPr/>
      <dgm:t>
        <a:bodyPr/>
        <a:lstStyle/>
        <a:p>
          <a:endParaRPr lang="en-US"/>
        </a:p>
      </dgm:t>
    </dgm:pt>
    <dgm:pt modelId="{861793DE-9925-4AF0-8951-200CEA11D21A}">
      <dgm:prSet/>
      <dgm:spPr/>
      <dgm:t>
        <a:bodyPr/>
        <a:lstStyle/>
        <a:p>
          <a:r>
            <a:rPr lang="lt-LT"/>
            <a:t>Įtarus užkrečiamąją ligą, jei įmanoma, atskirkite sergančius gyvūnus nuo kitų, neišvežkite ūkinių gyvūnų ir jų produktų iš laikymo vietos.</a:t>
          </a:r>
          <a:endParaRPr lang="en-US"/>
        </a:p>
      </dgm:t>
    </dgm:pt>
    <dgm:pt modelId="{0C30512A-271C-4BA0-8F8E-B848A4CF4A87}" type="parTrans" cxnId="{5D614687-6A83-4244-9179-C665C53C1997}">
      <dgm:prSet/>
      <dgm:spPr/>
      <dgm:t>
        <a:bodyPr/>
        <a:lstStyle/>
        <a:p>
          <a:endParaRPr lang="en-US"/>
        </a:p>
      </dgm:t>
    </dgm:pt>
    <dgm:pt modelId="{2FB62494-672B-4B86-BDD8-2DBEE4671673}" type="sibTrans" cxnId="{5D614687-6A83-4244-9179-C665C53C1997}">
      <dgm:prSet/>
      <dgm:spPr/>
      <dgm:t>
        <a:bodyPr/>
        <a:lstStyle/>
        <a:p>
          <a:endParaRPr lang="en-US"/>
        </a:p>
      </dgm:t>
    </dgm:pt>
    <dgm:pt modelId="{1F60D8CD-FE4D-5B4C-AF5A-C63B9033DF97}" type="pres">
      <dgm:prSet presAssocID="{857FB6B3-74CE-4367-B21A-0960F87E5655}" presName="diagram" presStyleCnt="0">
        <dgm:presLayoutVars>
          <dgm:dir/>
          <dgm:resizeHandles val="exact"/>
        </dgm:presLayoutVars>
      </dgm:prSet>
      <dgm:spPr/>
      <dgm:t>
        <a:bodyPr/>
        <a:lstStyle/>
        <a:p>
          <a:endParaRPr lang="lt-LT"/>
        </a:p>
      </dgm:t>
    </dgm:pt>
    <dgm:pt modelId="{0C8E492D-2C1D-8D4B-874A-9F1AA5348B99}" type="pres">
      <dgm:prSet presAssocID="{BBE6ED83-5BCC-4FE0-A710-E51FECC663FF}" presName="node" presStyleLbl="node1" presStyleIdx="0" presStyleCnt="10">
        <dgm:presLayoutVars>
          <dgm:bulletEnabled val="1"/>
        </dgm:presLayoutVars>
      </dgm:prSet>
      <dgm:spPr/>
      <dgm:t>
        <a:bodyPr/>
        <a:lstStyle/>
        <a:p>
          <a:endParaRPr lang="lt-LT"/>
        </a:p>
      </dgm:t>
    </dgm:pt>
    <dgm:pt modelId="{D83E7F7A-D892-1746-A6D0-A9563357A13F}" type="pres">
      <dgm:prSet presAssocID="{59728CA7-683B-4CDE-A384-F1A8A1D68F4A}" presName="sibTrans" presStyleCnt="0"/>
      <dgm:spPr/>
    </dgm:pt>
    <dgm:pt modelId="{A3E89CFC-8379-5E49-8B6D-75F7A741F951}" type="pres">
      <dgm:prSet presAssocID="{D9A8EDA5-A7B4-4424-8516-BF7043A5D5D8}" presName="node" presStyleLbl="node1" presStyleIdx="1" presStyleCnt="10">
        <dgm:presLayoutVars>
          <dgm:bulletEnabled val="1"/>
        </dgm:presLayoutVars>
      </dgm:prSet>
      <dgm:spPr/>
      <dgm:t>
        <a:bodyPr/>
        <a:lstStyle/>
        <a:p>
          <a:endParaRPr lang="lt-LT"/>
        </a:p>
      </dgm:t>
    </dgm:pt>
    <dgm:pt modelId="{7E08042D-00C1-5F4E-9F39-7DB8AA56F7F2}" type="pres">
      <dgm:prSet presAssocID="{9A7E8BE6-2A36-40A6-B940-38BAA5EB9C09}" presName="sibTrans" presStyleCnt="0"/>
      <dgm:spPr/>
    </dgm:pt>
    <dgm:pt modelId="{6076D6E9-C0F3-B54B-B5D3-041FF7BF7ABD}" type="pres">
      <dgm:prSet presAssocID="{11389242-66F1-4F24-9B83-EAECEE578A74}" presName="node" presStyleLbl="node1" presStyleIdx="2" presStyleCnt="10">
        <dgm:presLayoutVars>
          <dgm:bulletEnabled val="1"/>
        </dgm:presLayoutVars>
      </dgm:prSet>
      <dgm:spPr/>
      <dgm:t>
        <a:bodyPr/>
        <a:lstStyle/>
        <a:p>
          <a:endParaRPr lang="lt-LT"/>
        </a:p>
      </dgm:t>
    </dgm:pt>
    <dgm:pt modelId="{1204863D-8766-CE4E-8B04-4B591526B07B}" type="pres">
      <dgm:prSet presAssocID="{D4BF1235-FFC4-4F34-891F-AF23C589876E}" presName="sibTrans" presStyleCnt="0"/>
      <dgm:spPr/>
    </dgm:pt>
    <dgm:pt modelId="{14B7DA06-C55C-1342-A1B4-EB82B44DEE80}" type="pres">
      <dgm:prSet presAssocID="{47D9EDA3-F683-40C7-A491-0E59955AF0E2}" presName="node" presStyleLbl="node1" presStyleIdx="3" presStyleCnt="10">
        <dgm:presLayoutVars>
          <dgm:bulletEnabled val="1"/>
        </dgm:presLayoutVars>
      </dgm:prSet>
      <dgm:spPr/>
      <dgm:t>
        <a:bodyPr/>
        <a:lstStyle/>
        <a:p>
          <a:endParaRPr lang="lt-LT"/>
        </a:p>
      </dgm:t>
    </dgm:pt>
    <dgm:pt modelId="{ABF86DD0-72D2-7240-B829-DC65B01C95FA}" type="pres">
      <dgm:prSet presAssocID="{7C044428-D84B-49A8-A534-F2482E9BAAC4}" presName="sibTrans" presStyleCnt="0"/>
      <dgm:spPr/>
    </dgm:pt>
    <dgm:pt modelId="{9E91A453-41F5-734D-967F-20766E60A15D}" type="pres">
      <dgm:prSet presAssocID="{AB4D13DE-4D74-4388-B390-EB1662AC5EAD}" presName="node" presStyleLbl="node1" presStyleIdx="4" presStyleCnt="10">
        <dgm:presLayoutVars>
          <dgm:bulletEnabled val="1"/>
        </dgm:presLayoutVars>
      </dgm:prSet>
      <dgm:spPr/>
      <dgm:t>
        <a:bodyPr/>
        <a:lstStyle/>
        <a:p>
          <a:endParaRPr lang="lt-LT"/>
        </a:p>
      </dgm:t>
    </dgm:pt>
    <dgm:pt modelId="{48EE43AC-B1B0-1548-A177-7B392E72CB81}" type="pres">
      <dgm:prSet presAssocID="{132BF5E1-72FE-4642-8276-DC4A3D4FEA8B}" presName="sibTrans" presStyleCnt="0"/>
      <dgm:spPr/>
    </dgm:pt>
    <dgm:pt modelId="{417E0379-73EA-3C4B-B367-A35AD1FA27CE}" type="pres">
      <dgm:prSet presAssocID="{48A7D96F-87FD-4078-A7A6-F4B0095323FA}" presName="node" presStyleLbl="node1" presStyleIdx="5" presStyleCnt="10">
        <dgm:presLayoutVars>
          <dgm:bulletEnabled val="1"/>
        </dgm:presLayoutVars>
      </dgm:prSet>
      <dgm:spPr/>
      <dgm:t>
        <a:bodyPr/>
        <a:lstStyle/>
        <a:p>
          <a:endParaRPr lang="lt-LT"/>
        </a:p>
      </dgm:t>
    </dgm:pt>
    <dgm:pt modelId="{F53426E4-73F5-4C4E-B22D-73A695D2A991}" type="pres">
      <dgm:prSet presAssocID="{8738E77C-C34E-431F-AF81-10361156EA55}" presName="sibTrans" presStyleCnt="0"/>
      <dgm:spPr/>
    </dgm:pt>
    <dgm:pt modelId="{5F976AC1-0995-164F-ADB6-D4CA03EB36B3}" type="pres">
      <dgm:prSet presAssocID="{B352B9A5-9EBE-4367-940E-7224E84E0FC1}" presName="node" presStyleLbl="node1" presStyleIdx="6" presStyleCnt="10">
        <dgm:presLayoutVars>
          <dgm:bulletEnabled val="1"/>
        </dgm:presLayoutVars>
      </dgm:prSet>
      <dgm:spPr/>
      <dgm:t>
        <a:bodyPr/>
        <a:lstStyle/>
        <a:p>
          <a:endParaRPr lang="lt-LT"/>
        </a:p>
      </dgm:t>
    </dgm:pt>
    <dgm:pt modelId="{CB686180-E7AA-154E-9C6C-C7FA14ECD46D}" type="pres">
      <dgm:prSet presAssocID="{78564E71-90C4-49B0-8C70-C55B3E44B077}" presName="sibTrans" presStyleCnt="0"/>
      <dgm:spPr/>
    </dgm:pt>
    <dgm:pt modelId="{605CA31B-0C9F-C148-9B7B-9B44CF68E289}" type="pres">
      <dgm:prSet presAssocID="{5D425FB3-BCDB-48C3-AE49-04F547206CE4}" presName="node" presStyleLbl="node1" presStyleIdx="7" presStyleCnt="10">
        <dgm:presLayoutVars>
          <dgm:bulletEnabled val="1"/>
        </dgm:presLayoutVars>
      </dgm:prSet>
      <dgm:spPr/>
      <dgm:t>
        <a:bodyPr/>
        <a:lstStyle/>
        <a:p>
          <a:endParaRPr lang="lt-LT"/>
        </a:p>
      </dgm:t>
    </dgm:pt>
    <dgm:pt modelId="{100906FC-B11F-F54B-A886-598C119F12CA}" type="pres">
      <dgm:prSet presAssocID="{9D2DF1AF-E712-4A49-A70A-3F563D67A344}" presName="sibTrans" presStyleCnt="0"/>
      <dgm:spPr/>
    </dgm:pt>
    <dgm:pt modelId="{8DEC3DD3-829C-C543-ABD6-34341BC8ED82}" type="pres">
      <dgm:prSet presAssocID="{E04F4889-3607-4219-AA70-6B77FEE231C1}" presName="node" presStyleLbl="node1" presStyleIdx="8" presStyleCnt="10">
        <dgm:presLayoutVars>
          <dgm:bulletEnabled val="1"/>
        </dgm:presLayoutVars>
      </dgm:prSet>
      <dgm:spPr/>
      <dgm:t>
        <a:bodyPr/>
        <a:lstStyle/>
        <a:p>
          <a:endParaRPr lang="lt-LT"/>
        </a:p>
      </dgm:t>
    </dgm:pt>
    <dgm:pt modelId="{B5E3B988-E9BE-9B43-A875-5EE5460D140B}" type="pres">
      <dgm:prSet presAssocID="{31089302-99F6-4287-BE51-BFBD569052F8}" presName="sibTrans" presStyleCnt="0"/>
      <dgm:spPr/>
    </dgm:pt>
    <dgm:pt modelId="{909C933D-6527-3743-A3A6-0B9150C674C2}" type="pres">
      <dgm:prSet presAssocID="{861793DE-9925-4AF0-8951-200CEA11D21A}" presName="node" presStyleLbl="node1" presStyleIdx="9" presStyleCnt="10">
        <dgm:presLayoutVars>
          <dgm:bulletEnabled val="1"/>
        </dgm:presLayoutVars>
      </dgm:prSet>
      <dgm:spPr/>
      <dgm:t>
        <a:bodyPr/>
        <a:lstStyle/>
        <a:p>
          <a:endParaRPr lang="lt-LT"/>
        </a:p>
      </dgm:t>
    </dgm:pt>
  </dgm:ptLst>
  <dgm:cxnLst>
    <dgm:cxn modelId="{BF279D75-A666-4FA7-B7F3-7945A50AC6A5}" srcId="{857FB6B3-74CE-4367-B21A-0960F87E5655}" destId="{11389242-66F1-4F24-9B83-EAECEE578A74}" srcOrd="2" destOrd="0" parTransId="{4436829F-8F22-45A9-8D1A-9E19E01CCAAF}" sibTransId="{D4BF1235-FFC4-4F34-891F-AF23C589876E}"/>
    <dgm:cxn modelId="{8B9D1C92-BC1C-473A-BC5F-E52A028A45AF}" type="presOf" srcId="{BBE6ED83-5BCC-4FE0-A710-E51FECC663FF}" destId="{0C8E492D-2C1D-8D4B-874A-9F1AA5348B99}" srcOrd="0" destOrd="0" presId="urn:microsoft.com/office/officeart/2005/8/layout/default"/>
    <dgm:cxn modelId="{502F663A-B7D7-4D92-A5D8-C2CF175E86B7}" srcId="{857FB6B3-74CE-4367-B21A-0960F87E5655}" destId="{47D9EDA3-F683-40C7-A491-0E59955AF0E2}" srcOrd="3" destOrd="0" parTransId="{5267889C-ADC6-46DE-8F50-236C5EFF8A81}" sibTransId="{7C044428-D84B-49A8-A534-F2482E9BAAC4}"/>
    <dgm:cxn modelId="{555A16BE-3D3A-4809-A16E-3787529BEF9C}" srcId="{857FB6B3-74CE-4367-B21A-0960F87E5655}" destId="{BBE6ED83-5BCC-4FE0-A710-E51FECC663FF}" srcOrd="0" destOrd="0" parTransId="{487D3CE4-2B4E-44E9-BE94-592760403F09}" sibTransId="{59728CA7-683B-4CDE-A384-F1A8A1D68F4A}"/>
    <dgm:cxn modelId="{7FD770BD-A028-4570-B706-BA997945F2D6}" srcId="{857FB6B3-74CE-4367-B21A-0960F87E5655}" destId="{B352B9A5-9EBE-4367-940E-7224E84E0FC1}" srcOrd="6" destOrd="0" parTransId="{3B4C262A-0CA6-4A9F-98EB-56A52BAB84B5}" sibTransId="{78564E71-90C4-49B0-8C70-C55B3E44B077}"/>
    <dgm:cxn modelId="{99070F21-DC6C-473E-B3DB-EFC70E68151F}" srcId="{857FB6B3-74CE-4367-B21A-0960F87E5655}" destId="{5D425FB3-BCDB-48C3-AE49-04F547206CE4}" srcOrd="7" destOrd="0" parTransId="{80D2D995-904F-463D-AF47-354E55CB14D8}" sibTransId="{9D2DF1AF-E712-4A49-A70A-3F563D67A344}"/>
    <dgm:cxn modelId="{F3F25757-75C7-422A-8A8E-BC6387BCAD94}" type="presOf" srcId="{B352B9A5-9EBE-4367-940E-7224E84E0FC1}" destId="{5F976AC1-0995-164F-ADB6-D4CA03EB36B3}" srcOrd="0" destOrd="0" presId="urn:microsoft.com/office/officeart/2005/8/layout/default"/>
    <dgm:cxn modelId="{A58C7F83-0B1A-484B-8713-42A02EFE6664}" type="presOf" srcId="{48A7D96F-87FD-4078-A7A6-F4B0095323FA}" destId="{417E0379-73EA-3C4B-B367-A35AD1FA27CE}" srcOrd="0" destOrd="0" presId="urn:microsoft.com/office/officeart/2005/8/layout/default"/>
    <dgm:cxn modelId="{DA47FB6F-8F64-481F-B71F-AA73CBF21C55}" type="presOf" srcId="{D9A8EDA5-A7B4-4424-8516-BF7043A5D5D8}" destId="{A3E89CFC-8379-5E49-8B6D-75F7A741F951}" srcOrd="0" destOrd="0" presId="urn:microsoft.com/office/officeart/2005/8/layout/default"/>
    <dgm:cxn modelId="{BB0AB2BF-C56A-4A30-9DEB-92EC63E1F00A}" srcId="{857FB6B3-74CE-4367-B21A-0960F87E5655}" destId="{AB4D13DE-4D74-4388-B390-EB1662AC5EAD}" srcOrd="4" destOrd="0" parTransId="{C5592189-9D05-495F-A6B9-B7171B233F85}" sibTransId="{132BF5E1-72FE-4642-8276-DC4A3D4FEA8B}"/>
    <dgm:cxn modelId="{9B594A05-8649-4202-ABB5-E297C5EFB9BF}" type="presOf" srcId="{5D425FB3-BCDB-48C3-AE49-04F547206CE4}" destId="{605CA31B-0C9F-C148-9B7B-9B44CF68E289}" srcOrd="0" destOrd="0" presId="urn:microsoft.com/office/officeart/2005/8/layout/default"/>
    <dgm:cxn modelId="{147806AE-FA96-43B8-9D20-6787A8DBE1E3}" type="presOf" srcId="{AB4D13DE-4D74-4388-B390-EB1662AC5EAD}" destId="{9E91A453-41F5-734D-967F-20766E60A15D}" srcOrd="0" destOrd="0" presId="urn:microsoft.com/office/officeart/2005/8/layout/default"/>
    <dgm:cxn modelId="{5D614687-6A83-4244-9179-C665C53C1997}" srcId="{857FB6B3-74CE-4367-B21A-0960F87E5655}" destId="{861793DE-9925-4AF0-8951-200CEA11D21A}" srcOrd="9" destOrd="0" parTransId="{0C30512A-271C-4BA0-8F8E-B848A4CF4A87}" sibTransId="{2FB62494-672B-4B86-BDD8-2DBEE4671673}"/>
    <dgm:cxn modelId="{DD98F8E6-AFCD-4EF8-B989-4020C2027D76}" srcId="{857FB6B3-74CE-4367-B21A-0960F87E5655}" destId="{48A7D96F-87FD-4078-A7A6-F4B0095323FA}" srcOrd="5" destOrd="0" parTransId="{0196E1F9-70EE-4CA6-81CC-7ACB5B68DA50}" sibTransId="{8738E77C-C34E-431F-AF81-10361156EA55}"/>
    <dgm:cxn modelId="{42B0475A-C15F-408C-B8FA-35C6B60DEC22}" type="presOf" srcId="{857FB6B3-74CE-4367-B21A-0960F87E5655}" destId="{1F60D8CD-FE4D-5B4C-AF5A-C63B9033DF97}" srcOrd="0" destOrd="0" presId="urn:microsoft.com/office/officeart/2005/8/layout/default"/>
    <dgm:cxn modelId="{DB3B8804-1932-4AB3-BFA0-3F781023A264}" type="presOf" srcId="{47D9EDA3-F683-40C7-A491-0E59955AF0E2}" destId="{14B7DA06-C55C-1342-A1B4-EB82B44DEE80}" srcOrd="0" destOrd="0" presId="urn:microsoft.com/office/officeart/2005/8/layout/default"/>
    <dgm:cxn modelId="{2640B583-D63F-4C48-9EE9-00F28F3F5076}" type="presOf" srcId="{E04F4889-3607-4219-AA70-6B77FEE231C1}" destId="{8DEC3DD3-829C-C543-ABD6-34341BC8ED82}" srcOrd="0" destOrd="0" presId="urn:microsoft.com/office/officeart/2005/8/layout/default"/>
    <dgm:cxn modelId="{6A08899C-C7E0-4187-B478-C025B22DDED4}" srcId="{857FB6B3-74CE-4367-B21A-0960F87E5655}" destId="{E04F4889-3607-4219-AA70-6B77FEE231C1}" srcOrd="8" destOrd="0" parTransId="{DD3E75DD-8AFD-4289-B989-95DA30BF9936}" sibTransId="{31089302-99F6-4287-BE51-BFBD569052F8}"/>
    <dgm:cxn modelId="{9B6F208F-4F9A-46CF-B8C1-266FE7515E7F}" type="presOf" srcId="{861793DE-9925-4AF0-8951-200CEA11D21A}" destId="{909C933D-6527-3743-A3A6-0B9150C674C2}" srcOrd="0" destOrd="0" presId="urn:microsoft.com/office/officeart/2005/8/layout/default"/>
    <dgm:cxn modelId="{7DDD6F13-DA4C-444A-A195-5B816FF01EFD}" type="presOf" srcId="{11389242-66F1-4F24-9B83-EAECEE578A74}" destId="{6076D6E9-C0F3-B54B-B5D3-041FF7BF7ABD}" srcOrd="0" destOrd="0" presId="urn:microsoft.com/office/officeart/2005/8/layout/default"/>
    <dgm:cxn modelId="{65AD0A1B-3387-4D43-9E3D-0C93BFD22D1B}" srcId="{857FB6B3-74CE-4367-B21A-0960F87E5655}" destId="{D9A8EDA5-A7B4-4424-8516-BF7043A5D5D8}" srcOrd="1" destOrd="0" parTransId="{0C6FA379-9EBB-4409-A4A3-0A71367781AD}" sibTransId="{9A7E8BE6-2A36-40A6-B940-38BAA5EB9C09}"/>
    <dgm:cxn modelId="{A00C8131-99F7-4284-8F6D-A2DAA581CAF5}" type="presParOf" srcId="{1F60D8CD-FE4D-5B4C-AF5A-C63B9033DF97}" destId="{0C8E492D-2C1D-8D4B-874A-9F1AA5348B99}" srcOrd="0" destOrd="0" presId="urn:microsoft.com/office/officeart/2005/8/layout/default"/>
    <dgm:cxn modelId="{E358EAB2-DB0D-4D99-9B25-C1040D4869D5}" type="presParOf" srcId="{1F60D8CD-FE4D-5B4C-AF5A-C63B9033DF97}" destId="{D83E7F7A-D892-1746-A6D0-A9563357A13F}" srcOrd="1" destOrd="0" presId="urn:microsoft.com/office/officeart/2005/8/layout/default"/>
    <dgm:cxn modelId="{B07354C4-3148-483E-95B1-D4885411E474}" type="presParOf" srcId="{1F60D8CD-FE4D-5B4C-AF5A-C63B9033DF97}" destId="{A3E89CFC-8379-5E49-8B6D-75F7A741F951}" srcOrd="2" destOrd="0" presId="urn:microsoft.com/office/officeart/2005/8/layout/default"/>
    <dgm:cxn modelId="{D47FA514-5E9A-4FAE-B224-2A9846D8F9B5}" type="presParOf" srcId="{1F60D8CD-FE4D-5B4C-AF5A-C63B9033DF97}" destId="{7E08042D-00C1-5F4E-9F39-7DB8AA56F7F2}" srcOrd="3" destOrd="0" presId="urn:microsoft.com/office/officeart/2005/8/layout/default"/>
    <dgm:cxn modelId="{848A4706-9238-4B88-BC7A-666D7EB30FA8}" type="presParOf" srcId="{1F60D8CD-FE4D-5B4C-AF5A-C63B9033DF97}" destId="{6076D6E9-C0F3-B54B-B5D3-041FF7BF7ABD}" srcOrd="4" destOrd="0" presId="urn:microsoft.com/office/officeart/2005/8/layout/default"/>
    <dgm:cxn modelId="{2E95FB74-1839-423D-88E0-78C3208F5D15}" type="presParOf" srcId="{1F60D8CD-FE4D-5B4C-AF5A-C63B9033DF97}" destId="{1204863D-8766-CE4E-8B04-4B591526B07B}" srcOrd="5" destOrd="0" presId="urn:microsoft.com/office/officeart/2005/8/layout/default"/>
    <dgm:cxn modelId="{E7F8A843-BE5B-40F5-AB99-1EE695F51E16}" type="presParOf" srcId="{1F60D8CD-FE4D-5B4C-AF5A-C63B9033DF97}" destId="{14B7DA06-C55C-1342-A1B4-EB82B44DEE80}" srcOrd="6" destOrd="0" presId="urn:microsoft.com/office/officeart/2005/8/layout/default"/>
    <dgm:cxn modelId="{B7F29CA0-C915-4D8C-A987-A0C565EE6115}" type="presParOf" srcId="{1F60D8CD-FE4D-5B4C-AF5A-C63B9033DF97}" destId="{ABF86DD0-72D2-7240-B829-DC65B01C95FA}" srcOrd="7" destOrd="0" presId="urn:microsoft.com/office/officeart/2005/8/layout/default"/>
    <dgm:cxn modelId="{7152E7A8-2111-4C4B-8175-11C626435FDA}" type="presParOf" srcId="{1F60D8CD-FE4D-5B4C-AF5A-C63B9033DF97}" destId="{9E91A453-41F5-734D-967F-20766E60A15D}" srcOrd="8" destOrd="0" presId="urn:microsoft.com/office/officeart/2005/8/layout/default"/>
    <dgm:cxn modelId="{5B7BB0E3-9CC4-4928-97FF-4F81106FA96F}" type="presParOf" srcId="{1F60D8CD-FE4D-5B4C-AF5A-C63B9033DF97}" destId="{48EE43AC-B1B0-1548-A177-7B392E72CB81}" srcOrd="9" destOrd="0" presId="urn:microsoft.com/office/officeart/2005/8/layout/default"/>
    <dgm:cxn modelId="{2AD48939-D821-4A60-B2F9-E8C4A83F40FC}" type="presParOf" srcId="{1F60D8CD-FE4D-5B4C-AF5A-C63B9033DF97}" destId="{417E0379-73EA-3C4B-B367-A35AD1FA27CE}" srcOrd="10" destOrd="0" presId="urn:microsoft.com/office/officeart/2005/8/layout/default"/>
    <dgm:cxn modelId="{5F497947-9AAC-44F3-BA54-A86CE27AC1B6}" type="presParOf" srcId="{1F60D8CD-FE4D-5B4C-AF5A-C63B9033DF97}" destId="{F53426E4-73F5-4C4E-B22D-73A695D2A991}" srcOrd="11" destOrd="0" presId="urn:microsoft.com/office/officeart/2005/8/layout/default"/>
    <dgm:cxn modelId="{7B161A88-C979-468D-8B40-28052F4D8DA2}" type="presParOf" srcId="{1F60D8CD-FE4D-5B4C-AF5A-C63B9033DF97}" destId="{5F976AC1-0995-164F-ADB6-D4CA03EB36B3}" srcOrd="12" destOrd="0" presId="urn:microsoft.com/office/officeart/2005/8/layout/default"/>
    <dgm:cxn modelId="{40665C7C-9CFD-4D1F-BA3F-91B7E95A0B04}" type="presParOf" srcId="{1F60D8CD-FE4D-5B4C-AF5A-C63B9033DF97}" destId="{CB686180-E7AA-154E-9C6C-C7FA14ECD46D}" srcOrd="13" destOrd="0" presId="urn:microsoft.com/office/officeart/2005/8/layout/default"/>
    <dgm:cxn modelId="{29CEB1A1-7BDA-4D52-AABB-C2133064472E}" type="presParOf" srcId="{1F60D8CD-FE4D-5B4C-AF5A-C63B9033DF97}" destId="{605CA31B-0C9F-C148-9B7B-9B44CF68E289}" srcOrd="14" destOrd="0" presId="urn:microsoft.com/office/officeart/2005/8/layout/default"/>
    <dgm:cxn modelId="{657533E4-B9F2-44A6-B259-7838C7FE2CF7}" type="presParOf" srcId="{1F60D8CD-FE4D-5B4C-AF5A-C63B9033DF97}" destId="{100906FC-B11F-F54B-A886-598C119F12CA}" srcOrd="15" destOrd="0" presId="urn:microsoft.com/office/officeart/2005/8/layout/default"/>
    <dgm:cxn modelId="{6260D47C-6C40-48D6-A857-70ACA2780757}" type="presParOf" srcId="{1F60D8CD-FE4D-5B4C-AF5A-C63B9033DF97}" destId="{8DEC3DD3-829C-C543-ABD6-34341BC8ED82}" srcOrd="16" destOrd="0" presId="urn:microsoft.com/office/officeart/2005/8/layout/default"/>
    <dgm:cxn modelId="{23CCC391-D17C-4F64-B3A7-FB506DE2E2E8}" type="presParOf" srcId="{1F60D8CD-FE4D-5B4C-AF5A-C63B9033DF97}" destId="{B5E3B988-E9BE-9B43-A875-5EE5460D140B}" srcOrd="17" destOrd="0" presId="urn:microsoft.com/office/officeart/2005/8/layout/default"/>
    <dgm:cxn modelId="{F5C009EE-223A-48E9-92FC-DF1ECF331FB3}" type="presParOf" srcId="{1F60D8CD-FE4D-5B4C-AF5A-C63B9033DF97}" destId="{909C933D-6527-3743-A3A6-0B9150C674C2}" srcOrd="18" destOrd="0" presId="urn:microsoft.com/office/officeart/2005/8/layout/defaul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53CAE4CA-D09E-4012-ACEF-44406041FA05}" type="doc">
      <dgm:prSet loTypeId="urn:microsoft.com/office/officeart/2016/7/layout/LinearArrowProcessNumbered" loCatId="process" qsTypeId="urn:microsoft.com/office/officeart/2005/8/quickstyle/simple4" qsCatId="simple" csTypeId="urn:microsoft.com/office/officeart/2005/8/colors/colorful2" csCatId="colorful" phldr="1"/>
      <dgm:spPr/>
      <dgm:t>
        <a:bodyPr/>
        <a:lstStyle/>
        <a:p>
          <a:endParaRPr lang="en-US"/>
        </a:p>
      </dgm:t>
    </dgm:pt>
    <dgm:pt modelId="{1A046A1C-D01D-4D2F-8A9C-1A0ABE18A975}">
      <dgm:prSet/>
      <dgm:spPr/>
      <dgm:t>
        <a:bodyPr/>
        <a:lstStyle/>
        <a:p>
          <a:r>
            <a:rPr lang="lt-LT" dirty="0"/>
            <a:t>Parengta MLLV stebėsenos pasyvios ir aktyvios programa kurios tikslas būtų įrodyti MLL viruso nebuvimą ar ankstyvų ligos nustatymą</a:t>
          </a:r>
          <a:endParaRPr lang="en-US" dirty="0"/>
        </a:p>
      </dgm:t>
    </dgm:pt>
    <dgm:pt modelId="{CEC35620-AF1F-4DD0-9413-CFDE76A27CA5}" type="parTrans" cxnId="{503407DE-231D-45FD-BF20-A78E9F033710}">
      <dgm:prSet/>
      <dgm:spPr/>
      <dgm:t>
        <a:bodyPr/>
        <a:lstStyle/>
        <a:p>
          <a:endParaRPr lang="en-US"/>
        </a:p>
      </dgm:t>
    </dgm:pt>
    <dgm:pt modelId="{F4AF3731-AD5B-4B57-AB13-D5EAE2F1A106}" type="sibTrans" cxnId="{503407DE-231D-45FD-BF20-A78E9F033710}">
      <dgm:prSet phldrT="1" phldr="0"/>
      <dgm:spPr/>
      <dgm:t>
        <a:bodyPr/>
        <a:lstStyle/>
        <a:p>
          <a:r>
            <a:rPr lang="en-US"/>
            <a:t>1</a:t>
          </a:r>
        </a:p>
      </dgm:t>
    </dgm:pt>
    <dgm:pt modelId="{E2CBF562-0A30-4938-B776-C82F27D5A736}">
      <dgm:prSet/>
      <dgm:spPr/>
      <dgm:t>
        <a:bodyPr/>
        <a:lstStyle/>
        <a:p>
          <a:r>
            <a:rPr lang="lt-LT" dirty="0"/>
            <a:t>Rengiama ilgalaikė entomologinės priežiūros programa, siekiant nustatyti MLL viruso pernešėjų geografinį paplitimą, jų aktyvumo laikotarpį ir laikotarpį be užkrato pernešėjų.</a:t>
          </a:r>
          <a:endParaRPr lang="en-US" dirty="0"/>
        </a:p>
      </dgm:t>
    </dgm:pt>
    <dgm:pt modelId="{9B7C452E-DC19-4CF8-A2DA-B396006D0218}" type="parTrans" cxnId="{9D3A9547-E3FE-434C-B938-565D882A7FA1}">
      <dgm:prSet/>
      <dgm:spPr/>
      <dgm:t>
        <a:bodyPr/>
        <a:lstStyle/>
        <a:p>
          <a:endParaRPr lang="en-US"/>
        </a:p>
      </dgm:t>
    </dgm:pt>
    <dgm:pt modelId="{77A47FBB-07B6-43B8-AACD-B039695A6743}" type="sibTrans" cxnId="{9D3A9547-E3FE-434C-B938-565D882A7FA1}">
      <dgm:prSet phldrT="2" phldr="0"/>
      <dgm:spPr/>
      <dgm:t>
        <a:bodyPr/>
        <a:lstStyle/>
        <a:p>
          <a:r>
            <a:rPr lang="en-US"/>
            <a:t>2</a:t>
          </a:r>
        </a:p>
      </dgm:t>
    </dgm:pt>
    <dgm:pt modelId="{3389491D-2CEE-4429-A17D-CD0C52BBD395}">
      <dgm:prSet/>
      <dgm:spPr/>
      <dgm:t>
        <a:bodyPr/>
        <a:lstStyle/>
        <a:p>
          <a:r>
            <a:rPr lang="lt-LT" dirty="0"/>
            <a:t>Vertinamos galimybės  imlių gyvūnų vakcinavimui, </a:t>
          </a:r>
          <a:endParaRPr lang="en-US" dirty="0"/>
        </a:p>
      </dgm:t>
    </dgm:pt>
    <dgm:pt modelId="{10BE6FCC-848E-46CD-8FF4-0048C17F41DC}" type="parTrans" cxnId="{5DAC8F71-2038-4169-A09D-0F7E69C3A62B}">
      <dgm:prSet/>
      <dgm:spPr/>
      <dgm:t>
        <a:bodyPr/>
        <a:lstStyle/>
        <a:p>
          <a:endParaRPr lang="en-US"/>
        </a:p>
      </dgm:t>
    </dgm:pt>
    <dgm:pt modelId="{2EFA9AEF-25F4-4269-9E8F-DDC405ECA420}" type="sibTrans" cxnId="{5DAC8F71-2038-4169-A09D-0F7E69C3A62B}">
      <dgm:prSet phldrT="3" phldr="0"/>
      <dgm:spPr/>
      <dgm:t>
        <a:bodyPr/>
        <a:lstStyle/>
        <a:p>
          <a:r>
            <a:rPr lang="en-US"/>
            <a:t>3</a:t>
          </a:r>
        </a:p>
      </dgm:t>
    </dgm:pt>
    <dgm:pt modelId="{D3C77831-C8AE-4906-BF2E-D5F2DD5B7461}">
      <dgm:prSet/>
      <dgm:spPr/>
      <dgm:t>
        <a:bodyPr/>
        <a:lstStyle/>
        <a:p>
          <a:pPr marL="0" marR="0" lvl="0" indent="0" defTabSz="914400" eaLnBrk="1" fontAlgn="auto" latinLnBrk="0" hangingPunct="1">
            <a:lnSpc>
              <a:spcPct val="100000"/>
            </a:lnSpc>
            <a:spcBef>
              <a:spcPts val="0"/>
            </a:spcBef>
            <a:spcAft>
              <a:spcPts val="0"/>
            </a:spcAft>
            <a:buClrTx/>
            <a:buSzTx/>
            <a:buFontTx/>
            <a:buNone/>
            <a:tabLst/>
            <a:defRPr/>
          </a:pPr>
          <a:r>
            <a:rPr lang="lt-LT" dirty="0"/>
            <a:t>Parengtos rekomendacijas gyvūnų laikytojams ir vežėjams dėl biologinio saugumo priemonių, kurių reikia laikytis siekiant apsaugoti šiai ligai imlius gyvūnus nuo užsikrėtimo MLL virusu gyvūnų.</a:t>
          </a:r>
          <a:endParaRPr lang="en-US" dirty="0"/>
        </a:p>
      </dgm:t>
    </dgm:pt>
    <dgm:pt modelId="{F75D54C4-F037-42F1-8715-FFDCAF0FE39A}" type="parTrans" cxnId="{DB675327-182F-415C-837F-8412659D6636}">
      <dgm:prSet/>
      <dgm:spPr/>
      <dgm:t>
        <a:bodyPr/>
        <a:lstStyle/>
        <a:p>
          <a:endParaRPr lang="en-US"/>
        </a:p>
      </dgm:t>
    </dgm:pt>
    <dgm:pt modelId="{47054A22-ACA7-4082-972F-6971FE2C44CC}" type="sibTrans" cxnId="{DB675327-182F-415C-837F-8412659D6636}">
      <dgm:prSet phldrT="4" phldr="0"/>
      <dgm:spPr/>
      <dgm:t>
        <a:bodyPr/>
        <a:lstStyle/>
        <a:p>
          <a:r>
            <a:rPr lang="en-US"/>
            <a:t>4</a:t>
          </a:r>
        </a:p>
      </dgm:t>
    </dgm:pt>
    <dgm:pt modelId="{75CBD7B9-153A-484A-9070-AA6978587F7E}">
      <dgm:prSet/>
      <dgm:spPr/>
      <dgm:t>
        <a:bodyPr/>
        <a:lstStyle/>
        <a:p>
          <a:pPr marL="0" marR="0" lvl="0" indent="0" defTabSz="914400" eaLnBrk="1" fontAlgn="auto" latinLnBrk="0" hangingPunct="1">
            <a:lnSpc>
              <a:spcPct val="100000"/>
            </a:lnSpc>
            <a:spcBef>
              <a:spcPts val="0"/>
            </a:spcBef>
            <a:spcAft>
              <a:spcPts val="0"/>
            </a:spcAft>
            <a:buClrTx/>
            <a:buSzTx/>
            <a:buFontTx/>
            <a:buNone/>
            <a:tabLst/>
            <a:defRPr/>
          </a:pPr>
          <a:r>
            <a:rPr lang="lt-LT" dirty="0"/>
            <a:t>Kreiptasi į NMVRVI dėl rizikos vertinimo.</a:t>
          </a:r>
          <a:endParaRPr lang="en-US" dirty="0"/>
        </a:p>
        <a:p>
          <a:pPr marL="0" lvl="0" defTabSz="488950">
            <a:lnSpc>
              <a:spcPct val="90000"/>
            </a:lnSpc>
            <a:spcBef>
              <a:spcPct val="0"/>
            </a:spcBef>
            <a:spcAft>
              <a:spcPct val="35000"/>
            </a:spcAft>
            <a:buNone/>
          </a:pPr>
          <a:endParaRPr lang="en-US" dirty="0"/>
        </a:p>
      </dgm:t>
    </dgm:pt>
    <dgm:pt modelId="{DD703AE3-E8EA-4180-B864-E1C12F5420C5}" type="parTrans" cxnId="{A3CCCC9B-1845-4BE0-B637-F79F390CEF6C}">
      <dgm:prSet/>
      <dgm:spPr/>
      <dgm:t>
        <a:bodyPr/>
        <a:lstStyle/>
        <a:p>
          <a:endParaRPr lang="lt-LT"/>
        </a:p>
      </dgm:t>
    </dgm:pt>
    <dgm:pt modelId="{6B7E10EC-C306-468E-9366-14753EAB1624}" type="sibTrans" cxnId="{A3CCCC9B-1845-4BE0-B637-F79F390CEF6C}">
      <dgm:prSet phldrT="5" phldr="0"/>
      <dgm:spPr/>
      <dgm:t>
        <a:bodyPr/>
        <a:lstStyle/>
        <a:p>
          <a:r>
            <a:rPr lang="lt-LT"/>
            <a:t>5</a:t>
          </a:r>
        </a:p>
      </dgm:t>
    </dgm:pt>
    <dgm:pt modelId="{3442469B-64F9-9247-BD8E-8EF442FE1E09}" type="pres">
      <dgm:prSet presAssocID="{53CAE4CA-D09E-4012-ACEF-44406041FA05}" presName="linearFlow" presStyleCnt="0">
        <dgm:presLayoutVars>
          <dgm:dir/>
          <dgm:animLvl val="lvl"/>
          <dgm:resizeHandles val="exact"/>
        </dgm:presLayoutVars>
      </dgm:prSet>
      <dgm:spPr/>
      <dgm:t>
        <a:bodyPr/>
        <a:lstStyle/>
        <a:p>
          <a:endParaRPr lang="lt-LT"/>
        </a:p>
      </dgm:t>
    </dgm:pt>
    <dgm:pt modelId="{6120E5B1-0552-A94D-95DB-D267230BCC41}" type="pres">
      <dgm:prSet presAssocID="{1A046A1C-D01D-4D2F-8A9C-1A0ABE18A975}" presName="compositeNode" presStyleCnt="0"/>
      <dgm:spPr/>
    </dgm:pt>
    <dgm:pt modelId="{E6F8507C-F87B-BF43-BC7F-77E3480A4DF3}" type="pres">
      <dgm:prSet presAssocID="{1A046A1C-D01D-4D2F-8A9C-1A0ABE18A975}" presName="parTx" presStyleLbl="node1" presStyleIdx="0" presStyleCnt="0">
        <dgm:presLayoutVars>
          <dgm:chMax val="0"/>
          <dgm:chPref val="0"/>
          <dgm:bulletEnabled val="1"/>
        </dgm:presLayoutVars>
      </dgm:prSet>
      <dgm:spPr/>
    </dgm:pt>
    <dgm:pt modelId="{F71D3124-1A6C-4043-BA07-A46B48F1B67E}" type="pres">
      <dgm:prSet presAssocID="{1A046A1C-D01D-4D2F-8A9C-1A0ABE18A975}" presName="parSh" presStyleCnt="0"/>
      <dgm:spPr/>
    </dgm:pt>
    <dgm:pt modelId="{290B91B6-EB73-F048-9DFC-53BB55444997}" type="pres">
      <dgm:prSet presAssocID="{1A046A1C-D01D-4D2F-8A9C-1A0ABE18A975}" presName="lineNode" presStyleLbl="alignAccFollowNode1" presStyleIdx="0" presStyleCnt="15"/>
      <dgm:spPr/>
    </dgm:pt>
    <dgm:pt modelId="{B0649B7D-CE4B-2640-AD68-DA0E83BEF7AE}" type="pres">
      <dgm:prSet presAssocID="{1A046A1C-D01D-4D2F-8A9C-1A0ABE18A975}" presName="lineArrowNode" presStyleLbl="alignAccFollowNode1" presStyleIdx="1" presStyleCnt="15"/>
      <dgm:spPr/>
    </dgm:pt>
    <dgm:pt modelId="{4F80E6BA-9A39-B04C-A05A-7B0EE674A238}" type="pres">
      <dgm:prSet presAssocID="{F4AF3731-AD5B-4B57-AB13-D5EAE2F1A106}" presName="sibTransNodeCircle" presStyleLbl="alignNode1" presStyleIdx="0" presStyleCnt="5">
        <dgm:presLayoutVars>
          <dgm:chMax val="0"/>
          <dgm:bulletEnabled/>
        </dgm:presLayoutVars>
      </dgm:prSet>
      <dgm:spPr/>
      <dgm:t>
        <a:bodyPr/>
        <a:lstStyle/>
        <a:p>
          <a:endParaRPr lang="lt-LT"/>
        </a:p>
      </dgm:t>
    </dgm:pt>
    <dgm:pt modelId="{9C72A93B-421A-AC46-8E3D-B25068684853}" type="pres">
      <dgm:prSet presAssocID="{F4AF3731-AD5B-4B57-AB13-D5EAE2F1A106}" presName="spacerBetweenCircleAndCallout" presStyleCnt="0">
        <dgm:presLayoutVars/>
      </dgm:prSet>
      <dgm:spPr/>
    </dgm:pt>
    <dgm:pt modelId="{0162DF72-CD5A-3249-AAF2-CF247A0BA9FC}" type="pres">
      <dgm:prSet presAssocID="{1A046A1C-D01D-4D2F-8A9C-1A0ABE18A975}" presName="nodeText" presStyleLbl="alignAccFollowNode1" presStyleIdx="2" presStyleCnt="15">
        <dgm:presLayoutVars>
          <dgm:bulletEnabled val="1"/>
        </dgm:presLayoutVars>
      </dgm:prSet>
      <dgm:spPr/>
      <dgm:t>
        <a:bodyPr/>
        <a:lstStyle/>
        <a:p>
          <a:endParaRPr lang="lt-LT"/>
        </a:p>
      </dgm:t>
    </dgm:pt>
    <dgm:pt modelId="{2EE86439-007C-184F-B894-0AE00B3FB369}" type="pres">
      <dgm:prSet presAssocID="{F4AF3731-AD5B-4B57-AB13-D5EAE2F1A106}" presName="sibTransComposite" presStyleCnt="0"/>
      <dgm:spPr/>
    </dgm:pt>
    <dgm:pt modelId="{578D6A70-DA6A-0C4A-975E-EE2E4CB0E81B}" type="pres">
      <dgm:prSet presAssocID="{E2CBF562-0A30-4938-B776-C82F27D5A736}" presName="compositeNode" presStyleCnt="0"/>
      <dgm:spPr/>
    </dgm:pt>
    <dgm:pt modelId="{641627A4-EC6A-0C46-B29F-A45959B4C250}" type="pres">
      <dgm:prSet presAssocID="{E2CBF562-0A30-4938-B776-C82F27D5A736}" presName="parTx" presStyleLbl="node1" presStyleIdx="0" presStyleCnt="0">
        <dgm:presLayoutVars>
          <dgm:chMax val="0"/>
          <dgm:chPref val="0"/>
          <dgm:bulletEnabled val="1"/>
        </dgm:presLayoutVars>
      </dgm:prSet>
      <dgm:spPr/>
    </dgm:pt>
    <dgm:pt modelId="{6B7F6A7D-E668-9144-B6E1-95ACEFD32E01}" type="pres">
      <dgm:prSet presAssocID="{E2CBF562-0A30-4938-B776-C82F27D5A736}" presName="parSh" presStyleCnt="0"/>
      <dgm:spPr/>
    </dgm:pt>
    <dgm:pt modelId="{856BE667-B948-8A46-B5DA-44BA012EA01B}" type="pres">
      <dgm:prSet presAssocID="{E2CBF562-0A30-4938-B776-C82F27D5A736}" presName="lineNode" presStyleLbl="alignAccFollowNode1" presStyleIdx="3" presStyleCnt="15"/>
      <dgm:spPr/>
    </dgm:pt>
    <dgm:pt modelId="{87F05553-2DA8-B044-B07A-EB6CC40BC013}" type="pres">
      <dgm:prSet presAssocID="{E2CBF562-0A30-4938-B776-C82F27D5A736}" presName="lineArrowNode" presStyleLbl="alignAccFollowNode1" presStyleIdx="4" presStyleCnt="15"/>
      <dgm:spPr/>
    </dgm:pt>
    <dgm:pt modelId="{24B1F7A0-8F60-4046-B2C5-4370273A6D98}" type="pres">
      <dgm:prSet presAssocID="{77A47FBB-07B6-43B8-AACD-B039695A6743}" presName="sibTransNodeCircle" presStyleLbl="alignNode1" presStyleIdx="1" presStyleCnt="5">
        <dgm:presLayoutVars>
          <dgm:chMax val="0"/>
          <dgm:bulletEnabled/>
        </dgm:presLayoutVars>
      </dgm:prSet>
      <dgm:spPr/>
      <dgm:t>
        <a:bodyPr/>
        <a:lstStyle/>
        <a:p>
          <a:endParaRPr lang="lt-LT"/>
        </a:p>
      </dgm:t>
    </dgm:pt>
    <dgm:pt modelId="{704A20FF-080D-1B4D-9F51-AEEF4F3CDD59}" type="pres">
      <dgm:prSet presAssocID="{77A47FBB-07B6-43B8-AACD-B039695A6743}" presName="spacerBetweenCircleAndCallout" presStyleCnt="0">
        <dgm:presLayoutVars/>
      </dgm:prSet>
      <dgm:spPr/>
    </dgm:pt>
    <dgm:pt modelId="{BEA896BA-C632-FD44-BC8B-5368B7AADD25}" type="pres">
      <dgm:prSet presAssocID="{E2CBF562-0A30-4938-B776-C82F27D5A736}" presName="nodeText" presStyleLbl="alignAccFollowNode1" presStyleIdx="5" presStyleCnt="15" custScaleX="121779">
        <dgm:presLayoutVars>
          <dgm:bulletEnabled val="1"/>
        </dgm:presLayoutVars>
      </dgm:prSet>
      <dgm:spPr/>
      <dgm:t>
        <a:bodyPr/>
        <a:lstStyle/>
        <a:p>
          <a:endParaRPr lang="lt-LT"/>
        </a:p>
      </dgm:t>
    </dgm:pt>
    <dgm:pt modelId="{BC7310A8-2AA1-F14B-AF1F-698B318C917A}" type="pres">
      <dgm:prSet presAssocID="{77A47FBB-07B6-43B8-AACD-B039695A6743}" presName="sibTransComposite" presStyleCnt="0"/>
      <dgm:spPr/>
    </dgm:pt>
    <dgm:pt modelId="{E00C2048-7DEB-594E-98A2-C0A8A2F751A0}" type="pres">
      <dgm:prSet presAssocID="{3389491D-2CEE-4429-A17D-CD0C52BBD395}" presName="compositeNode" presStyleCnt="0"/>
      <dgm:spPr/>
    </dgm:pt>
    <dgm:pt modelId="{ED375235-5DBE-DC48-A7D1-87DD9CC6227A}" type="pres">
      <dgm:prSet presAssocID="{3389491D-2CEE-4429-A17D-CD0C52BBD395}" presName="parTx" presStyleLbl="node1" presStyleIdx="0" presStyleCnt="0">
        <dgm:presLayoutVars>
          <dgm:chMax val="0"/>
          <dgm:chPref val="0"/>
          <dgm:bulletEnabled val="1"/>
        </dgm:presLayoutVars>
      </dgm:prSet>
      <dgm:spPr/>
    </dgm:pt>
    <dgm:pt modelId="{22ECC9C6-4260-904F-8C90-2E3DC93926D3}" type="pres">
      <dgm:prSet presAssocID="{3389491D-2CEE-4429-A17D-CD0C52BBD395}" presName="parSh" presStyleCnt="0"/>
      <dgm:spPr/>
    </dgm:pt>
    <dgm:pt modelId="{B17B7D84-2724-9D4C-BBE7-4A44699BE024}" type="pres">
      <dgm:prSet presAssocID="{3389491D-2CEE-4429-A17D-CD0C52BBD395}" presName="lineNode" presStyleLbl="alignAccFollowNode1" presStyleIdx="6" presStyleCnt="15"/>
      <dgm:spPr/>
    </dgm:pt>
    <dgm:pt modelId="{55B33CC2-49E1-0245-AB74-FF3A3CBB41E5}" type="pres">
      <dgm:prSet presAssocID="{3389491D-2CEE-4429-A17D-CD0C52BBD395}" presName="lineArrowNode" presStyleLbl="alignAccFollowNode1" presStyleIdx="7" presStyleCnt="15"/>
      <dgm:spPr/>
    </dgm:pt>
    <dgm:pt modelId="{48D34BCB-B31F-F140-AE6D-350F1E42BC80}" type="pres">
      <dgm:prSet presAssocID="{2EFA9AEF-25F4-4269-9E8F-DDC405ECA420}" presName="sibTransNodeCircle" presStyleLbl="alignNode1" presStyleIdx="2" presStyleCnt="5">
        <dgm:presLayoutVars>
          <dgm:chMax val="0"/>
          <dgm:bulletEnabled/>
        </dgm:presLayoutVars>
      </dgm:prSet>
      <dgm:spPr/>
      <dgm:t>
        <a:bodyPr/>
        <a:lstStyle/>
        <a:p>
          <a:endParaRPr lang="lt-LT"/>
        </a:p>
      </dgm:t>
    </dgm:pt>
    <dgm:pt modelId="{6084C8B0-A7C5-DC4C-9484-79FC0555A4C5}" type="pres">
      <dgm:prSet presAssocID="{2EFA9AEF-25F4-4269-9E8F-DDC405ECA420}" presName="spacerBetweenCircleAndCallout" presStyleCnt="0">
        <dgm:presLayoutVars/>
      </dgm:prSet>
      <dgm:spPr/>
    </dgm:pt>
    <dgm:pt modelId="{525E8EBB-7892-5949-AE66-5589716878B1}" type="pres">
      <dgm:prSet presAssocID="{3389491D-2CEE-4429-A17D-CD0C52BBD395}" presName="nodeText" presStyleLbl="alignAccFollowNode1" presStyleIdx="8" presStyleCnt="15" custLinFactNeighborX="3759" custLinFactNeighborY="465">
        <dgm:presLayoutVars>
          <dgm:bulletEnabled val="1"/>
        </dgm:presLayoutVars>
      </dgm:prSet>
      <dgm:spPr/>
      <dgm:t>
        <a:bodyPr/>
        <a:lstStyle/>
        <a:p>
          <a:endParaRPr lang="lt-LT"/>
        </a:p>
      </dgm:t>
    </dgm:pt>
    <dgm:pt modelId="{26BEB008-F452-2349-8F9B-29DFDFAF50B7}" type="pres">
      <dgm:prSet presAssocID="{2EFA9AEF-25F4-4269-9E8F-DDC405ECA420}" presName="sibTransComposite" presStyleCnt="0"/>
      <dgm:spPr/>
    </dgm:pt>
    <dgm:pt modelId="{39CB00EC-1C8D-844F-A457-163BAC8CA1E1}" type="pres">
      <dgm:prSet presAssocID="{D3C77831-C8AE-4906-BF2E-D5F2DD5B7461}" presName="compositeNode" presStyleCnt="0"/>
      <dgm:spPr/>
    </dgm:pt>
    <dgm:pt modelId="{3AE69FE0-B66A-744A-9B27-62A763105F27}" type="pres">
      <dgm:prSet presAssocID="{D3C77831-C8AE-4906-BF2E-D5F2DD5B7461}" presName="parTx" presStyleLbl="node1" presStyleIdx="0" presStyleCnt="0">
        <dgm:presLayoutVars>
          <dgm:chMax val="0"/>
          <dgm:chPref val="0"/>
          <dgm:bulletEnabled val="1"/>
        </dgm:presLayoutVars>
      </dgm:prSet>
      <dgm:spPr/>
    </dgm:pt>
    <dgm:pt modelId="{4703AD8F-7590-3247-B1B2-717CE98BE2CD}" type="pres">
      <dgm:prSet presAssocID="{D3C77831-C8AE-4906-BF2E-D5F2DD5B7461}" presName="parSh" presStyleCnt="0"/>
      <dgm:spPr/>
    </dgm:pt>
    <dgm:pt modelId="{75B3F25B-9AE7-5D40-9AD2-AFA0E9906298}" type="pres">
      <dgm:prSet presAssocID="{D3C77831-C8AE-4906-BF2E-D5F2DD5B7461}" presName="lineNode" presStyleLbl="alignAccFollowNode1" presStyleIdx="9" presStyleCnt="15"/>
      <dgm:spPr/>
    </dgm:pt>
    <dgm:pt modelId="{8DBF17D1-649B-E442-8A2D-CA0EF19DC1FF}" type="pres">
      <dgm:prSet presAssocID="{D3C77831-C8AE-4906-BF2E-D5F2DD5B7461}" presName="lineArrowNode" presStyleLbl="alignAccFollowNode1" presStyleIdx="10" presStyleCnt="15"/>
      <dgm:spPr/>
    </dgm:pt>
    <dgm:pt modelId="{C30C7B55-C455-BD43-B01D-E874B96CDC79}" type="pres">
      <dgm:prSet presAssocID="{47054A22-ACA7-4082-972F-6971FE2C44CC}" presName="sibTransNodeCircle" presStyleLbl="alignNode1" presStyleIdx="3" presStyleCnt="5">
        <dgm:presLayoutVars>
          <dgm:chMax val="0"/>
          <dgm:bulletEnabled/>
        </dgm:presLayoutVars>
      </dgm:prSet>
      <dgm:spPr/>
      <dgm:t>
        <a:bodyPr/>
        <a:lstStyle/>
        <a:p>
          <a:endParaRPr lang="lt-LT"/>
        </a:p>
      </dgm:t>
    </dgm:pt>
    <dgm:pt modelId="{599497E8-1C2E-A247-BC25-497000160C05}" type="pres">
      <dgm:prSet presAssocID="{47054A22-ACA7-4082-972F-6971FE2C44CC}" presName="spacerBetweenCircleAndCallout" presStyleCnt="0">
        <dgm:presLayoutVars/>
      </dgm:prSet>
      <dgm:spPr/>
    </dgm:pt>
    <dgm:pt modelId="{5BB59C3C-3ABB-B64F-A939-0C8559162DB2}" type="pres">
      <dgm:prSet presAssocID="{D3C77831-C8AE-4906-BF2E-D5F2DD5B7461}" presName="nodeText" presStyleLbl="alignAccFollowNode1" presStyleIdx="11" presStyleCnt="15" custScaleX="107979">
        <dgm:presLayoutVars>
          <dgm:bulletEnabled val="1"/>
        </dgm:presLayoutVars>
      </dgm:prSet>
      <dgm:spPr/>
      <dgm:t>
        <a:bodyPr/>
        <a:lstStyle/>
        <a:p>
          <a:endParaRPr lang="lt-LT"/>
        </a:p>
      </dgm:t>
    </dgm:pt>
    <dgm:pt modelId="{2A42E1E3-DD93-42B9-B491-72642985C522}" type="pres">
      <dgm:prSet presAssocID="{47054A22-ACA7-4082-972F-6971FE2C44CC}" presName="sibTransComposite" presStyleCnt="0"/>
      <dgm:spPr/>
    </dgm:pt>
    <dgm:pt modelId="{EC51BF34-8051-4B28-90AA-C2232402D932}" type="pres">
      <dgm:prSet presAssocID="{75CBD7B9-153A-484A-9070-AA6978587F7E}" presName="compositeNode" presStyleCnt="0"/>
      <dgm:spPr/>
    </dgm:pt>
    <dgm:pt modelId="{C842AFEE-F48F-4D9F-A26F-603204A613D2}" type="pres">
      <dgm:prSet presAssocID="{75CBD7B9-153A-484A-9070-AA6978587F7E}" presName="parTx" presStyleLbl="node1" presStyleIdx="0" presStyleCnt="0">
        <dgm:presLayoutVars>
          <dgm:chMax val="0"/>
          <dgm:chPref val="0"/>
          <dgm:bulletEnabled val="1"/>
        </dgm:presLayoutVars>
      </dgm:prSet>
      <dgm:spPr/>
    </dgm:pt>
    <dgm:pt modelId="{B459EC01-A649-4DA8-853E-921341FADB29}" type="pres">
      <dgm:prSet presAssocID="{75CBD7B9-153A-484A-9070-AA6978587F7E}" presName="parSh" presStyleCnt="0"/>
      <dgm:spPr/>
    </dgm:pt>
    <dgm:pt modelId="{635A4B3E-CA1E-43B2-A85C-4E20C60FB280}" type="pres">
      <dgm:prSet presAssocID="{75CBD7B9-153A-484A-9070-AA6978587F7E}" presName="lineNode" presStyleLbl="alignAccFollowNode1" presStyleIdx="12" presStyleCnt="15"/>
      <dgm:spPr/>
    </dgm:pt>
    <dgm:pt modelId="{0C4C9AF5-4BAD-48D6-A960-225888383E62}" type="pres">
      <dgm:prSet presAssocID="{75CBD7B9-153A-484A-9070-AA6978587F7E}" presName="lineArrowNode" presStyleLbl="alignAccFollowNode1" presStyleIdx="13" presStyleCnt="15"/>
      <dgm:spPr/>
    </dgm:pt>
    <dgm:pt modelId="{83D35983-8BFE-487E-9CED-3ABCE4F4C882}" type="pres">
      <dgm:prSet presAssocID="{6B7E10EC-C306-468E-9366-14753EAB1624}" presName="sibTransNodeCircle" presStyleLbl="alignNode1" presStyleIdx="4" presStyleCnt="5">
        <dgm:presLayoutVars>
          <dgm:chMax val="0"/>
          <dgm:bulletEnabled/>
        </dgm:presLayoutVars>
      </dgm:prSet>
      <dgm:spPr/>
      <dgm:t>
        <a:bodyPr/>
        <a:lstStyle/>
        <a:p>
          <a:endParaRPr lang="lt-LT"/>
        </a:p>
      </dgm:t>
    </dgm:pt>
    <dgm:pt modelId="{119F2C19-B9CE-4F5F-B653-3B79EFFDFAA9}" type="pres">
      <dgm:prSet presAssocID="{6B7E10EC-C306-468E-9366-14753EAB1624}" presName="spacerBetweenCircleAndCallout" presStyleCnt="0">
        <dgm:presLayoutVars/>
      </dgm:prSet>
      <dgm:spPr/>
    </dgm:pt>
    <dgm:pt modelId="{1E65145F-0917-4938-9499-DEEC8E860951}" type="pres">
      <dgm:prSet presAssocID="{75CBD7B9-153A-484A-9070-AA6978587F7E}" presName="nodeText" presStyleLbl="alignAccFollowNode1" presStyleIdx="14" presStyleCnt="15">
        <dgm:presLayoutVars>
          <dgm:bulletEnabled val="1"/>
        </dgm:presLayoutVars>
      </dgm:prSet>
      <dgm:spPr/>
      <dgm:t>
        <a:bodyPr/>
        <a:lstStyle/>
        <a:p>
          <a:endParaRPr lang="lt-LT"/>
        </a:p>
      </dgm:t>
    </dgm:pt>
  </dgm:ptLst>
  <dgm:cxnLst>
    <dgm:cxn modelId="{BB2ADF66-1A1A-4D77-9406-5CF74778C193}" type="presOf" srcId="{6B7E10EC-C306-468E-9366-14753EAB1624}" destId="{83D35983-8BFE-487E-9CED-3ABCE4F4C882}" srcOrd="0" destOrd="0" presId="urn:microsoft.com/office/officeart/2016/7/layout/LinearArrowProcessNumbered"/>
    <dgm:cxn modelId="{A9883627-A7C4-4F4A-930D-01F28FA71AAB}" type="presOf" srcId="{75CBD7B9-153A-484A-9070-AA6978587F7E}" destId="{1E65145F-0917-4938-9499-DEEC8E860951}" srcOrd="0" destOrd="0" presId="urn:microsoft.com/office/officeart/2016/7/layout/LinearArrowProcessNumbered"/>
    <dgm:cxn modelId="{DB675327-182F-415C-837F-8412659D6636}" srcId="{53CAE4CA-D09E-4012-ACEF-44406041FA05}" destId="{D3C77831-C8AE-4906-BF2E-D5F2DD5B7461}" srcOrd="3" destOrd="0" parTransId="{F75D54C4-F037-42F1-8715-FFDCAF0FE39A}" sibTransId="{47054A22-ACA7-4082-972F-6971FE2C44CC}"/>
    <dgm:cxn modelId="{655849BD-7309-5241-924C-F812967321D0}" type="presOf" srcId="{2EFA9AEF-25F4-4269-9E8F-DDC405ECA420}" destId="{48D34BCB-B31F-F140-AE6D-350F1E42BC80}" srcOrd="0" destOrd="0" presId="urn:microsoft.com/office/officeart/2016/7/layout/LinearArrowProcessNumbered"/>
    <dgm:cxn modelId="{0BEB1149-90A0-5E46-B5B3-D801A127C424}" type="presOf" srcId="{3389491D-2CEE-4429-A17D-CD0C52BBD395}" destId="{525E8EBB-7892-5949-AE66-5589716878B1}" srcOrd="0" destOrd="0" presId="urn:microsoft.com/office/officeart/2016/7/layout/LinearArrowProcessNumbered"/>
    <dgm:cxn modelId="{5DAC8F71-2038-4169-A09D-0F7E69C3A62B}" srcId="{53CAE4CA-D09E-4012-ACEF-44406041FA05}" destId="{3389491D-2CEE-4429-A17D-CD0C52BBD395}" srcOrd="2" destOrd="0" parTransId="{10BE6FCC-848E-46CD-8FF4-0048C17F41DC}" sibTransId="{2EFA9AEF-25F4-4269-9E8F-DDC405ECA420}"/>
    <dgm:cxn modelId="{984BCA39-B54C-B345-A155-E27F55FDB6A8}" type="presOf" srcId="{D3C77831-C8AE-4906-BF2E-D5F2DD5B7461}" destId="{5BB59C3C-3ABB-B64F-A939-0C8559162DB2}" srcOrd="0" destOrd="0" presId="urn:microsoft.com/office/officeart/2016/7/layout/LinearArrowProcessNumbered"/>
    <dgm:cxn modelId="{A3CCCC9B-1845-4BE0-B637-F79F390CEF6C}" srcId="{53CAE4CA-D09E-4012-ACEF-44406041FA05}" destId="{75CBD7B9-153A-484A-9070-AA6978587F7E}" srcOrd="4" destOrd="0" parTransId="{DD703AE3-E8EA-4180-B864-E1C12F5420C5}" sibTransId="{6B7E10EC-C306-468E-9366-14753EAB1624}"/>
    <dgm:cxn modelId="{4C0583CF-170F-6549-9BE2-89D0B56DE1CB}" type="presOf" srcId="{E2CBF562-0A30-4938-B776-C82F27D5A736}" destId="{BEA896BA-C632-FD44-BC8B-5368B7AADD25}" srcOrd="0" destOrd="0" presId="urn:microsoft.com/office/officeart/2016/7/layout/LinearArrowProcessNumbered"/>
    <dgm:cxn modelId="{3F1E18B1-BE1D-6D47-9621-C524A4178DCD}" type="presOf" srcId="{77A47FBB-07B6-43B8-AACD-B039695A6743}" destId="{24B1F7A0-8F60-4046-B2C5-4370273A6D98}" srcOrd="0" destOrd="0" presId="urn:microsoft.com/office/officeart/2016/7/layout/LinearArrowProcessNumbered"/>
    <dgm:cxn modelId="{A6D5FDD2-820E-7043-822D-FC0EFBFEADDE}" type="presOf" srcId="{53CAE4CA-D09E-4012-ACEF-44406041FA05}" destId="{3442469B-64F9-9247-BD8E-8EF442FE1E09}" srcOrd="0" destOrd="0" presId="urn:microsoft.com/office/officeart/2016/7/layout/LinearArrowProcessNumbered"/>
    <dgm:cxn modelId="{09CC8209-CD55-EF4A-B94D-1F5AFF08CF45}" type="presOf" srcId="{1A046A1C-D01D-4D2F-8A9C-1A0ABE18A975}" destId="{0162DF72-CD5A-3249-AAF2-CF247A0BA9FC}" srcOrd="0" destOrd="0" presId="urn:microsoft.com/office/officeart/2016/7/layout/LinearArrowProcessNumbered"/>
    <dgm:cxn modelId="{503407DE-231D-45FD-BF20-A78E9F033710}" srcId="{53CAE4CA-D09E-4012-ACEF-44406041FA05}" destId="{1A046A1C-D01D-4D2F-8A9C-1A0ABE18A975}" srcOrd="0" destOrd="0" parTransId="{CEC35620-AF1F-4DD0-9413-CFDE76A27CA5}" sibTransId="{F4AF3731-AD5B-4B57-AB13-D5EAE2F1A106}"/>
    <dgm:cxn modelId="{9D3A9547-E3FE-434C-B938-565D882A7FA1}" srcId="{53CAE4CA-D09E-4012-ACEF-44406041FA05}" destId="{E2CBF562-0A30-4938-B776-C82F27D5A736}" srcOrd="1" destOrd="0" parTransId="{9B7C452E-DC19-4CF8-A2DA-B396006D0218}" sibTransId="{77A47FBB-07B6-43B8-AACD-B039695A6743}"/>
    <dgm:cxn modelId="{951EE1C1-3CD4-384B-BEA8-84FD1BC60220}" type="presOf" srcId="{47054A22-ACA7-4082-972F-6971FE2C44CC}" destId="{C30C7B55-C455-BD43-B01D-E874B96CDC79}" srcOrd="0" destOrd="0" presId="urn:microsoft.com/office/officeart/2016/7/layout/LinearArrowProcessNumbered"/>
    <dgm:cxn modelId="{EF8E076A-6CAD-4C4A-B920-C9D5FED18167}" type="presOf" srcId="{F4AF3731-AD5B-4B57-AB13-D5EAE2F1A106}" destId="{4F80E6BA-9A39-B04C-A05A-7B0EE674A238}" srcOrd="0" destOrd="0" presId="urn:microsoft.com/office/officeart/2016/7/layout/LinearArrowProcessNumbered"/>
    <dgm:cxn modelId="{0872A9E2-9595-A44F-959E-CF956ED0AF6F}" type="presParOf" srcId="{3442469B-64F9-9247-BD8E-8EF442FE1E09}" destId="{6120E5B1-0552-A94D-95DB-D267230BCC41}" srcOrd="0" destOrd="0" presId="urn:microsoft.com/office/officeart/2016/7/layout/LinearArrowProcessNumbered"/>
    <dgm:cxn modelId="{05A0E04D-926E-1E4D-9EE9-52B73324D584}" type="presParOf" srcId="{6120E5B1-0552-A94D-95DB-D267230BCC41}" destId="{E6F8507C-F87B-BF43-BC7F-77E3480A4DF3}" srcOrd="0" destOrd="0" presId="urn:microsoft.com/office/officeart/2016/7/layout/LinearArrowProcessNumbered"/>
    <dgm:cxn modelId="{D8B107AC-C576-5C46-BC14-9F2A39A28596}" type="presParOf" srcId="{6120E5B1-0552-A94D-95DB-D267230BCC41}" destId="{F71D3124-1A6C-4043-BA07-A46B48F1B67E}" srcOrd="1" destOrd="0" presId="urn:microsoft.com/office/officeart/2016/7/layout/LinearArrowProcessNumbered"/>
    <dgm:cxn modelId="{A1EAE7C6-7F36-D740-B18E-F58522947A07}" type="presParOf" srcId="{F71D3124-1A6C-4043-BA07-A46B48F1B67E}" destId="{290B91B6-EB73-F048-9DFC-53BB55444997}" srcOrd="0" destOrd="0" presId="urn:microsoft.com/office/officeart/2016/7/layout/LinearArrowProcessNumbered"/>
    <dgm:cxn modelId="{F93F45CD-C760-B146-800F-D3BE00C5DF43}" type="presParOf" srcId="{F71D3124-1A6C-4043-BA07-A46B48F1B67E}" destId="{B0649B7D-CE4B-2640-AD68-DA0E83BEF7AE}" srcOrd="1" destOrd="0" presId="urn:microsoft.com/office/officeart/2016/7/layout/LinearArrowProcessNumbered"/>
    <dgm:cxn modelId="{905A6BD9-8DF7-2A44-855B-CDD5BD332C11}" type="presParOf" srcId="{F71D3124-1A6C-4043-BA07-A46B48F1B67E}" destId="{4F80E6BA-9A39-B04C-A05A-7B0EE674A238}" srcOrd="2" destOrd="0" presId="urn:microsoft.com/office/officeart/2016/7/layout/LinearArrowProcessNumbered"/>
    <dgm:cxn modelId="{8D2E62FB-99C6-7C40-9CB4-488575C7C3D3}" type="presParOf" srcId="{F71D3124-1A6C-4043-BA07-A46B48F1B67E}" destId="{9C72A93B-421A-AC46-8E3D-B25068684853}" srcOrd="3" destOrd="0" presId="urn:microsoft.com/office/officeart/2016/7/layout/LinearArrowProcessNumbered"/>
    <dgm:cxn modelId="{C1CE7FB4-DF9F-0B46-845D-F5255547EC8E}" type="presParOf" srcId="{6120E5B1-0552-A94D-95DB-D267230BCC41}" destId="{0162DF72-CD5A-3249-AAF2-CF247A0BA9FC}" srcOrd="2" destOrd="0" presId="urn:microsoft.com/office/officeart/2016/7/layout/LinearArrowProcessNumbered"/>
    <dgm:cxn modelId="{2F2B3E07-9E2D-FB41-A31F-058BB061CD67}" type="presParOf" srcId="{3442469B-64F9-9247-BD8E-8EF442FE1E09}" destId="{2EE86439-007C-184F-B894-0AE00B3FB369}" srcOrd="1" destOrd="0" presId="urn:microsoft.com/office/officeart/2016/7/layout/LinearArrowProcessNumbered"/>
    <dgm:cxn modelId="{28581B49-DA0D-5940-8486-D03BB58A66F6}" type="presParOf" srcId="{3442469B-64F9-9247-BD8E-8EF442FE1E09}" destId="{578D6A70-DA6A-0C4A-975E-EE2E4CB0E81B}" srcOrd="2" destOrd="0" presId="urn:microsoft.com/office/officeart/2016/7/layout/LinearArrowProcessNumbered"/>
    <dgm:cxn modelId="{FA66C3A1-C0D8-864C-82F3-59E1EE1A7ABB}" type="presParOf" srcId="{578D6A70-DA6A-0C4A-975E-EE2E4CB0E81B}" destId="{641627A4-EC6A-0C46-B29F-A45959B4C250}" srcOrd="0" destOrd="0" presId="urn:microsoft.com/office/officeart/2016/7/layout/LinearArrowProcessNumbered"/>
    <dgm:cxn modelId="{FFBF834A-1015-C34B-B11F-11AFCFFD921A}" type="presParOf" srcId="{578D6A70-DA6A-0C4A-975E-EE2E4CB0E81B}" destId="{6B7F6A7D-E668-9144-B6E1-95ACEFD32E01}" srcOrd="1" destOrd="0" presId="urn:microsoft.com/office/officeart/2016/7/layout/LinearArrowProcessNumbered"/>
    <dgm:cxn modelId="{69251BB7-F095-7940-8F9B-FB1F30353FA2}" type="presParOf" srcId="{6B7F6A7D-E668-9144-B6E1-95ACEFD32E01}" destId="{856BE667-B948-8A46-B5DA-44BA012EA01B}" srcOrd="0" destOrd="0" presId="urn:microsoft.com/office/officeart/2016/7/layout/LinearArrowProcessNumbered"/>
    <dgm:cxn modelId="{31E47B49-0D77-E743-B68B-8037B7C49B88}" type="presParOf" srcId="{6B7F6A7D-E668-9144-B6E1-95ACEFD32E01}" destId="{87F05553-2DA8-B044-B07A-EB6CC40BC013}" srcOrd="1" destOrd="0" presId="urn:microsoft.com/office/officeart/2016/7/layout/LinearArrowProcessNumbered"/>
    <dgm:cxn modelId="{ABD0F49E-35CD-C44A-B1F0-1C73920CFC0F}" type="presParOf" srcId="{6B7F6A7D-E668-9144-B6E1-95ACEFD32E01}" destId="{24B1F7A0-8F60-4046-B2C5-4370273A6D98}" srcOrd="2" destOrd="0" presId="urn:microsoft.com/office/officeart/2016/7/layout/LinearArrowProcessNumbered"/>
    <dgm:cxn modelId="{6DAE546A-6EDF-E24F-B292-A9839E3D3C0F}" type="presParOf" srcId="{6B7F6A7D-E668-9144-B6E1-95ACEFD32E01}" destId="{704A20FF-080D-1B4D-9F51-AEEF4F3CDD59}" srcOrd="3" destOrd="0" presId="urn:microsoft.com/office/officeart/2016/7/layout/LinearArrowProcessNumbered"/>
    <dgm:cxn modelId="{4AA1F861-E2CD-D54C-B52B-46191B09DFA4}" type="presParOf" srcId="{578D6A70-DA6A-0C4A-975E-EE2E4CB0E81B}" destId="{BEA896BA-C632-FD44-BC8B-5368B7AADD25}" srcOrd="2" destOrd="0" presId="urn:microsoft.com/office/officeart/2016/7/layout/LinearArrowProcessNumbered"/>
    <dgm:cxn modelId="{EB29887F-C195-A949-9DB5-A05A7943FD9A}" type="presParOf" srcId="{3442469B-64F9-9247-BD8E-8EF442FE1E09}" destId="{BC7310A8-2AA1-F14B-AF1F-698B318C917A}" srcOrd="3" destOrd="0" presId="urn:microsoft.com/office/officeart/2016/7/layout/LinearArrowProcessNumbered"/>
    <dgm:cxn modelId="{3980B779-52BC-C840-85B0-6FC326E87CAA}" type="presParOf" srcId="{3442469B-64F9-9247-BD8E-8EF442FE1E09}" destId="{E00C2048-7DEB-594E-98A2-C0A8A2F751A0}" srcOrd="4" destOrd="0" presId="urn:microsoft.com/office/officeart/2016/7/layout/LinearArrowProcessNumbered"/>
    <dgm:cxn modelId="{BF1D9373-465C-1445-9BB2-9E29DDC392F8}" type="presParOf" srcId="{E00C2048-7DEB-594E-98A2-C0A8A2F751A0}" destId="{ED375235-5DBE-DC48-A7D1-87DD9CC6227A}" srcOrd="0" destOrd="0" presId="urn:microsoft.com/office/officeart/2016/7/layout/LinearArrowProcessNumbered"/>
    <dgm:cxn modelId="{3A7DB213-3CAA-3D4A-96BF-CCE31B07B75B}" type="presParOf" srcId="{E00C2048-7DEB-594E-98A2-C0A8A2F751A0}" destId="{22ECC9C6-4260-904F-8C90-2E3DC93926D3}" srcOrd="1" destOrd="0" presId="urn:microsoft.com/office/officeart/2016/7/layout/LinearArrowProcessNumbered"/>
    <dgm:cxn modelId="{EDB52461-664B-1447-9528-848B95BF719A}" type="presParOf" srcId="{22ECC9C6-4260-904F-8C90-2E3DC93926D3}" destId="{B17B7D84-2724-9D4C-BBE7-4A44699BE024}" srcOrd="0" destOrd="0" presId="urn:microsoft.com/office/officeart/2016/7/layout/LinearArrowProcessNumbered"/>
    <dgm:cxn modelId="{14CD0CDD-0AC7-CD4E-8639-0191DC73EC2C}" type="presParOf" srcId="{22ECC9C6-4260-904F-8C90-2E3DC93926D3}" destId="{55B33CC2-49E1-0245-AB74-FF3A3CBB41E5}" srcOrd="1" destOrd="0" presId="urn:microsoft.com/office/officeart/2016/7/layout/LinearArrowProcessNumbered"/>
    <dgm:cxn modelId="{A9850625-3FA7-D049-BEE3-920DAAF05A52}" type="presParOf" srcId="{22ECC9C6-4260-904F-8C90-2E3DC93926D3}" destId="{48D34BCB-B31F-F140-AE6D-350F1E42BC80}" srcOrd="2" destOrd="0" presId="urn:microsoft.com/office/officeart/2016/7/layout/LinearArrowProcessNumbered"/>
    <dgm:cxn modelId="{CF71424F-3A18-304B-AC3E-C364420A6B74}" type="presParOf" srcId="{22ECC9C6-4260-904F-8C90-2E3DC93926D3}" destId="{6084C8B0-A7C5-DC4C-9484-79FC0555A4C5}" srcOrd="3" destOrd="0" presId="urn:microsoft.com/office/officeart/2016/7/layout/LinearArrowProcessNumbered"/>
    <dgm:cxn modelId="{AFCBB095-4C24-A94C-8E36-EC08DFABF48B}" type="presParOf" srcId="{E00C2048-7DEB-594E-98A2-C0A8A2F751A0}" destId="{525E8EBB-7892-5949-AE66-5589716878B1}" srcOrd="2" destOrd="0" presId="urn:microsoft.com/office/officeart/2016/7/layout/LinearArrowProcessNumbered"/>
    <dgm:cxn modelId="{FDD1A9BF-BA9C-264D-B790-BD2DDE7EBF06}" type="presParOf" srcId="{3442469B-64F9-9247-BD8E-8EF442FE1E09}" destId="{26BEB008-F452-2349-8F9B-29DFDFAF50B7}" srcOrd="5" destOrd="0" presId="urn:microsoft.com/office/officeart/2016/7/layout/LinearArrowProcessNumbered"/>
    <dgm:cxn modelId="{944F7257-933D-9645-9132-9952D54A6371}" type="presParOf" srcId="{3442469B-64F9-9247-BD8E-8EF442FE1E09}" destId="{39CB00EC-1C8D-844F-A457-163BAC8CA1E1}" srcOrd="6" destOrd="0" presId="urn:microsoft.com/office/officeart/2016/7/layout/LinearArrowProcessNumbered"/>
    <dgm:cxn modelId="{A8E3593E-735D-2945-9517-3A5105EA2257}" type="presParOf" srcId="{39CB00EC-1C8D-844F-A457-163BAC8CA1E1}" destId="{3AE69FE0-B66A-744A-9B27-62A763105F27}" srcOrd="0" destOrd="0" presId="urn:microsoft.com/office/officeart/2016/7/layout/LinearArrowProcessNumbered"/>
    <dgm:cxn modelId="{5370511B-F276-0E49-AD2C-F29AE63208DC}" type="presParOf" srcId="{39CB00EC-1C8D-844F-A457-163BAC8CA1E1}" destId="{4703AD8F-7590-3247-B1B2-717CE98BE2CD}" srcOrd="1" destOrd="0" presId="urn:microsoft.com/office/officeart/2016/7/layout/LinearArrowProcessNumbered"/>
    <dgm:cxn modelId="{CCBCF0D3-9478-2C42-87AA-3DD0D9BBBDD4}" type="presParOf" srcId="{4703AD8F-7590-3247-B1B2-717CE98BE2CD}" destId="{75B3F25B-9AE7-5D40-9AD2-AFA0E9906298}" srcOrd="0" destOrd="0" presId="urn:microsoft.com/office/officeart/2016/7/layout/LinearArrowProcessNumbered"/>
    <dgm:cxn modelId="{A32E9B7B-9398-794F-BED0-956685C5F32A}" type="presParOf" srcId="{4703AD8F-7590-3247-B1B2-717CE98BE2CD}" destId="{8DBF17D1-649B-E442-8A2D-CA0EF19DC1FF}" srcOrd="1" destOrd="0" presId="urn:microsoft.com/office/officeart/2016/7/layout/LinearArrowProcessNumbered"/>
    <dgm:cxn modelId="{E03CAD04-7EC8-2440-A835-9D59387CF4BE}" type="presParOf" srcId="{4703AD8F-7590-3247-B1B2-717CE98BE2CD}" destId="{C30C7B55-C455-BD43-B01D-E874B96CDC79}" srcOrd="2" destOrd="0" presId="urn:microsoft.com/office/officeart/2016/7/layout/LinearArrowProcessNumbered"/>
    <dgm:cxn modelId="{C1D3D53C-20B9-5649-B1C0-7CBD17BF8BC9}" type="presParOf" srcId="{4703AD8F-7590-3247-B1B2-717CE98BE2CD}" destId="{599497E8-1C2E-A247-BC25-497000160C05}" srcOrd="3" destOrd="0" presId="urn:microsoft.com/office/officeart/2016/7/layout/LinearArrowProcessNumbered"/>
    <dgm:cxn modelId="{998D74D5-5E45-1D4A-9862-55CDB9DFA3F2}" type="presParOf" srcId="{39CB00EC-1C8D-844F-A457-163BAC8CA1E1}" destId="{5BB59C3C-3ABB-B64F-A939-0C8559162DB2}" srcOrd="2" destOrd="0" presId="urn:microsoft.com/office/officeart/2016/7/layout/LinearArrowProcessNumbered"/>
    <dgm:cxn modelId="{161CA134-B3CA-4B56-86AA-BA4E05F3CF73}" type="presParOf" srcId="{3442469B-64F9-9247-BD8E-8EF442FE1E09}" destId="{2A42E1E3-DD93-42B9-B491-72642985C522}" srcOrd="7" destOrd="0" presId="urn:microsoft.com/office/officeart/2016/7/layout/LinearArrowProcessNumbered"/>
    <dgm:cxn modelId="{EBDA4352-BB37-4883-B871-4AEE54BF0F13}" type="presParOf" srcId="{3442469B-64F9-9247-BD8E-8EF442FE1E09}" destId="{EC51BF34-8051-4B28-90AA-C2232402D932}" srcOrd="8" destOrd="0" presId="urn:microsoft.com/office/officeart/2016/7/layout/LinearArrowProcessNumbered"/>
    <dgm:cxn modelId="{B5A1E41B-F7FC-4E7A-89E3-8EE374B984BB}" type="presParOf" srcId="{EC51BF34-8051-4B28-90AA-C2232402D932}" destId="{C842AFEE-F48F-4D9F-A26F-603204A613D2}" srcOrd="0" destOrd="0" presId="urn:microsoft.com/office/officeart/2016/7/layout/LinearArrowProcessNumbered"/>
    <dgm:cxn modelId="{3D4E934E-0648-44A1-B000-DD336BE3761B}" type="presParOf" srcId="{EC51BF34-8051-4B28-90AA-C2232402D932}" destId="{B459EC01-A649-4DA8-853E-921341FADB29}" srcOrd="1" destOrd="0" presId="urn:microsoft.com/office/officeart/2016/7/layout/LinearArrowProcessNumbered"/>
    <dgm:cxn modelId="{A2B20F4B-5F2D-4F49-8611-FC698196BE30}" type="presParOf" srcId="{B459EC01-A649-4DA8-853E-921341FADB29}" destId="{635A4B3E-CA1E-43B2-A85C-4E20C60FB280}" srcOrd="0" destOrd="0" presId="urn:microsoft.com/office/officeart/2016/7/layout/LinearArrowProcessNumbered"/>
    <dgm:cxn modelId="{9203EB53-91EB-43A4-A93C-3DB81278A11E}" type="presParOf" srcId="{B459EC01-A649-4DA8-853E-921341FADB29}" destId="{0C4C9AF5-4BAD-48D6-A960-225888383E62}" srcOrd="1" destOrd="0" presId="urn:microsoft.com/office/officeart/2016/7/layout/LinearArrowProcessNumbered"/>
    <dgm:cxn modelId="{1439EE68-74ED-484C-8A13-1C1392082365}" type="presParOf" srcId="{B459EC01-A649-4DA8-853E-921341FADB29}" destId="{83D35983-8BFE-487E-9CED-3ABCE4F4C882}" srcOrd="2" destOrd="0" presId="urn:microsoft.com/office/officeart/2016/7/layout/LinearArrowProcessNumbered"/>
    <dgm:cxn modelId="{0F97E153-BD89-456B-ABC0-77E6650DD118}" type="presParOf" srcId="{B459EC01-A649-4DA8-853E-921341FADB29}" destId="{119F2C19-B9CE-4F5F-B653-3B79EFFDFAA9}" srcOrd="3" destOrd="0" presId="urn:microsoft.com/office/officeart/2016/7/layout/LinearArrowProcessNumbered"/>
    <dgm:cxn modelId="{10047993-964D-4010-86B2-E003CA959DDE}" type="presParOf" srcId="{EC51BF34-8051-4B28-90AA-C2232402D932}" destId="{1E65145F-0917-4938-9499-DEEC8E860951}" srcOrd="2" destOrd="0" presId="urn:microsoft.com/office/officeart/2016/7/layout/LinearArrowProcessNumbered"/>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83B0434-E571-4C83-8500-13033904F60D}">
      <dsp:nvSpPr>
        <dsp:cNvPr id="0" name=""/>
        <dsp:cNvSpPr/>
      </dsp:nvSpPr>
      <dsp:spPr>
        <a:xfrm>
          <a:off x="10481" y="0"/>
          <a:ext cx="854094" cy="597729"/>
        </a:xfrm>
        <a:prstGeom prst="rect">
          <a:avLst/>
        </a:prstGeom>
        <a:blipFill>
          <a:blip xmlns:r="http://schemas.openxmlformats.org/officeDocument/2006/relationships" r:embed="rId1" cstate="print">
            <a:extLst>
              <a:ext uri="{28A0092B-C50C-407E-A947-70E740481C1C}">
                <a14:useLocalDpi xmlns:a14="http://schemas.microsoft.com/office/drawing/2010/main" val="0"/>
              </a:ext>
              <a:ext uri="{96DAC541-7B7A-43D3-8B79-37D633B846F1}">
                <asvg:svgBlip xmlns:asvg="http://schemas.microsoft.com/office/drawing/2016/SVG/main" xmlns="" r:embed="rId2"/>
              </a:ext>
            </a:extLst>
          </a:blip>
          <a:stretch>
            <a:fillRect/>
          </a:stretch>
        </a:blip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A1A5C370-3159-471A-AD54-1C2C464E1E03}">
      <dsp:nvSpPr>
        <dsp:cNvPr id="0" name=""/>
        <dsp:cNvSpPr/>
      </dsp:nvSpPr>
      <dsp:spPr>
        <a:xfrm>
          <a:off x="10481" y="692360"/>
          <a:ext cx="2440270" cy="25616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lvl="0" algn="l" defTabSz="800100">
            <a:lnSpc>
              <a:spcPct val="90000"/>
            </a:lnSpc>
            <a:spcBef>
              <a:spcPct val="0"/>
            </a:spcBef>
            <a:spcAft>
              <a:spcPct val="35000"/>
            </a:spcAft>
            <a:defRPr b="1"/>
          </a:pPr>
          <a:r>
            <a:rPr lang="en-US" sz="1800" b="1" kern="1200"/>
            <a:t>2025 m. </a:t>
          </a:r>
          <a:r>
            <a:rPr lang="en-US" sz="1800" b="1" kern="1200" err="1"/>
            <a:t>sausio</a:t>
          </a:r>
          <a:r>
            <a:rPr lang="en-US" sz="1800" b="1" kern="1200"/>
            <a:t> 13 d.</a:t>
          </a:r>
          <a:r>
            <a:rPr lang="en-US" sz="1800" kern="1200"/>
            <a:t>:</a:t>
          </a:r>
        </a:p>
      </dsp:txBody>
      <dsp:txXfrm>
        <a:off x="10481" y="692360"/>
        <a:ext cx="2440270" cy="256169"/>
      </dsp:txXfrm>
    </dsp:sp>
    <dsp:sp modelId="{884DD96F-F279-474F-8EB7-0A38B44844DD}">
      <dsp:nvSpPr>
        <dsp:cNvPr id="0" name=""/>
        <dsp:cNvSpPr/>
      </dsp:nvSpPr>
      <dsp:spPr>
        <a:xfrm>
          <a:off x="10481" y="992544"/>
          <a:ext cx="2440270" cy="215205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lvl="0" algn="l" defTabSz="622300">
            <a:lnSpc>
              <a:spcPct val="90000"/>
            </a:lnSpc>
            <a:spcBef>
              <a:spcPct val="0"/>
            </a:spcBef>
            <a:spcAft>
              <a:spcPct val="35000"/>
            </a:spcAft>
          </a:pPr>
          <a:r>
            <a:rPr lang="en-US" sz="1400" kern="1200" err="1"/>
            <a:t>Tęsiami</a:t>
          </a:r>
          <a:r>
            <a:rPr lang="en-US" sz="1400" kern="1200"/>
            <a:t> </a:t>
          </a:r>
          <a:r>
            <a:rPr lang="en-US" sz="1400" kern="1200" err="1"/>
            <a:t>tyrimai</a:t>
          </a:r>
          <a:r>
            <a:rPr lang="en-US" sz="1400" kern="1200"/>
            <a:t> </a:t>
          </a:r>
          <a:r>
            <a:rPr lang="en-US" sz="1400" kern="1200" err="1"/>
            <a:t>apribotose</a:t>
          </a:r>
          <a:r>
            <a:rPr lang="en-US" sz="1400" kern="1200"/>
            <a:t> </a:t>
          </a:r>
          <a:r>
            <a:rPr lang="en-US" sz="1400" kern="1200" err="1"/>
            <a:t>zonose</a:t>
          </a:r>
          <a:r>
            <a:rPr lang="en-US" sz="1400" kern="1200"/>
            <a:t>; </a:t>
          </a:r>
          <a:r>
            <a:rPr lang="en-US" sz="1400" kern="1200" err="1"/>
            <a:t>visi</a:t>
          </a:r>
          <a:r>
            <a:rPr lang="en-US" sz="1400" kern="1200"/>
            <a:t> </a:t>
          </a:r>
          <a:r>
            <a:rPr lang="en-US" sz="1400" kern="1200" err="1"/>
            <a:t>testai</a:t>
          </a:r>
          <a:r>
            <a:rPr lang="en-US" sz="1400" kern="1200"/>
            <a:t> </a:t>
          </a:r>
          <a:r>
            <a:rPr lang="en-US" sz="1400" kern="1200" err="1"/>
            <a:t>buvo</a:t>
          </a:r>
          <a:r>
            <a:rPr lang="en-US" sz="1400" kern="1200"/>
            <a:t> </a:t>
          </a:r>
          <a:r>
            <a:rPr lang="en-US" sz="1400" kern="1200" err="1"/>
            <a:t>neigiami</a:t>
          </a:r>
          <a:r>
            <a:rPr lang="en-US" sz="1400" kern="1200"/>
            <a:t>.</a:t>
          </a:r>
        </a:p>
        <a:p>
          <a:pPr lvl="0" algn="l" defTabSz="622300">
            <a:lnSpc>
              <a:spcPct val="90000"/>
            </a:lnSpc>
            <a:spcBef>
              <a:spcPct val="0"/>
            </a:spcBef>
            <a:spcAft>
              <a:spcPct val="35000"/>
            </a:spcAft>
          </a:pPr>
          <a:r>
            <a:rPr lang="en-US" sz="1400" kern="1200" err="1"/>
            <a:t>Apribotose</a:t>
          </a:r>
          <a:r>
            <a:rPr lang="en-US" sz="1400" kern="1200"/>
            <a:t> </a:t>
          </a:r>
          <a:r>
            <a:rPr lang="en-US" sz="1400" kern="1200" err="1"/>
            <a:t>zonose</a:t>
          </a:r>
          <a:r>
            <a:rPr lang="en-US" sz="1400" kern="1200"/>
            <a:t> </a:t>
          </a:r>
          <a:r>
            <a:rPr lang="en-US" sz="1400" kern="1200" err="1"/>
            <a:t>uždrausta</a:t>
          </a:r>
          <a:r>
            <a:rPr lang="en-US" sz="1400" kern="1200"/>
            <a:t> </a:t>
          </a:r>
          <a:r>
            <a:rPr lang="en-US" sz="1400" kern="1200" err="1"/>
            <a:t>medžioklė</a:t>
          </a:r>
          <a:r>
            <a:rPr lang="en-US" sz="1400" kern="1200"/>
            <a:t>, </a:t>
          </a:r>
          <a:r>
            <a:rPr lang="en-US" sz="1400" kern="1200" err="1"/>
            <a:t>pradėti</a:t>
          </a:r>
          <a:r>
            <a:rPr lang="en-US" sz="1400" kern="1200"/>
            <a:t> </a:t>
          </a:r>
          <a:r>
            <a:rPr lang="en-US" sz="1400" kern="1200" err="1"/>
            <a:t>laukinių</a:t>
          </a:r>
          <a:r>
            <a:rPr lang="en-US" sz="1400" kern="1200"/>
            <a:t> </a:t>
          </a:r>
          <a:r>
            <a:rPr lang="en-US" sz="1400" kern="1200" err="1"/>
            <a:t>gyvūnų</a:t>
          </a:r>
          <a:r>
            <a:rPr lang="en-US" sz="1400" kern="1200"/>
            <a:t> </a:t>
          </a:r>
          <a:r>
            <a:rPr lang="en-US" sz="1400" kern="1200" err="1"/>
            <a:t>mėginių</a:t>
          </a:r>
          <a:r>
            <a:rPr lang="en-US" sz="1400" kern="1200"/>
            <a:t> </a:t>
          </a:r>
          <a:r>
            <a:rPr lang="en-US" sz="1400" kern="1200" err="1"/>
            <a:t>tyrimai</a:t>
          </a:r>
          <a:r>
            <a:rPr lang="en-US" sz="1400" kern="1200"/>
            <a:t> </a:t>
          </a:r>
          <a:r>
            <a:rPr lang="en-US" sz="1400" kern="1200" err="1"/>
            <a:t>dėl</a:t>
          </a:r>
          <a:r>
            <a:rPr lang="en-US" sz="1400" kern="1200"/>
            <a:t> SNL.</a:t>
          </a:r>
        </a:p>
        <a:p>
          <a:pPr lvl="0" algn="l" defTabSz="622300">
            <a:lnSpc>
              <a:spcPct val="90000"/>
            </a:lnSpc>
            <a:spcBef>
              <a:spcPct val="0"/>
            </a:spcBef>
            <a:spcAft>
              <a:spcPct val="35000"/>
            </a:spcAft>
          </a:pPr>
          <a:r>
            <a:rPr lang="en-US" sz="1400" kern="1200" err="1"/>
            <a:t>Uždaryti</a:t>
          </a:r>
          <a:r>
            <a:rPr lang="en-US" sz="1400" kern="1200"/>
            <a:t> </a:t>
          </a:r>
          <a:r>
            <a:rPr lang="en-US" sz="1400" kern="1200" err="1"/>
            <a:t>Berlyno</a:t>
          </a:r>
          <a:r>
            <a:rPr lang="en-US" sz="1400" kern="1200"/>
            <a:t> </a:t>
          </a:r>
          <a:r>
            <a:rPr lang="en-US" sz="1400" kern="1200" err="1"/>
            <a:t>zoologijos</a:t>
          </a:r>
          <a:r>
            <a:rPr lang="en-US" sz="1400" kern="1200"/>
            <a:t> sodas </a:t>
          </a:r>
          <a:r>
            <a:rPr lang="en-US" sz="1400" kern="1200" err="1"/>
            <a:t>ir</a:t>
          </a:r>
          <a:r>
            <a:rPr lang="en-US" sz="1400" kern="1200"/>
            <a:t> </a:t>
          </a:r>
          <a:r>
            <a:rPr lang="en-US" sz="1400" kern="1200" err="1"/>
            <a:t>gyv</a:t>
          </a:r>
          <a:r>
            <a:rPr lang="lt-LT" sz="1400" kern="1200" err="1"/>
            <a:t>ūnų</a:t>
          </a:r>
          <a:r>
            <a:rPr lang="en-US" sz="1400" kern="1200"/>
            <a:t> parkas, o </a:t>
          </a:r>
          <a:r>
            <a:rPr lang="en-US" sz="1400" kern="1200" err="1"/>
            <a:t>visos</a:t>
          </a:r>
          <a:r>
            <a:rPr lang="en-US" sz="1400" kern="1200"/>
            <a:t> </a:t>
          </a:r>
          <a:r>
            <a:rPr lang="en-US" sz="1400" kern="1200" err="1"/>
            <a:t>kanopinių</a:t>
          </a:r>
          <a:r>
            <a:rPr lang="en-US" sz="1400" kern="1200"/>
            <a:t> </a:t>
          </a:r>
          <a:r>
            <a:rPr lang="en-US" sz="1400" kern="1200" err="1"/>
            <a:t>gyvūnų</a:t>
          </a:r>
          <a:r>
            <a:rPr lang="en-US" sz="1400" kern="1200"/>
            <a:t> parodos </a:t>
          </a:r>
          <a:r>
            <a:rPr lang="en-US" sz="1400" kern="1200" err="1"/>
            <a:t>Vokietijoje</a:t>
          </a:r>
          <a:r>
            <a:rPr lang="en-US" sz="1400" kern="1200"/>
            <a:t> </a:t>
          </a:r>
          <a:r>
            <a:rPr lang="en-US" sz="1400" kern="1200" err="1"/>
            <a:t>rekomenduota</a:t>
          </a:r>
          <a:r>
            <a:rPr lang="en-US" sz="1400" kern="1200"/>
            <a:t> </a:t>
          </a:r>
          <a:r>
            <a:rPr lang="en-US" sz="1400" kern="1200" err="1"/>
            <a:t>atidėti</a:t>
          </a:r>
          <a:r>
            <a:rPr lang="en-US" sz="1400" kern="1200"/>
            <a:t>.</a:t>
          </a:r>
        </a:p>
      </dsp:txBody>
      <dsp:txXfrm>
        <a:off x="10481" y="992544"/>
        <a:ext cx="2440270" cy="2152059"/>
      </dsp:txXfrm>
    </dsp:sp>
    <dsp:sp modelId="{11360F70-32F3-4EC9-A5AD-DF20C2558BB9}">
      <dsp:nvSpPr>
        <dsp:cNvPr id="0" name=""/>
        <dsp:cNvSpPr/>
      </dsp:nvSpPr>
      <dsp:spPr>
        <a:xfrm>
          <a:off x="2877800" y="0"/>
          <a:ext cx="854094" cy="597729"/>
        </a:xfrm>
        <a:prstGeom prst="rect">
          <a:avLst/>
        </a:prstGeom>
        <a:blipFill>
          <a:blip xmlns:r="http://schemas.openxmlformats.org/officeDocument/2006/relationships" r:embed="rId3" cstate="print">
            <a:extLst>
              <a:ext uri="{28A0092B-C50C-407E-A947-70E740481C1C}">
                <a14:useLocalDpi xmlns:a14="http://schemas.microsoft.com/office/drawing/2010/main" val="0"/>
              </a:ext>
              <a:ext uri="{96DAC541-7B7A-43D3-8B79-37D633B846F1}">
                <asvg:svgBlip xmlns:asvg="http://schemas.microsoft.com/office/drawing/2016/SVG/main" xmlns="" r:embed="rId4"/>
              </a:ext>
            </a:extLst>
          </a:blip>
          <a:stretch>
            <a:fillRect/>
          </a:stretch>
        </a:blip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8178DD06-8551-4CB3-AE3A-C46D103708E3}">
      <dsp:nvSpPr>
        <dsp:cNvPr id="0" name=""/>
        <dsp:cNvSpPr/>
      </dsp:nvSpPr>
      <dsp:spPr>
        <a:xfrm>
          <a:off x="2877800" y="692360"/>
          <a:ext cx="2440270" cy="25616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lvl="0" algn="l" defTabSz="800100">
            <a:lnSpc>
              <a:spcPct val="90000"/>
            </a:lnSpc>
            <a:spcBef>
              <a:spcPct val="0"/>
            </a:spcBef>
            <a:spcAft>
              <a:spcPct val="35000"/>
            </a:spcAft>
            <a:defRPr b="1"/>
          </a:pPr>
          <a:r>
            <a:rPr lang="en-US" sz="1800" b="1" kern="1200"/>
            <a:t>2025 m. </a:t>
          </a:r>
          <a:r>
            <a:rPr lang="en-US" sz="1800" b="1" kern="1200" err="1"/>
            <a:t>sausio</a:t>
          </a:r>
          <a:r>
            <a:rPr lang="en-US" sz="1800" b="1" kern="1200"/>
            <a:t> 14 d.</a:t>
          </a:r>
          <a:r>
            <a:rPr lang="en-US" sz="1800" kern="1200"/>
            <a:t>:</a:t>
          </a:r>
        </a:p>
      </dsp:txBody>
      <dsp:txXfrm>
        <a:off x="2877800" y="692360"/>
        <a:ext cx="2440270" cy="256169"/>
      </dsp:txXfrm>
    </dsp:sp>
    <dsp:sp modelId="{13A49B19-802B-4797-8782-C61FF6387455}">
      <dsp:nvSpPr>
        <dsp:cNvPr id="0" name=""/>
        <dsp:cNvSpPr/>
      </dsp:nvSpPr>
      <dsp:spPr>
        <a:xfrm>
          <a:off x="2877800" y="992544"/>
          <a:ext cx="2440270" cy="215205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lvl="0" algn="l" defTabSz="622300">
            <a:lnSpc>
              <a:spcPct val="90000"/>
            </a:lnSpc>
            <a:spcBef>
              <a:spcPct val="0"/>
            </a:spcBef>
            <a:spcAft>
              <a:spcPct val="35000"/>
            </a:spcAft>
          </a:pPr>
          <a:r>
            <a:rPr lang="en-US" sz="1400" kern="1200" err="1"/>
            <a:t>Papildomi</a:t>
          </a:r>
          <a:r>
            <a:rPr lang="en-US" sz="1400" kern="1200"/>
            <a:t> </a:t>
          </a:r>
          <a:r>
            <a:rPr lang="en-US" sz="1400" kern="1200" err="1"/>
            <a:t>tyrimai</a:t>
          </a:r>
          <a:r>
            <a:rPr lang="en-US" sz="1400" kern="1200"/>
            <a:t> </a:t>
          </a:r>
          <a:r>
            <a:rPr lang="en-US" sz="1400" kern="1200" err="1"/>
            <a:t>ūkiuose</a:t>
          </a:r>
          <a:r>
            <a:rPr lang="en-US" sz="1400" kern="1200"/>
            <a:t>, </a:t>
          </a:r>
          <a:r>
            <a:rPr lang="en-US" sz="1400" kern="1200" err="1"/>
            <a:t>susijusiose</a:t>
          </a:r>
          <a:r>
            <a:rPr lang="en-US" sz="1400" kern="1200"/>
            <a:t> </a:t>
          </a:r>
          <a:r>
            <a:rPr lang="en-US" sz="1400" kern="1200" err="1"/>
            <a:t>su</a:t>
          </a:r>
          <a:r>
            <a:rPr lang="en-US" sz="1400" kern="1200"/>
            <a:t> </a:t>
          </a:r>
          <a:r>
            <a:rPr lang="en-US" sz="1400" kern="1200" err="1"/>
            <a:t>protrūkiu</a:t>
          </a:r>
          <a:r>
            <a:rPr lang="en-US" sz="1400" kern="1200"/>
            <a:t>, </a:t>
          </a:r>
          <a:r>
            <a:rPr lang="en-US" sz="1400" kern="1200" err="1"/>
            <a:t>neparodė</a:t>
          </a:r>
          <a:r>
            <a:rPr lang="en-US" sz="1400" kern="1200"/>
            <a:t> </a:t>
          </a:r>
          <a:r>
            <a:rPr lang="en-US" sz="1400" kern="1200" err="1"/>
            <a:t>jokių</a:t>
          </a:r>
          <a:r>
            <a:rPr lang="en-US" sz="1400" kern="1200"/>
            <a:t> SNL </a:t>
          </a:r>
          <a:r>
            <a:rPr lang="en-US" sz="1400" kern="1200" err="1"/>
            <a:t>klinikinių</a:t>
          </a:r>
          <a:r>
            <a:rPr lang="en-US" sz="1400" kern="1200"/>
            <a:t> </a:t>
          </a:r>
          <a:r>
            <a:rPr lang="en-US" sz="1400" kern="1200" err="1"/>
            <a:t>požymių</a:t>
          </a:r>
          <a:r>
            <a:rPr lang="en-US" sz="1400" kern="1200"/>
            <a:t>​.</a:t>
          </a:r>
        </a:p>
        <a:p>
          <a:pPr lvl="0" algn="l" defTabSz="622300">
            <a:lnSpc>
              <a:spcPct val="90000"/>
            </a:lnSpc>
            <a:spcBef>
              <a:spcPct val="0"/>
            </a:spcBef>
            <a:spcAft>
              <a:spcPct val="35000"/>
            </a:spcAft>
          </a:pPr>
          <a:r>
            <a:rPr lang="en-US" sz="1400" kern="1200" err="1"/>
            <a:t>Atsargumo</a:t>
          </a:r>
          <a:r>
            <a:rPr lang="en-US" sz="1400" kern="1200"/>
            <a:t> </a:t>
          </a:r>
          <a:r>
            <a:rPr lang="en-US" sz="1400" kern="1200" err="1"/>
            <a:t>sumetimais</a:t>
          </a:r>
          <a:r>
            <a:rPr lang="en-US" sz="1400" kern="1200"/>
            <a:t> </a:t>
          </a:r>
          <a:r>
            <a:rPr lang="en-US" sz="1400" kern="1200" err="1"/>
            <a:t>pradėti</a:t>
          </a:r>
          <a:r>
            <a:rPr lang="en-US" sz="1400" kern="1200"/>
            <a:t> </a:t>
          </a:r>
          <a:r>
            <a:rPr lang="en-US" sz="1400" kern="1200" err="1"/>
            <a:t>tirti</a:t>
          </a:r>
          <a:r>
            <a:rPr lang="en-US" sz="1400" kern="1200"/>
            <a:t> </a:t>
          </a:r>
          <a:r>
            <a:rPr lang="en-US" sz="1400" kern="1200" err="1"/>
            <a:t>gyvūnai</a:t>
          </a:r>
          <a:r>
            <a:rPr lang="en-US" sz="1400" kern="1200"/>
            <a:t>, </a:t>
          </a:r>
          <a:r>
            <a:rPr lang="en-US" sz="1400" kern="1200" err="1"/>
            <a:t>perkelti</a:t>
          </a:r>
          <a:r>
            <a:rPr lang="en-US" sz="1400" kern="1200"/>
            <a:t> </a:t>
          </a:r>
          <a:r>
            <a:rPr lang="en-US" sz="1400" kern="1200" err="1"/>
            <a:t>iš</a:t>
          </a:r>
          <a:r>
            <a:rPr lang="en-US" sz="1400" kern="1200"/>
            <a:t> </a:t>
          </a:r>
          <a:r>
            <a:rPr lang="en-US" sz="1400" kern="1200" err="1"/>
            <a:t>Brandenburgo</a:t>
          </a:r>
          <a:r>
            <a:rPr lang="en-US" sz="1400" kern="1200"/>
            <a:t> į </a:t>
          </a:r>
          <a:r>
            <a:rPr lang="en-US" sz="1400" kern="1200" err="1"/>
            <a:t>kitus</a:t>
          </a:r>
          <a:r>
            <a:rPr lang="en-US" sz="1400" kern="1200"/>
            <a:t> </a:t>
          </a:r>
          <a:r>
            <a:rPr lang="en-US" sz="1400" kern="1200" err="1"/>
            <a:t>Vokietijos</a:t>
          </a:r>
          <a:r>
            <a:rPr lang="en-US" sz="1400" kern="1200"/>
            <a:t> </a:t>
          </a:r>
          <a:r>
            <a:rPr lang="en-US" sz="1400" kern="1200" err="1"/>
            <a:t>regionus</a:t>
          </a:r>
          <a:r>
            <a:rPr lang="en-US" sz="1400" kern="1200"/>
            <a:t> 2024 m. </a:t>
          </a:r>
          <a:r>
            <a:rPr lang="en-US" sz="1400" kern="1200" err="1"/>
            <a:t>gruodį</a:t>
          </a:r>
          <a:r>
            <a:rPr lang="en-US" sz="1400" kern="1200"/>
            <a:t>.</a:t>
          </a:r>
        </a:p>
        <a:p>
          <a:pPr lvl="0" algn="l" defTabSz="622300">
            <a:lnSpc>
              <a:spcPct val="90000"/>
            </a:lnSpc>
            <a:spcBef>
              <a:spcPct val="0"/>
            </a:spcBef>
            <a:spcAft>
              <a:spcPct val="35000"/>
            </a:spcAft>
          </a:pPr>
          <a:r>
            <a:rPr lang="en-US" sz="1400" kern="1200" err="1"/>
            <a:t>Judėjimo</a:t>
          </a:r>
          <a:r>
            <a:rPr lang="en-US" sz="1400" kern="1200"/>
            <a:t> </a:t>
          </a:r>
          <a:r>
            <a:rPr lang="en-US" sz="1400" kern="1200" err="1"/>
            <a:t>sustabdymas</a:t>
          </a:r>
          <a:r>
            <a:rPr lang="en-US" sz="1400" kern="1200"/>
            <a:t> </a:t>
          </a:r>
          <a:r>
            <a:rPr lang="en-US" sz="1400" kern="1200" err="1"/>
            <a:t>Berlyne</a:t>
          </a:r>
          <a:r>
            <a:rPr lang="en-US" sz="1400" kern="1200"/>
            <a:t> </a:t>
          </a:r>
          <a:r>
            <a:rPr lang="en-US" sz="1400" kern="1200" err="1"/>
            <a:t>pratęstas</a:t>
          </a:r>
          <a:r>
            <a:rPr lang="en-US" sz="1400" kern="1200"/>
            <a:t> </a:t>
          </a:r>
          <a:r>
            <a:rPr lang="en-US" sz="1400" kern="1200" err="1"/>
            <a:t>iki</a:t>
          </a:r>
          <a:r>
            <a:rPr lang="en-US" sz="1400" kern="1200"/>
            <a:t> 2025 m. </a:t>
          </a:r>
          <a:r>
            <a:rPr lang="en-US" sz="1400" kern="1200" err="1"/>
            <a:t>sausio</a:t>
          </a:r>
          <a:r>
            <a:rPr lang="en-US" sz="1400" kern="1200"/>
            <a:t> 18 d.​.</a:t>
          </a:r>
        </a:p>
      </dsp:txBody>
      <dsp:txXfrm>
        <a:off x="2877800" y="992544"/>
        <a:ext cx="2440270" cy="2152059"/>
      </dsp:txXfrm>
    </dsp:sp>
    <dsp:sp modelId="{FD013F78-BCFD-4AA4-BB18-BFBA3C7B209C}">
      <dsp:nvSpPr>
        <dsp:cNvPr id="0" name=""/>
        <dsp:cNvSpPr/>
      </dsp:nvSpPr>
      <dsp:spPr>
        <a:xfrm>
          <a:off x="5745118" y="0"/>
          <a:ext cx="854094" cy="597729"/>
        </a:xfrm>
        <a:prstGeom prst="rect">
          <a:avLst/>
        </a:prstGeom>
        <a:blipFill>
          <a:blip xmlns:r="http://schemas.openxmlformats.org/officeDocument/2006/relationships" r:embed="rId5" cstate="print">
            <a:extLst>
              <a:ext uri="{28A0092B-C50C-407E-A947-70E740481C1C}">
                <a14:useLocalDpi xmlns:a14="http://schemas.microsoft.com/office/drawing/2010/main" val="0"/>
              </a:ext>
              <a:ext uri="{96DAC541-7B7A-43D3-8B79-37D633B846F1}">
                <asvg:svgBlip xmlns:asvg="http://schemas.microsoft.com/office/drawing/2016/SVG/main" xmlns="" r:embed="rId6"/>
              </a:ext>
            </a:extLst>
          </a:blip>
          <a:stretch>
            <a:fillRect/>
          </a:stretch>
        </a:blip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551B3D94-208F-4B02-AF54-8DA80E13D314}">
      <dsp:nvSpPr>
        <dsp:cNvPr id="0" name=""/>
        <dsp:cNvSpPr/>
      </dsp:nvSpPr>
      <dsp:spPr>
        <a:xfrm>
          <a:off x="5745118" y="692360"/>
          <a:ext cx="2440270" cy="25616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lvl="0" algn="l" defTabSz="800100" rtl="0">
            <a:lnSpc>
              <a:spcPct val="90000"/>
            </a:lnSpc>
            <a:spcBef>
              <a:spcPct val="0"/>
            </a:spcBef>
            <a:spcAft>
              <a:spcPct val="35000"/>
            </a:spcAft>
            <a:defRPr b="1"/>
          </a:pPr>
          <a:r>
            <a:rPr lang="en-US" sz="1800" b="1" kern="1200"/>
            <a:t>2025 m. </a:t>
          </a:r>
          <a:r>
            <a:rPr lang="en-US" sz="1800" b="1" kern="1200" err="1"/>
            <a:t>sausio</a:t>
          </a:r>
          <a:r>
            <a:rPr lang="en-US" sz="1800" b="1" kern="1200">
              <a:latin typeface="Calibri"/>
            </a:rPr>
            <a:t> 23</a:t>
          </a:r>
          <a:r>
            <a:rPr lang="en-US" sz="1800" b="1" kern="1200"/>
            <a:t> d.</a:t>
          </a:r>
          <a:r>
            <a:rPr lang="en-US" sz="1800" kern="1200"/>
            <a:t>:</a:t>
          </a:r>
        </a:p>
      </dsp:txBody>
      <dsp:txXfrm>
        <a:off x="5745118" y="692360"/>
        <a:ext cx="2440270" cy="256169"/>
      </dsp:txXfrm>
    </dsp:sp>
    <dsp:sp modelId="{DE5E4B0C-B01B-4E98-BFE5-287F8C7C94B9}">
      <dsp:nvSpPr>
        <dsp:cNvPr id="0" name=""/>
        <dsp:cNvSpPr/>
      </dsp:nvSpPr>
      <dsp:spPr>
        <a:xfrm>
          <a:off x="5745118" y="992544"/>
          <a:ext cx="2440270" cy="215205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lvl="0" algn="l" defTabSz="622300">
            <a:lnSpc>
              <a:spcPct val="90000"/>
            </a:lnSpc>
            <a:spcBef>
              <a:spcPct val="0"/>
            </a:spcBef>
            <a:spcAft>
              <a:spcPct val="35000"/>
            </a:spcAft>
          </a:pPr>
          <a:r>
            <a:rPr lang="en-US" sz="1400" kern="1200" err="1"/>
            <a:t>Nauji</a:t>
          </a:r>
          <a:r>
            <a:rPr lang="en-US" sz="1400" kern="1200"/>
            <a:t> </a:t>
          </a:r>
          <a:r>
            <a:rPr lang="en-US" sz="1400" kern="1200" err="1"/>
            <a:t>įtarimai</a:t>
          </a:r>
          <a:r>
            <a:rPr lang="en-US" sz="1400" kern="1200"/>
            <a:t> </a:t>
          </a:r>
          <a:r>
            <a:rPr lang="en-US" sz="1400" kern="1200" err="1"/>
            <a:t>ar</a:t>
          </a:r>
          <a:r>
            <a:rPr lang="en-US" sz="1400" kern="1200"/>
            <a:t> </a:t>
          </a:r>
          <a:r>
            <a:rPr lang="en-US" sz="1400" kern="1200" err="1"/>
            <a:t>teigiami</a:t>
          </a:r>
          <a:r>
            <a:rPr lang="en-US" sz="1400" kern="1200"/>
            <a:t> </a:t>
          </a:r>
          <a:r>
            <a:rPr lang="en-US" sz="1400" kern="1200" err="1"/>
            <a:t>atvejai</a:t>
          </a:r>
          <a:r>
            <a:rPr lang="en-US" sz="1400" kern="1200"/>
            <a:t> </a:t>
          </a:r>
          <a:r>
            <a:rPr lang="en-US" sz="1400" kern="1200" err="1"/>
            <a:t>nenustatyti</a:t>
          </a:r>
          <a:r>
            <a:rPr lang="en-US" sz="1400" kern="1200"/>
            <a:t>.</a:t>
          </a:r>
        </a:p>
        <a:p>
          <a:pPr lvl="0" algn="l" defTabSz="622300">
            <a:lnSpc>
              <a:spcPct val="90000"/>
            </a:lnSpc>
            <a:spcBef>
              <a:spcPct val="0"/>
            </a:spcBef>
            <a:spcAft>
              <a:spcPct val="35000"/>
            </a:spcAft>
          </a:pPr>
          <a:r>
            <a:rPr lang="en-US" sz="1400" kern="1200"/>
            <a:t>Visi </a:t>
          </a:r>
          <a:r>
            <a:rPr lang="en-US" sz="1400" kern="1200" err="1"/>
            <a:t>laukinių</a:t>
          </a:r>
          <a:r>
            <a:rPr lang="en-US" sz="1400" kern="1200"/>
            <a:t> </a:t>
          </a:r>
          <a:r>
            <a:rPr lang="en-US" sz="1400" kern="1200" err="1"/>
            <a:t>gyvūnų</a:t>
          </a:r>
          <a:r>
            <a:rPr lang="en-US" sz="1400" kern="1200"/>
            <a:t> </a:t>
          </a:r>
          <a:r>
            <a:rPr lang="en-US" sz="1400" kern="1200" err="1"/>
            <a:t>ir</a:t>
          </a:r>
          <a:r>
            <a:rPr lang="en-US" sz="1400" kern="1200"/>
            <a:t> </a:t>
          </a:r>
          <a:r>
            <a:rPr lang="en-US" sz="1400" kern="1200" err="1"/>
            <a:t>apribotose</a:t>
          </a:r>
          <a:r>
            <a:rPr lang="en-US" sz="1400" kern="1200"/>
            <a:t> </a:t>
          </a:r>
          <a:r>
            <a:rPr lang="en-US" sz="1400" kern="1200" err="1"/>
            <a:t>zonose</a:t>
          </a:r>
          <a:r>
            <a:rPr lang="en-US" sz="1400" kern="1200"/>
            <a:t> </a:t>
          </a:r>
          <a:r>
            <a:rPr lang="en-US" sz="1400" kern="1200" err="1"/>
            <a:t>buvusių</a:t>
          </a:r>
          <a:r>
            <a:rPr lang="en-US" sz="1400" kern="1200"/>
            <a:t> </a:t>
          </a:r>
          <a:r>
            <a:rPr lang="en-US" sz="1400" kern="1200" err="1"/>
            <a:t>gyvūnų</a:t>
          </a:r>
          <a:r>
            <a:rPr lang="en-US" sz="1400" kern="1200"/>
            <a:t> </a:t>
          </a:r>
          <a:r>
            <a:rPr lang="en-US" sz="1400" kern="1200" err="1"/>
            <a:t>tyrimų</a:t>
          </a:r>
          <a:r>
            <a:rPr lang="en-US" sz="1400" kern="1200"/>
            <a:t> </a:t>
          </a:r>
          <a:r>
            <a:rPr lang="en-US" sz="1400" kern="1200" err="1"/>
            <a:t>mėginiai</a:t>
          </a:r>
          <a:r>
            <a:rPr lang="en-US" sz="1400" kern="1200"/>
            <a:t> </a:t>
          </a:r>
          <a:r>
            <a:rPr lang="en-US" sz="1400" kern="1200" err="1"/>
            <a:t>buvo</a:t>
          </a:r>
          <a:r>
            <a:rPr lang="en-US" sz="1400" kern="1200"/>
            <a:t> </a:t>
          </a:r>
          <a:r>
            <a:rPr lang="en-US" sz="1400" kern="1200" err="1"/>
            <a:t>neigiami</a:t>
          </a:r>
          <a:r>
            <a:rPr lang="en-US" sz="1400" kern="1200"/>
            <a:t>.</a:t>
          </a:r>
        </a:p>
        <a:p>
          <a:pPr lvl="0" algn="l" defTabSz="622300">
            <a:lnSpc>
              <a:spcPct val="90000"/>
            </a:lnSpc>
            <a:spcBef>
              <a:spcPct val="0"/>
            </a:spcBef>
            <a:spcAft>
              <a:spcPct val="35000"/>
            </a:spcAft>
          </a:pPr>
          <a:r>
            <a:rPr lang="en-US" sz="1400" kern="1200" err="1"/>
            <a:t>Brandenburgo</a:t>
          </a:r>
          <a:r>
            <a:rPr lang="en-US" sz="1400" kern="1200"/>
            <a:t> </a:t>
          </a:r>
          <a:r>
            <a:rPr lang="en-US" sz="1400" kern="1200" err="1"/>
            <a:t>valdžios</a:t>
          </a:r>
          <a:r>
            <a:rPr lang="en-US" sz="1400" kern="1200"/>
            <a:t> </a:t>
          </a:r>
          <a:r>
            <a:rPr lang="en-US" sz="1400" kern="1200" err="1"/>
            <a:t>institucijos</a:t>
          </a:r>
          <a:r>
            <a:rPr lang="en-US" sz="1400" kern="1200"/>
            <a:t> </a:t>
          </a:r>
          <a:r>
            <a:rPr lang="en-US" sz="1400" kern="1200" err="1"/>
            <a:t>nusprendė</a:t>
          </a:r>
          <a:r>
            <a:rPr lang="en-US" sz="1400" kern="1200"/>
            <a:t> </a:t>
          </a:r>
          <a:r>
            <a:rPr lang="en-US" sz="1400" kern="1200" err="1"/>
            <a:t>nebepratęsti</a:t>
          </a:r>
          <a:r>
            <a:rPr lang="en-US" sz="1400" kern="1200"/>
            <a:t> </a:t>
          </a:r>
          <a:r>
            <a:rPr lang="en-US" sz="1400" kern="1200" err="1"/>
            <a:t>judėjimo</a:t>
          </a:r>
          <a:r>
            <a:rPr lang="en-US" sz="1400" kern="1200"/>
            <a:t> </a:t>
          </a:r>
          <a:r>
            <a:rPr lang="en-US" sz="1400" kern="1200" err="1"/>
            <a:t>sustabdymo</a:t>
          </a:r>
          <a:r>
            <a:rPr lang="en-US" sz="1400" kern="1200"/>
            <a:t>, </a:t>
          </a:r>
          <a:r>
            <a:rPr lang="en-US" sz="1400" kern="1200" err="1"/>
            <a:t>tačiau</a:t>
          </a:r>
          <a:r>
            <a:rPr lang="en-US" sz="1400" kern="1200"/>
            <a:t> </a:t>
          </a:r>
          <a:r>
            <a:rPr lang="en-US" sz="1400" kern="1200" err="1"/>
            <a:t>tęsiama</a:t>
          </a:r>
          <a:r>
            <a:rPr lang="en-US" sz="1400" kern="1200"/>
            <a:t> </a:t>
          </a:r>
          <a:r>
            <a:rPr lang="en-US" sz="1400" kern="1200" err="1"/>
            <a:t>stebėsena</a:t>
          </a:r>
          <a:r>
            <a:rPr lang="en-US" sz="1400" kern="1200"/>
            <a:t> </a:t>
          </a:r>
          <a:r>
            <a:rPr lang="en-US" sz="1400" kern="1200" err="1"/>
            <a:t>ir</a:t>
          </a:r>
          <a:r>
            <a:rPr lang="en-US" sz="1400" kern="1200"/>
            <a:t> </a:t>
          </a:r>
          <a:r>
            <a:rPr lang="en-US" sz="1400" kern="1200" err="1"/>
            <a:t>pakartotiniai</a:t>
          </a:r>
          <a:r>
            <a:rPr lang="en-US" sz="1400" kern="1200"/>
            <a:t> </a:t>
          </a:r>
          <a:r>
            <a:rPr lang="en-US" sz="1400" kern="1200" err="1"/>
            <a:t>klinikiniai</a:t>
          </a:r>
          <a:r>
            <a:rPr lang="en-US" sz="1400" kern="1200"/>
            <a:t> </a:t>
          </a:r>
          <a:r>
            <a:rPr lang="en-US" sz="1400" kern="1200" err="1"/>
            <a:t>tyrimai</a:t>
          </a:r>
          <a:r>
            <a:rPr lang="en-US" sz="1400" kern="1200"/>
            <a:t>.</a:t>
          </a:r>
        </a:p>
      </dsp:txBody>
      <dsp:txXfrm>
        <a:off x="5745118" y="992544"/>
        <a:ext cx="2440270" cy="2152059"/>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C8E492D-2C1D-8D4B-874A-9F1AA5348B99}">
      <dsp:nvSpPr>
        <dsp:cNvPr id="0" name=""/>
        <dsp:cNvSpPr/>
      </dsp:nvSpPr>
      <dsp:spPr>
        <a:xfrm>
          <a:off x="468942" y="1488"/>
          <a:ext cx="1695747" cy="1017448"/>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4290" tIns="34290" rIns="34290" bIns="34290" numCol="1" spcCol="1270" anchor="ctr" anchorCtr="0">
          <a:noAutofit/>
        </a:bodyPr>
        <a:lstStyle/>
        <a:p>
          <a:pPr lvl="0" algn="ctr" defTabSz="400050">
            <a:lnSpc>
              <a:spcPct val="90000"/>
            </a:lnSpc>
            <a:spcBef>
              <a:spcPct val="0"/>
            </a:spcBef>
            <a:spcAft>
              <a:spcPct val="35000"/>
            </a:spcAft>
          </a:pPr>
          <a:r>
            <a:rPr lang="lt-LT" sz="900" kern="1200"/>
            <a:t>Naujai įvežtus į ūkį gyvulius, jei įmanoma, laikykite atskirai bent 21 dieną, stebėkite jų sveikatos būklę</a:t>
          </a:r>
          <a:endParaRPr lang="en-US" sz="900" kern="1200"/>
        </a:p>
      </dsp:txBody>
      <dsp:txXfrm>
        <a:off x="468942" y="1488"/>
        <a:ext cx="1695747" cy="1017448"/>
      </dsp:txXfrm>
    </dsp:sp>
    <dsp:sp modelId="{A3E89CFC-8379-5E49-8B6D-75F7A741F951}">
      <dsp:nvSpPr>
        <dsp:cNvPr id="0" name=""/>
        <dsp:cNvSpPr/>
      </dsp:nvSpPr>
      <dsp:spPr>
        <a:xfrm>
          <a:off x="2334264" y="1488"/>
          <a:ext cx="1695747" cy="1017448"/>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0480" tIns="30480" rIns="30480" bIns="30480" numCol="1" spcCol="1270" anchor="ctr" anchorCtr="0">
          <a:noAutofit/>
        </a:bodyPr>
        <a:lstStyle/>
        <a:p>
          <a:pPr lvl="0" algn="ctr" defTabSz="355600">
            <a:lnSpc>
              <a:spcPct val="90000"/>
            </a:lnSpc>
            <a:spcBef>
              <a:spcPct val="0"/>
            </a:spcBef>
            <a:spcAft>
              <a:spcPct val="35000"/>
            </a:spcAft>
          </a:pPr>
          <a:r>
            <a:rPr lang="lt-LT" sz="800" kern="1200"/>
            <a:t>Nešerkite </a:t>
          </a:r>
          <a:r>
            <a:rPr lang="lt-LT" sz="900" kern="1200"/>
            <a:t>gyvulių</a:t>
          </a:r>
          <a:r>
            <a:rPr lang="lt-LT" sz="800" kern="1200"/>
            <a:t> maisto atliekomis, kuriose yra mėsos arba kurios </a:t>
          </a:r>
          <a:r>
            <a:rPr lang="lt-LT" sz="900" kern="1200"/>
            <a:t>galėjo</a:t>
          </a:r>
          <a:r>
            <a:rPr lang="lt-LT" sz="800" kern="1200"/>
            <a:t> liestis su mėsa</a:t>
          </a:r>
          <a:endParaRPr lang="en-US" sz="800" kern="1200" dirty="0"/>
        </a:p>
      </dsp:txBody>
      <dsp:txXfrm>
        <a:off x="2334264" y="1488"/>
        <a:ext cx="1695747" cy="1017448"/>
      </dsp:txXfrm>
    </dsp:sp>
    <dsp:sp modelId="{6076D6E9-C0F3-B54B-B5D3-041FF7BF7ABD}">
      <dsp:nvSpPr>
        <dsp:cNvPr id="0" name=""/>
        <dsp:cNvSpPr/>
      </dsp:nvSpPr>
      <dsp:spPr>
        <a:xfrm>
          <a:off x="4199587" y="1488"/>
          <a:ext cx="1695747" cy="1017448"/>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0480" tIns="30480" rIns="30480" bIns="30480" numCol="1" spcCol="1270" anchor="ctr" anchorCtr="0">
          <a:noAutofit/>
        </a:bodyPr>
        <a:lstStyle/>
        <a:p>
          <a:pPr lvl="0" algn="ctr" defTabSz="355600">
            <a:lnSpc>
              <a:spcPct val="90000"/>
            </a:lnSpc>
            <a:spcBef>
              <a:spcPct val="0"/>
            </a:spcBef>
            <a:spcAft>
              <a:spcPct val="35000"/>
            </a:spcAft>
          </a:pPr>
          <a:r>
            <a:rPr lang="lt-LT" sz="800" kern="1200"/>
            <a:t>Maisto atliekas, įskaitant virtuvės atliekas laikykite taip, kad kenkėjai, paukščiai ar kiti gyvūnai neneštų jų į gyvulių laikymo vietas.</a:t>
          </a:r>
          <a:endParaRPr lang="en-US" sz="800" kern="1200"/>
        </a:p>
      </dsp:txBody>
      <dsp:txXfrm>
        <a:off x="4199587" y="1488"/>
        <a:ext cx="1695747" cy="1017448"/>
      </dsp:txXfrm>
    </dsp:sp>
    <dsp:sp modelId="{14B7DA06-C55C-1342-A1B4-EB82B44DEE80}">
      <dsp:nvSpPr>
        <dsp:cNvPr id="0" name=""/>
        <dsp:cNvSpPr/>
      </dsp:nvSpPr>
      <dsp:spPr>
        <a:xfrm>
          <a:off x="6064909" y="1488"/>
          <a:ext cx="1695747" cy="1017448"/>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0480" tIns="30480" rIns="30480" bIns="30480" numCol="1" spcCol="1270" anchor="ctr" anchorCtr="0">
          <a:noAutofit/>
        </a:bodyPr>
        <a:lstStyle/>
        <a:p>
          <a:pPr lvl="0" algn="ctr" defTabSz="355600">
            <a:lnSpc>
              <a:spcPct val="90000"/>
            </a:lnSpc>
            <a:spcBef>
              <a:spcPct val="0"/>
            </a:spcBef>
            <a:spcAft>
              <a:spcPct val="35000"/>
            </a:spcAft>
          </a:pPr>
          <a:r>
            <a:rPr lang="lt-LT" sz="800" kern="1200"/>
            <a:t>Jei įmanoma, gyvulių girdymui naudokite vandentiekio arba šulinio vandenį</a:t>
          </a:r>
          <a:endParaRPr lang="en-US" sz="800" kern="1200"/>
        </a:p>
      </dsp:txBody>
      <dsp:txXfrm>
        <a:off x="6064909" y="1488"/>
        <a:ext cx="1695747" cy="1017448"/>
      </dsp:txXfrm>
    </dsp:sp>
    <dsp:sp modelId="{9E91A453-41F5-734D-967F-20766E60A15D}">
      <dsp:nvSpPr>
        <dsp:cNvPr id="0" name=""/>
        <dsp:cNvSpPr/>
      </dsp:nvSpPr>
      <dsp:spPr>
        <a:xfrm>
          <a:off x="468942" y="1188511"/>
          <a:ext cx="1695747" cy="1017448"/>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0480" tIns="30480" rIns="30480" bIns="30480" numCol="1" spcCol="1270" anchor="ctr" anchorCtr="0">
          <a:noAutofit/>
        </a:bodyPr>
        <a:lstStyle/>
        <a:p>
          <a:pPr lvl="0" algn="ctr" defTabSz="355600">
            <a:lnSpc>
              <a:spcPct val="90000"/>
            </a:lnSpc>
            <a:spcBef>
              <a:spcPct val="0"/>
            </a:spcBef>
            <a:spcAft>
              <a:spcPct val="35000"/>
            </a:spcAft>
          </a:pPr>
          <a:r>
            <a:rPr lang="lt-LT" sz="800" kern="1200"/>
            <a:t>Neleiskite laikymo vietoje lankytis pašaliniams asmenims</a:t>
          </a:r>
          <a:endParaRPr lang="en-US" sz="800" kern="1200"/>
        </a:p>
      </dsp:txBody>
      <dsp:txXfrm>
        <a:off x="468942" y="1188511"/>
        <a:ext cx="1695747" cy="1017448"/>
      </dsp:txXfrm>
    </dsp:sp>
    <dsp:sp modelId="{417E0379-73EA-3C4B-B367-A35AD1FA27CE}">
      <dsp:nvSpPr>
        <dsp:cNvPr id="0" name=""/>
        <dsp:cNvSpPr/>
      </dsp:nvSpPr>
      <dsp:spPr>
        <a:xfrm>
          <a:off x="2334264" y="1188511"/>
          <a:ext cx="1695747" cy="1017448"/>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0480" tIns="30480" rIns="30480" bIns="30480" numCol="1" spcCol="1270" anchor="ctr" anchorCtr="0">
          <a:noAutofit/>
        </a:bodyPr>
        <a:lstStyle/>
        <a:p>
          <a:pPr lvl="0" algn="ctr" defTabSz="355600">
            <a:lnSpc>
              <a:spcPct val="90000"/>
            </a:lnSpc>
            <a:spcBef>
              <a:spcPct val="0"/>
            </a:spcBef>
            <a:spcAft>
              <a:spcPct val="35000"/>
            </a:spcAft>
          </a:pPr>
          <a:r>
            <a:rPr lang="lt-LT" sz="800" kern="1200"/>
            <a:t>Dirbdami ūkyje naudokite specialius ūkiui skirtus drabužius ir įsitikinkite, kad ūkio lankytojai naudotų apsauginius drabužius ir avalynę </a:t>
          </a:r>
          <a:endParaRPr lang="en-US" sz="800" kern="1200"/>
        </a:p>
      </dsp:txBody>
      <dsp:txXfrm>
        <a:off x="2334264" y="1188511"/>
        <a:ext cx="1695747" cy="1017448"/>
      </dsp:txXfrm>
    </dsp:sp>
    <dsp:sp modelId="{5F976AC1-0995-164F-ADB6-D4CA03EB36B3}">
      <dsp:nvSpPr>
        <dsp:cNvPr id="0" name=""/>
        <dsp:cNvSpPr/>
      </dsp:nvSpPr>
      <dsp:spPr>
        <a:xfrm>
          <a:off x="4199587" y="1188511"/>
          <a:ext cx="1695747" cy="1017448"/>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0480" tIns="30480" rIns="30480" bIns="30480" numCol="1" spcCol="1270" anchor="ctr" anchorCtr="0">
          <a:noAutofit/>
        </a:bodyPr>
        <a:lstStyle/>
        <a:p>
          <a:pPr lvl="0" algn="ctr" defTabSz="355600">
            <a:lnSpc>
              <a:spcPct val="90000"/>
            </a:lnSpc>
            <a:spcBef>
              <a:spcPct val="0"/>
            </a:spcBef>
            <a:spcAft>
              <a:spcPct val="35000"/>
            </a:spcAft>
          </a:pPr>
          <a:r>
            <a:rPr lang="lt-LT" sz="800" kern="1200" dirty="0"/>
            <a:t>Nesidalinkite įranga (priekabomis, srutų barstytuvais, įrankiais ir pan.) su kitais ūkiais arba po naudojimo juos dezinfekuokite</a:t>
          </a:r>
          <a:endParaRPr lang="en-US" sz="800" kern="1200" dirty="0"/>
        </a:p>
      </dsp:txBody>
      <dsp:txXfrm>
        <a:off x="4199587" y="1188511"/>
        <a:ext cx="1695747" cy="1017448"/>
      </dsp:txXfrm>
    </dsp:sp>
    <dsp:sp modelId="{605CA31B-0C9F-C148-9B7B-9B44CF68E289}">
      <dsp:nvSpPr>
        <dsp:cNvPr id="0" name=""/>
        <dsp:cNvSpPr/>
      </dsp:nvSpPr>
      <dsp:spPr>
        <a:xfrm>
          <a:off x="6064909" y="1188511"/>
          <a:ext cx="1695747" cy="1017448"/>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0480" tIns="30480" rIns="30480" bIns="30480" numCol="1" spcCol="1270" anchor="ctr" anchorCtr="0">
          <a:noAutofit/>
        </a:bodyPr>
        <a:lstStyle/>
        <a:p>
          <a:pPr lvl="0" algn="ctr" defTabSz="355600">
            <a:lnSpc>
              <a:spcPct val="90000"/>
            </a:lnSpc>
            <a:spcBef>
              <a:spcPct val="0"/>
            </a:spcBef>
            <a:spcAft>
              <a:spcPct val="35000"/>
            </a:spcAft>
          </a:pPr>
          <a:r>
            <a:rPr lang="lt-LT" sz="800" kern="1200"/>
            <a:t>Jei keliavote po snukio ir nagų liga užkrėstą regioną (pvz. Afrikos valstybes, Turkiją, Vidurio Azijos šalis, Indiją) ir lankėtės ūkinių gyvūnų laikymo vietose, 14 dienų po atvykimo į Lietuvą turėtumėte vengti įeiti į ūkinių gyvūnų laikymo vietą</a:t>
          </a:r>
          <a:endParaRPr lang="en-US" sz="800" kern="1200"/>
        </a:p>
      </dsp:txBody>
      <dsp:txXfrm>
        <a:off x="6064909" y="1188511"/>
        <a:ext cx="1695747" cy="1017448"/>
      </dsp:txXfrm>
    </dsp:sp>
    <dsp:sp modelId="{8DEC3DD3-829C-C543-ABD6-34341BC8ED82}">
      <dsp:nvSpPr>
        <dsp:cNvPr id="0" name=""/>
        <dsp:cNvSpPr/>
      </dsp:nvSpPr>
      <dsp:spPr>
        <a:xfrm>
          <a:off x="2334264" y="2375535"/>
          <a:ext cx="1695747" cy="1017448"/>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0480" tIns="30480" rIns="30480" bIns="30480" numCol="1" spcCol="1270" anchor="ctr" anchorCtr="0">
          <a:noAutofit/>
        </a:bodyPr>
        <a:lstStyle/>
        <a:p>
          <a:pPr lvl="0" algn="ctr" defTabSz="355600">
            <a:lnSpc>
              <a:spcPct val="90000"/>
            </a:lnSpc>
            <a:spcBef>
              <a:spcPct val="0"/>
            </a:spcBef>
            <a:spcAft>
              <a:spcPct val="35000"/>
            </a:spcAft>
          </a:pPr>
          <a:r>
            <a:rPr lang="lt-LT" sz="800" kern="1200"/>
            <a:t>Apie bet kokius įtarimus dėl SNL praneškite privačiam veterinarijos gydytojui arba VMVT </a:t>
          </a:r>
          <a:r>
            <a:rPr lang="en-US" sz="800" kern="1200"/>
            <a:t> </a:t>
          </a:r>
          <a:r>
            <a:rPr lang="lt-LT" sz="800" kern="1200"/>
            <a:t>telefonu 1879 (gali būti taikomi padidinti tarifai) arba +370 5 242 0108. </a:t>
          </a:r>
          <a:endParaRPr lang="en-US" sz="800" kern="1200"/>
        </a:p>
      </dsp:txBody>
      <dsp:txXfrm>
        <a:off x="2334264" y="2375535"/>
        <a:ext cx="1695747" cy="1017448"/>
      </dsp:txXfrm>
    </dsp:sp>
    <dsp:sp modelId="{909C933D-6527-3743-A3A6-0B9150C674C2}">
      <dsp:nvSpPr>
        <dsp:cNvPr id="0" name=""/>
        <dsp:cNvSpPr/>
      </dsp:nvSpPr>
      <dsp:spPr>
        <a:xfrm>
          <a:off x="4199587" y="2375535"/>
          <a:ext cx="1695747" cy="1017448"/>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0480" tIns="30480" rIns="30480" bIns="30480" numCol="1" spcCol="1270" anchor="ctr" anchorCtr="0">
          <a:noAutofit/>
        </a:bodyPr>
        <a:lstStyle/>
        <a:p>
          <a:pPr lvl="0" algn="ctr" defTabSz="355600">
            <a:lnSpc>
              <a:spcPct val="90000"/>
            </a:lnSpc>
            <a:spcBef>
              <a:spcPct val="0"/>
            </a:spcBef>
            <a:spcAft>
              <a:spcPct val="35000"/>
            </a:spcAft>
          </a:pPr>
          <a:r>
            <a:rPr lang="lt-LT" sz="800" kern="1200"/>
            <a:t>Įtarus užkrečiamąją ligą, jei įmanoma, atskirkite sergančius gyvūnus nuo kitų, neišvežkite ūkinių gyvūnų ir jų produktų iš laikymo vietos.</a:t>
          </a:r>
          <a:endParaRPr lang="en-US" sz="800" kern="1200"/>
        </a:p>
      </dsp:txBody>
      <dsp:txXfrm>
        <a:off x="4199587" y="2375535"/>
        <a:ext cx="1695747" cy="1017448"/>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90B91B6-EB73-F048-9DFC-53BB55444997}">
      <dsp:nvSpPr>
        <dsp:cNvPr id="0" name=""/>
        <dsp:cNvSpPr/>
      </dsp:nvSpPr>
      <dsp:spPr>
        <a:xfrm>
          <a:off x="763276" y="772733"/>
          <a:ext cx="610574" cy="71"/>
        </a:xfrm>
        <a:prstGeom prst="rect">
          <a:avLst/>
        </a:prstGeom>
        <a:solidFill>
          <a:schemeClr val="accent2">
            <a:tint val="40000"/>
            <a:alpha val="90000"/>
            <a:hueOff val="0"/>
            <a:satOff val="0"/>
            <a:lumOff val="0"/>
            <a:alphaOff val="0"/>
          </a:schemeClr>
        </a:solidFill>
        <a:ln w="9525" cap="flat" cmpd="sng" algn="ctr">
          <a:solidFill>
            <a:schemeClr val="accent2">
              <a:tint val="40000"/>
              <a:alpha val="90000"/>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sp>
    <dsp:sp modelId="{B0649B7D-CE4B-2640-AD68-DA0E83BEF7AE}">
      <dsp:nvSpPr>
        <dsp:cNvPr id="0" name=""/>
        <dsp:cNvSpPr/>
      </dsp:nvSpPr>
      <dsp:spPr>
        <a:xfrm>
          <a:off x="1410485" y="720821"/>
          <a:ext cx="70216" cy="133579"/>
        </a:xfrm>
        <a:prstGeom prst="chevron">
          <a:avLst>
            <a:gd name="adj" fmla="val 90000"/>
          </a:avLst>
        </a:prstGeom>
        <a:solidFill>
          <a:schemeClr val="accent2">
            <a:tint val="40000"/>
            <a:alpha val="90000"/>
            <a:hueOff val="-81259"/>
            <a:satOff val="-3729"/>
            <a:lumOff val="-163"/>
            <a:alphaOff val="0"/>
          </a:schemeClr>
        </a:solidFill>
        <a:ln w="9525" cap="flat" cmpd="sng" algn="ctr">
          <a:solidFill>
            <a:schemeClr val="accent2">
              <a:tint val="40000"/>
              <a:alpha val="90000"/>
              <a:hueOff val="-81259"/>
              <a:satOff val="-3729"/>
              <a:lumOff val="-163"/>
              <a:alphaOff val="0"/>
            </a:schemeClr>
          </a:solidFill>
          <a:prstDash val="solid"/>
        </a:ln>
        <a:effectLst/>
      </dsp:spPr>
      <dsp:style>
        <a:lnRef idx="1">
          <a:scrgbClr r="0" g="0" b="0"/>
        </a:lnRef>
        <a:fillRef idx="1">
          <a:scrgbClr r="0" g="0" b="0"/>
        </a:fillRef>
        <a:effectRef idx="0">
          <a:scrgbClr r="0" g="0" b="0"/>
        </a:effectRef>
        <a:fontRef idx="minor"/>
      </dsp:style>
    </dsp:sp>
    <dsp:sp modelId="{4F80E6BA-9A39-B04C-A05A-7B0EE674A238}">
      <dsp:nvSpPr>
        <dsp:cNvPr id="0" name=""/>
        <dsp:cNvSpPr/>
      </dsp:nvSpPr>
      <dsp:spPr>
        <a:xfrm>
          <a:off x="398699" y="484513"/>
          <a:ext cx="576510" cy="576510"/>
        </a:xfrm>
        <a:prstGeom prst="ellipse">
          <a:avLst/>
        </a:prstGeom>
        <a:gradFill rotWithShape="0">
          <a:gsLst>
            <a:gs pos="0">
              <a:schemeClr val="accent2">
                <a:hueOff val="0"/>
                <a:satOff val="0"/>
                <a:lumOff val="0"/>
                <a:alphaOff val="0"/>
                <a:shade val="51000"/>
                <a:satMod val="130000"/>
              </a:schemeClr>
            </a:gs>
            <a:gs pos="80000">
              <a:schemeClr val="accent2">
                <a:hueOff val="0"/>
                <a:satOff val="0"/>
                <a:lumOff val="0"/>
                <a:alphaOff val="0"/>
                <a:shade val="93000"/>
                <a:satMod val="130000"/>
              </a:schemeClr>
            </a:gs>
            <a:gs pos="100000">
              <a:schemeClr val="accent2">
                <a:hueOff val="0"/>
                <a:satOff val="0"/>
                <a:lumOff val="0"/>
                <a:alphaOff val="0"/>
                <a:shade val="94000"/>
                <a:satMod val="135000"/>
              </a:schemeClr>
            </a:gs>
          </a:gsLst>
          <a:lin ang="16200000" scaled="0"/>
        </a:gradFill>
        <a:ln w="9525" cap="flat" cmpd="sng" algn="ctr">
          <a:solidFill>
            <a:schemeClr val="accent2">
              <a:hueOff val="0"/>
              <a:satOff val="0"/>
              <a:lumOff val="0"/>
              <a:alphaOff val="0"/>
            </a:schemeClr>
          </a:solidFill>
          <a:prstDash val="solid"/>
        </a:ln>
        <a:effectLst>
          <a:outerShdw blurRad="40000" dist="23000" dir="5400000" rotWithShape="0">
            <a:srgbClr val="000000">
              <a:alpha val="35000"/>
            </a:srgbClr>
          </a:outerShdw>
        </a:effectLst>
      </dsp:spPr>
      <dsp:style>
        <a:lnRef idx="1">
          <a:scrgbClr r="0" g="0" b="0"/>
        </a:lnRef>
        <a:fillRef idx="3">
          <a:scrgbClr r="0" g="0" b="0"/>
        </a:fillRef>
        <a:effectRef idx="2">
          <a:scrgbClr r="0" g="0" b="0"/>
        </a:effectRef>
        <a:fontRef idx="minor">
          <a:schemeClr val="lt1"/>
        </a:fontRef>
      </dsp:style>
      <dsp:txBody>
        <a:bodyPr spcFirstLastPara="0" vert="horz" wrap="square" lIns="22372" tIns="22372" rIns="22372" bIns="22372" numCol="1" spcCol="1270" anchor="ctr" anchorCtr="0">
          <a:noAutofit/>
        </a:bodyPr>
        <a:lstStyle/>
        <a:p>
          <a:pPr lvl="0" algn="ctr" defTabSz="1155700">
            <a:lnSpc>
              <a:spcPct val="90000"/>
            </a:lnSpc>
            <a:spcBef>
              <a:spcPct val="0"/>
            </a:spcBef>
            <a:spcAft>
              <a:spcPct val="35000"/>
            </a:spcAft>
          </a:pPr>
          <a:r>
            <a:rPr lang="en-US" sz="2600" kern="1200"/>
            <a:t>1</a:t>
          </a:r>
        </a:p>
      </dsp:txBody>
      <dsp:txXfrm>
        <a:off x="483127" y="568941"/>
        <a:ext cx="407654" cy="407654"/>
      </dsp:txXfrm>
    </dsp:sp>
    <dsp:sp modelId="{0162DF72-CD5A-3249-AAF2-CF247A0BA9FC}">
      <dsp:nvSpPr>
        <dsp:cNvPr id="0" name=""/>
        <dsp:cNvSpPr/>
      </dsp:nvSpPr>
      <dsp:spPr>
        <a:xfrm>
          <a:off x="58" y="1226624"/>
          <a:ext cx="1373792" cy="1965600"/>
        </a:xfrm>
        <a:prstGeom prst="upArrowCallout">
          <a:avLst>
            <a:gd name="adj1" fmla="val 50000"/>
            <a:gd name="adj2" fmla="val 20000"/>
            <a:gd name="adj3" fmla="val 20000"/>
            <a:gd name="adj4" fmla="val 100000"/>
          </a:avLst>
        </a:prstGeom>
        <a:solidFill>
          <a:schemeClr val="accent2">
            <a:tint val="40000"/>
            <a:alpha val="90000"/>
            <a:hueOff val="-162517"/>
            <a:satOff val="-7458"/>
            <a:lumOff val="-326"/>
            <a:alphaOff val="0"/>
          </a:schemeClr>
        </a:solidFill>
        <a:ln w="9525" cap="flat" cmpd="sng" algn="ctr">
          <a:solidFill>
            <a:schemeClr val="accent2">
              <a:tint val="40000"/>
              <a:alpha val="90000"/>
              <a:hueOff val="-162517"/>
              <a:satOff val="-7458"/>
              <a:lumOff val="-326"/>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108366" tIns="165100" rIns="108366" bIns="165100" numCol="1" spcCol="1270" anchor="t" anchorCtr="0">
          <a:noAutofit/>
        </a:bodyPr>
        <a:lstStyle/>
        <a:p>
          <a:pPr lvl="0" algn="l" defTabSz="488950">
            <a:lnSpc>
              <a:spcPct val="90000"/>
            </a:lnSpc>
            <a:spcBef>
              <a:spcPct val="0"/>
            </a:spcBef>
            <a:spcAft>
              <a:spcPct val="35000"/>
            </a:spcAft>
          </a:pPr>
          <a:r>
            <a:rPr lang="lt-LT" sz="1100" kern="1200" dirty="0"/>
            <a:t>Parengta MLLV stebėsenos pasyvios ir aktyvios programa kurios tikslas būtų įrodyti MLL viruso nebuvimą ar ankstyvų ligos nustatymą</a:t>
          </a:r>
          <a:endParaRPr lang="en-US" sz="1100" kern="1200" dirty="0"/>
        </a:p>
      </dsp:txBody>
      <dsp:txXfrm>
        <a:off x="58" y="1501382"/>
        <a:ext cx="1373792" cy="1690842"/>
      </dsp:txXfrm>
    </dsp:sp>
    <dsp:sp modelId="{856BE667-B948-8A46-B5DA-44BA012EA01B}">
      <dsp:nvSpPr>
        <dsp:cNvPr id="0" name=""/>
        <dsp:cNvSpPr/>
      </dsp:nvSpPr>
      <dsp:spPr>
        <a:xfrm>
          <a:off x="1680709" y="772733"/>
          <a:ext cx="1391457" cy="72"/>
        </a:xfrm>
        <a:prstGeom prst="rect">
          <a:avLst/>
        </a:prstGeom>
        <a:solidFill>
          <a:schemeClr val="accent2">
            <a:tint val="40000"/>
            <a:alpha val="90000"/>
            <a:hueOff val="-243776"/>
            <a:satOff val="-11187"/>
            <a:lumOff val="-489"/>
            <a:alphaOff val="0"/>
          </a:schemeClr>
        </a:solidFill>
        <a:ln w="9525" cap="flat" cmpd="sng" algn="ctr">
          <a:solidFill>
            <a:schemeClr val="accent2">
              <a:tint val="40000"/>
              <a:alpha val="90000"/>
              <a:hueOff val="-243776"/>
              <a:satOff val="-11187"/>
              <a:lumOff val="-489"/>
              <a:alphaOff val="0"/>
            </a:schemeClr>
          </a:solidFill>
          <a:prstDash val="solid"/>
        </a:ln>
        <a:effectLst/>
      </dsp:spPr>
      <dsp:style>
        <a:lnRef idx="1">
          <a:scrgbClr r="0" g="0" b="0"/>
        </a:lnRef>
        <a:fillRef idx="1">
          <a:scrgbClr r="0" g="0" b="0"/>
        </a:fillRef>
        <a:effectRef idx="0">
          <a:scrgbClr r="0" g="0" b="0"/>
        </a:effectRef>
        <a:fontRef idx="minor"/>
      </dsp:style>
    </dsp:sp>
    <dsp:sp modelId="{87F05553-2DA8-B044-B07A-EB6CC40BC013}">
      <dsp:nvSpPr>
        <dsp:cNvPr id="0" name=""/>
        <dsp:cNvSpPr/>
      </dsp:nvSpPr>
      <dsp:spPr>
        <a:xfrm>
          <a:off x="3109273" y="720821"/>
          <a:ext cx="71118" cy="133579"/>
        </a:xfrm>
        <a:prstGeom prst="chevron">
          <a:avLst>
            <a:gd name="adj" fmla="val 90000"/>
          </a:avLst>
        </a:prstGeom>
        <a:solidFill>
          <a:schemeClr val="accent2">
            <a:tint val="40000"/>
            <a:alpha val="90000"/>
            <a:hueOff val="-325035"/>
            <a:satOff val="-14916"/>
            <a:lumOff val="-652"/>
            <a:alphaOff val="0"/>
          </a:schemeClr>
        </a:solidFill>
        <a:ln w="9525" cap="flat" cmpd="sng" algn="ctr">
          <a:solidFill>
            <a:schemeClr val="accent2">
              <a:tint val="40000"/>
              <a:alpha val="90000"/>
              <a:hueOff val="-325035"/>
              <a:satOff val="-14916"/>
              <a:lumOff val="-652"/>
              <a:alphaOff val="0"/>
            </a:schemeClr>
          </a:solidFill>
          <a:prstDash val="solid"/>
        </a:ln>
        <a:effectLst/>
      </dsp:spPr>
      <dsp:style>
        <a:lnRef idx="1">
          <a:scrgbClr r="0" g="0" b="0"/>
        </a:lnRef>
        <a:fillRef idx="1">
          <a:scrgbClr r="0" g="0" b="0"/>
        </a:fillRef>
        <a:effectRef idx="0">
          <a:scrgbClr r="0" g="0" b="0"/>
        </a:effectRef>
        <a:fontRef idx="minor"/>
      </dsp:style>
    </dsp:sp>
    <dsp:sp modelId="{24B1F7A0-8F60-4046-B2C5-4370273A6D98}">
      <dsp:nvSpPr>
        <dsp:cNvPr id="0" name=""/>
        <dsp:cNvSpPr/>
      </dsp:nvSpPr>
      <dsp:spPr>
        <a:xfrm>
          <a:off x="2088183" y="484513"/>
          <a:ext cx="576510" cy="576510"/>
        </a:xfrm>
        <a:prstGeom prst="ellipse">
          <a:avLst/>
        </a:prstGeom>
        <a:gradFill rotWithShape="0">
          <a:gsLst>
            <a:gs pos="0">
              <a:schemeClr val="accent2">
                <a:hueOff val="-469580"/>
                <a:satOff val="-19167"/>
                <a:lumOff val="686"/>
                <a:alphaOff val="0"/>
                <a:shade val="51000"/>
                <a:satMod val="130000"/>
              </a:schemeClr>
            </a:gs>
            <a:gs pos="80000">
              <a:schemeClr val="accent2">
                <a:hueOff val="-469580"/>
                <a:satOff val="-19167"/>
                <a:lumOff val="686"/>
                <a:alphaOff val="0"/>
                <a:shade val="93000"/>
                <a:satMod val="130000"/>
              </a:schemeClr>
            </a:gs>
            <a:gs pos="100000">
              <a:schemeClr val="accent2">
                <a:hueOff val="-469580"/>
                <a:satOff val="-19167"/>
                <a:lumOff val="686"/>
                <a:alphaOff val="0"/>
                <a:shade val="94000"/>
                <a:satMod val="135000"/>
              </a:schemeClr>
            </a:gs>
          </a:gsLst>
          <a:lin ang="16200000" scaled="0"/>
        </a:gradFill>
        <a:ln w="9525" cap="flat" cmpd="sng" algn="ctr">
          <a:solidFill>
            <a:schemeClr val="accent2">
              <a:hueOff val="-469580"/>
              <a:satOff val="-19167"/>
              <a:lumOff val="686"/>
              <a:alphaOff val="0"/>
            </a:schemeClr>
          </a:solidFill>
          <a:prstDash val="solid"/>
        </a:ln>
        <a:effectLst>
          <a:outerShdw blurRad="40000" dist="23000" dir="5400000" rotWithShape="0">
            <a:srgbClr val="000000">
              <a:alpha val="35000"/>
            </a:srgbClr>
          </a:outerShdw>
        </a:effectLst>
      </dsp:spPr>
      <dsp:style>
        <a:lnRef idx="1">
          <a:scrgbClr r="0" g="0" b="0"/>
        </a:lnRef>
        <a:fillRef idx="3">
          <a:scrgbClr r="0" g="0" b="0"/>
        </a:fillRef>
        <a:effectRef idx="2">
          <a:scrgbClr r="0" g="0" b="0"/>
        </a:effectRef>
        <a:fontRef idx="minor">
          <a:schemeClr val="lt1"/>
        </a:fontRef>
      </dsp:style>
      <dsp:txBody>
        <a:bodyPr spcFirstLastPara="0" vert="horz" wrap="square" lIns="22372" tIns="22372" rIns="22372" bIns="22372" numCol="1" spcCol="1270" anchor="ctr" anchorCtr="0">
          <a:noAutofit/>
        </a:bodyPr>
        <a:lstStyle/>
        <a:p>
          <a:pPr lvl="0" algn="ctr" defTabSz="1155700">
            <a:lnSpc>
              <a:spcPct val="90000"/>
            </a:lnSpc>
            <a:spcBef>
              <a:spcPct val="0"/>
            </a:spcBef>
            <a:spcAft>
              <a:spcPct val="35000"/>
            </a:spcAft>
          </a:pPr>
          <a:r>
            <a:rPr lang="en-US" sz="2600" kern="1200"/>
            <a:t>2</a:t>
          </a:r>
        </a:p>
      </dsp:txBody>
      <dsp:txXfrm>
        <a:off x="2172611" y="568941"/>
        <a:ext cx="407654" cy="407654"/>
      </dsp:txXfrm>
    </dsp:sp>
    <dsp:sp modelId="{BEA896BA-C632-FD44-BC8B-5368B7AADD25}">
      <dsp:nvSpPr>
        <dsp:cNvPr id="0" name=""/>
        <dsp:cNvSpPr/>
      </dsp:nvSpPr>
      <dsp:spPr>
        <a:xfrm>
          <a:off x="1526495" y="1226624"/>
          <a:ext cx="1724609" cy="1965600"/>
        </a:xfrm>
        <a:prstGeom prst="upArrowCallout">
          <a:avLst>
            <a:gd name="adj1" fmla="val 50000"/>
            <a:gd name="adj2" fmla="val 20000"/>
            <a:gd name="adj3" fmla="val 20000"/>
            <a:gd name="adj4" fmla="val 100000"/>
          </a:avLst>
        </a:prstGeom>
        <a:solidFill>
          <a:schemeClr val="accent2">
            <a:tint val="40000"/>
            <a:alpha val="90000"/>
            <a:hueOff val="-406294"/>
            <a:satOff val="-18645"/>
            <a:lumOff val="-815"/>
            <a:alphaOff val="0"/>
          </a:schemeClr>
        </a:solidFill>
        <a:ln w="9525" cap="flat" cmpd="sng" algn="ctr">
          <a:solidFill>
            <a:schemeClr val="accent2">
              <a:tint val="40000"/>
              <a:alpha val="90000"/>
              <a:hueOff val="-406294"/>
              <a:satOff val="-18645"/>
              <a:lumOff val="-815"/>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111710" tIns="165100" rIns="111710" bIns="165100" numCol="1" spcCol="1270" anchor="t" anchorCtr="0">
          <a:noAutofit/>
        </a:bodyPr>
        <a:lstStyle/>
        <a:p>
          <a:pPr lvl="0" algn="l" defTabSz="488950">
            <a:lnSpc>
              <a:spcPct val="90000"/>
            </a:lnSpc>
            <a:spcBef>
              <a:spcPct val="0"/>
            </a:spcBef>
            <a:spcAft>
              <a:spcPct val="35000"/>
            </a:spcAft>
          </a:pPr>
          <a:r>
            <a:rPr lang="lt-LT" sz="1100" kern="1200" dirty="0"/>
            <a:t>Rengiama ilgalaikė entomologinės priežiūros programa, siekiant nustatyti MLL viruso pernešėjų geografinį paplitimą, jų aktyvumo laikotarpį ir laikotarpį be užkrato pernešėjų.</a:t>
          </a:r>
          <a:endParaRPr lang="en-US" sz="1100" kern="1200" dirty="0"/>
        </a:p>
      </dsp:txBody>
      <dsp:txXfrm>
        <a:off x="1526495" y="1571546"/>
        <a:ext cx="1724609" cy="1620678"/>
      </dsp:txXfrm>
    </dsp:sp>
    <dsp:sp modelId="{B17B7D84-2724-9D4C-BBE7-4A44699BE024}">
      <dsp:nvSpPr>
        <dsp:cNvPr id="0" name=""/>
        <dsp:cNvSpPr/>
      </dsp:nvSpPr>
      <dsp:spPr>
        <a:xfrm>
          <a:off x="3254242" y="772733"/>
          <a:ext cx="1373792" cy="72"/>
        </a:xfrm>
        <a:prstGeom prst="rect">
          <a:avLst/>
        </a:prstGeom>
        <a:solidFill>
          <a:schemeClr val="accent2">
            <a:tint val="40000"/>
            <a:alpha val="90000"/>
            <a:hueOff val="-487552"/>
            <a:satOff val="-22374"/>
            <a:lumOff val="-978"/>
            <a:alphaOff val="0"/>
          </a:schemeClr>
        </a:solidFill>
        <a:ln w="9525" cap="flat" cmpd="sng" algn="ctr">
          <a:solidFill>
            <a:schemeClr val="accent2">
              <a:tint val="40000"/>
              <a:alpha val="90000"/>
              <a:hueOff val="-487552"/>
              <a:satOff val="-22374"/>
              <a:lumOff val="-978"/>
              <a:alphaOff val="0"/>
            </a:schemeClr>
          </a:solidFill>
          <a:prstDash val="solid"/>
        </a:ln>
        <a:effectLst/>
      </dsp:spPr>
      <dsp:style>
        <a:lnRef idx="1">
          <a:scrgbClr r="0" g="0" b="0"/>
        </a:lnRef>
        <a:fillRef idx="1">
          <a:scrgbClr r="0" g="0" b="0"/>
        </a:fillRef>
        <a:effectRef idx="0">
          <a:scrgbClr r="0" g="0" b="0"/>
        </a:effectRef>
        <a:fontRef idx="minor"/>
      </dsp:style>
    </dsp:sp>
    <dsp:sp modelId="{55B33CC2-49E1-0245-AB74-FF3A3CBB41E5}">
      <dsp:nvSpPr>
        <dsp:cNvPr id="0" name=""/>
        <dsp:cNvSpPr/>
      </dsp:nvSpPr>
      <dsp:spPr>
        <a:xfrm>
          <a:off x="4664669" y="720821"/>
          <a:ext cx="70216" cy="133579"/>
        </a:xfrm>
        <a:prstGeom prst="chevron">
          <a:avLst>
            <a:gd name="adj" fmla="val 90000"/>
          </a:avLst>
        </a:prstGeom>
        <a:solidFill>
          <a:schemeClr val="accent2">
            <a:tint val="40000"/>
            <a:alpha val="90000"/>
            <a:hueOff val="-568811"/>
            <a:satOff val="-26103"/>
            <a:lumOff val="-1142"/>
            <a:alphaOff val="0"/>
          </a:schemeClr>
        </a:solidFill>
        <a:ln w="9525" cap="flat" cmpd="sng" algn="ctr">
          <a:solidFill>
            <a:schemeClr val="accent2">
              <a:tint val="40000"/>
              <a:alpha val="90000"/>
              <a:hueOff val="-568811"/>
              <a:satOff val="-26103"/>
              <a:lumOff val="-1142"/>
              <a:alphaOff val="0"/>
            </a:schemeClr>
          </a:solidFill>
          <a:prstDash val="solid"/>
        </a:ln>
        <a:effectLst/>
      </dsp:spPr>
      <dsp:style>
        <a:lnRef idx="1">
          <a:scrgbClr r="0" g="0" b="0"/>
        </a:lnRef>
        <a:fillRef idx="1">
          <a:scrgbClr r="0" g="0" b="0"/>
        </a:fillRef>
        <a:effectRef idx="0">
          <a:scrgbClr r="0" g="0" b="0"/>
        </a:effectRef>
        <a:fontRef idx="minor"/>
      </dsp:style>
    </dsp:sp>
    <dsp:sp modelId="{48D34BCB-B31F-F140-AE6D-350F1E42BC80}">
      <dsp:nvSpPr>
        <dsp:cNvPr id="0" name=""/>
        <dsp:cNvSpPr/>
      </dsp:nvSpPr>
      <dsp:spPr>
        <a:xfrm>
          <a:off x="3652883" y="484513"/>
          <a:ext cx="576510" cy="576510"/>
        </a:xfrm>
        <a:prstGeom prst="ellipse">
          <a:avLst/>
        </a:prstGeom>
        <a:gradFill rotWithShape="0">
          <a:gsLst>
            <a:gs pos="0">
              <a:schemeClr val="accent2">
                <a:hueOff val="-939160"/>
                <a:satOff val="-38335"/>
                <a:lumOff val="1373"/>
                <a:alphaOff val="0"/>
                <a:shade val="51000"/>
                <a:satMod val="130000"/>
              </a:schemeClr>
            </a:gs>
            <a:gs pos="80000">
              <a:schemeClr val="accent2">
                <a:hueOff val="-939160"/>
                <a:satOff val="-38335"/>
                <a:lumOff val="1373"/>
                <a:alphaOff val="0"/>
                <a:shade val="93000"/>
                <a:satMod val="130000"/>
              </a:schemeClr>
            </a:gs>
            <a:gs pos="100000">
              <a:schemeClr val="accent2">
                <a:hueOff val="-939160"/>
                <a:satOff val="-38335"/>
                <a:lumOff val="1373"/>
                <a:alphaOff val="0"/>
                <a:shade val="94000"/>
                <a:satMod val="135000"/>
              </a:schemeClr>
            </a:gs>
          </a:gsLst>
          <a:lin ang="16200000" scaled="0"/>
        </a:gradFill>
        <a:ln w="9525" cap="flat" cmpd="sng" algn="ctr">
          <a:solidFill>
            <a:schemeClr val="accent2">
              <a:hueOff val="-939160"/>
              <a:satOff val="-38335"/>
              <a:lumOff val="1373"/>
              <a:alphaOff val="0"/>
            </a:schemeClr>
          </a:solidFill>
          <a:prstDash val="solid"/>
        </a:ln>
        <a:effectLst>
          <a:outerShdw blurRad="40000" dist="23000" dir="5400000" rotWithShape="0">
            <a:srgbClr val="000000">
              <a:alpha val="35000"/>
            </a:srgbClr>
          </a:outerShdw>
        </a:effectLst>
      </dsp:spPr>
      <dsp:style>
        <a:lnRef idx="1">
          <a:scrgbClr r="0" g="0" b="0"/>
        </a:lnRef>
        <a:fillRef idx="3">
          <a:scrgbClr r="0" g="0" b="0"/>
        </a:fillRef>
        <a:effectRef idx="2">
          <a:scrgbClr r="0" g="0" b="0"/>
        </a:effectRef>
        <a:fontRef idx="minor">
          <a:schemeClr val="lt1"/>
        </a:fontRef>
      </dsp:style>
      <dsp:txBody>
        <a:bodyPr spcFirstLastPara="0" vert="horz" wrap="square" lIns="22372" tIns="22372" rIns="22372" bIns="22372" numCol="1" spcCol="1270" anchor="ctr" anchorCtr="0">
          <a:noAutofit/>
        </a:bodyPr>
        <a:lstStyle/>
        <a:p>
          <a:pPr lvl="0" algn="ctr" defTabSz="1155700">
            <a:lnSpc>
              <a:spcPct val="90000"/>
            </a:lnSpc>
            <a:spcBef>
              <a:spcPct val="0"/>
            </a:spcBef>
            <a:spcAft>
              <a:spcPct val="35000"/>
            </a:spcAft>
          </a:pPr>
          <a:r>
            <a:rPr lang="en-US" sz="2600" kern="1200"/>
            <a:t>3</a:t>
          </a:r>
        </a:p>
      </dsp:txBody>
      <dsp:txXfrm>
        <a:off x="3737311" y="568941"/>
        <a:ext cx="407654" cy="407654"/>
      </dsp:txXfrm>
    </dsp:sp>
    <dsp:sp modelId="{525E8EBB-7892-5949-AE66-5589716878B1}">
      <dsp:nvSpPr>
        <dsp:cNvPr id="0" name=""/>
        <dsp:cNvSpPr/>
      </dsp:nvSpPr>
      <dsp:spPr>
        <a:xfrm>
          <a:off x="3305883" y="1235764"/>
          <a:ext cx="1373792" cy="1965600"/>
        </a:xfrm>
        <a:prstGeom prst="upArrowCallout">
          <a:avLst>
            <a:gd name="adj1" fmla="val 50000"/>
            <a:gd name="adj2" fmla="val 20000"/>
            <a:gd name="adj3" fmla="val 20000"/>
            <a:gd name="adj4" fmla="val 100000"/>
          </a:avLst>
        </a:prstGeom>
        <a:solidFill>
          <a:schemeClr val="accent2">
            <a:tint val="40000"/>
            <a:alpha val="90000"/>
            <a:hueOff val="-650070"/>
            <a:satOff val="-29831"/>
            <a:lumOff val="-1305"/>
            <a:alphaOff val="0"/>
          </a:schemeClr>
        </a:solidFill>
        <a:ln w="9525" cap="flat" cmpd="sng" algn="ctr">
          <a:solidFill>
            <a:schemeClr val="accent2">
              <a:tint val="40000"/>
              <a:alpha val="90000"/>
              <a:hueOff val="-650070"/>
              <a:satOff val="-29831"/>
              <a:lumOff val="-1305"/>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108366" tIns="165100" rIns="108366" bIns="165100" numCol="1" spcCol="1270" anchor="t" anchorCtr="0">
          <a:noAutofit/>
        </a:bodyPr>
        <a:lstStyle/>
        <a:p>
          <a:pPr lvl="0" algn="l" defTabSz="488950">
            <a:lnSpc>
              <a:spcPct val="90000"/>
            </a:lnSpc>
            <a:spcBef>
              <a:spcPct val="0"/>
            </a:spcBef>
            <a:spcAft>
              <a:spcPct val="35000"/>
            </a:spcAft>
          </a:pPr>
          <a:r>
            <a:rPr lang="lt-LT" sz="1100" kern="1200" dirty="0"/>
            <a:t>Vertinamos galimybės  imlių gyvūnų vakcinavimui, </a:t>
          </a:r>
          <a:endParaRPr lang="en-US" sz="1100" kern="1200" dirty="0"/>
        </a:p>
      </dsp:txBody>
      <dsp:txXfrm>
        <a:off x="3305883" y="1510522"/>
        <a:ext cx="1373792" cy="1690842"/>
      </dsp:txXfrm>
    </dsp:sp>
    <dsp:sp modelId="{75B3F25B-9AE7-5D40-9AD2-AFA0E9906298}">
      <dsp:nvSpPr>
        <dsp:cNvPr id="0" name=""/>
        <dsp:cNvSpPr/>
      </dsp:nvSpPr>
      <dsp:spPr>
        <a:xfrm>
          <a:off x="4837470" y="772732"/>
          <a:ext cx="1391457" cy="72"/>
        </a:xfrm>
        <a:prstGeom prst="rect">
          <a:avLst/>
        </a:prstGeom>
        <a:solidFill>
          <a:schemeClr val="accent2">
            <a:tint val="40000"/>
            <a:alpha val="90000"/>
            <a:hueOff val="-731328"/>
            <a:satOff val="-33560"/>
            <a:lumOff val="-1468"/>
            <a:alphaOff val="0"/>
          </a:schemeClr>
        </a:solidFill>
        <a:ln w="9525" cap="flat" cmpd="sng" algn="ctr">
          <a:solidFill>
            <a:schemeClr val="accent2">
              <a:tint val="40000"/>
              <a:alpha val="90000"/>
              <a:hueOff val="-731328"/>
              <a:satOff val="-33560"/>
              <a:lumOff val="-1468"/>
              <a:alphaOff val="0"/>
            </a:schemeClr>
          </a:solidFill>
          <a:prstDash val="solid"/>
        </a:ln>
        <a:effectLst/>
      </dsp:spPr>
      <dsp:style>
        <a:lnRef idx="1">
          <a:scrgbClr r="0" g="0" b="0"/>
        </a:lnRef>
        <a:fillRef idx="1">
          <a:scrgbClr r="0" g="0" b="0"/>
        </a:fillRef>
        <a:effectRef idx="0">
          <a:scrgbClr r="0" g="0" b="0"/>
        </a:effectRef>
        <a:fontRef idx="minor"/>
      </dsp:style>
    </dsp:sp>
    <dsp:sp modelId="{8DBF17D1-649B-E442-8A2D-CA0EF19DC1FF}">
      <dsp:nvSpPr>
        <dsp:cNvPr id="0" name=""/>
        <dsp:cNvSpPr/>
      </dsp:nvSpPr>
      <dsp:spPr>
        <a:xfrm>
          <a:off x="6266033" y="720821"/>
          <a:ext cx="71118" cy="133579"/>
        </a:xfrm>
        <a:prstGeom prst="chevron">
          <a:avLst>
            <a:gd name="adj" fmla="val 90000"/>
          </a:avLst>
        </a:prstGeom>
        <a:solidFill>
          <a:schemeClr val="accent2">
            <a:tint val="40000"/>
            <a:alpha val="90000"/>
            <a:hueOff val="-812587"/>
            <a:satOff val="-37289"/>
            <a:lumOff val="-1631"/>
            <a:alphaOff val="0"/>
          </a:schemeClr>
        </a:solidFill>
        <a:ln w="9525" cap="flat" cmpd="sng" algn="ctr">
          <a:solidFill>
            <a:schemeClr val="accent2">
              <a:tint val="40000"/>
              <a:alpha val="90000"/>
              <a:hueOff val="-812587"/>
              <a:satOff val="-37289"/>
              <a:lumOff val="-1631"/>
              <a:alphaOff val="0"/>
            </a:schemeClr>
          </a:solidFill>
          <a:prstDash val="solid"/>
        </a:ln>
        <a:effectLst/>
      </dsp:spPr>
      <dsp:style>
        <a:lnRef idx="1">
          <a:scrgbClr r="0" g="0" b="0"/>
        </a:lnRef>
        <a:fillRef idx="1">
          <a:scrgbClr r="0" g="0" b="0"/>
        </a:fillRef>
        <a:effectRef idx="0">
          <a:scrgbClr r="0" g="0" b="0"/>
        </a:effectRef>
        <a:fontRef idx="minor"/>
      </dsp:style>
    </dsp:sp>
    <dsp:sp modelId="{C30C7B55-C455-BD43-B01D-E874B96CDC79}">
      <dsp:nvSpPr>
        <dsp:cNvPr id="0" name=""/>
        <dsp:cNvSpPr/>
      </dsp:nvSpPr>
      <dsp:spPr>
        <a:xfrm>
          <a:off x="5244943" y="484513"/>
          <a:ext cx="576510" cy="576510"/>
        </a:xfrm>
        <a:prstGeom prst="ellipse">
          <a:avLst/>
        </a:prstGeom>
        <a:gradFill rotWithShape="0">
          <a:gsLst>
            <a:gs pos="0">
              <a:schemeClr val="accent2">
                <a:hueOff val="-1408740"/>
                <a:satOff val="-57502"/>
                <a:lumOff val="2059"/>
                <a:alphaOff val="0"/>
                <a:shade val="51000"/>
                <a:satMod val="130000"/>
              </a:schemeClr>
            </a:gs>
            <a:gs pos="80000">
              <a:schemeClr val="accent2">
                <a:hueOff val="-1408740"/>
                <a:satOff val="-57502"/>
                <a:lumOff val="2059"/>
                <a:alphaOff val="0"/>
                <a:shade val="93000"/>
                <a:satMod val="130000"/>
              </a:schemeClr>
            </a:gs>
            <a:gs pos="100000">
              <a:schemeClr val="accent2">
                <a:hueOff val="-1408740"/>
                <a:satOff val="-57502"/>
                <a:lumOff val="2059"/>
                <a:alphaOff val="0"/>
                <a:shade val="94000"/>
                <a:satMod val="135000"/>
              </a:schemeClr>
            </a:gs>
          </a:gsLst>
          <a:lin ang="16200000" scaled="0"/>
        </a:gradFill>
        <a:ln w="9525" cap="flat" cmpd="sng" algn="ctr">
          <a:solidFill>
            <a:schemeClr val="accent2">
              <a:hueOff val="-1408740"/>
              <a:satOff val="-57502"/>
              <a:lumOff val="2059"/>
              <a:alphaOff val="0"/>
            </a:schemeClr>
          </a:solidFill>
          <a:prstDash val="solid"/>
        </a:ln>
        <a:effectLst>
          <a:outerShdw blurRad="40000" dist="23000" dir="5400000" rotWithShape="0">
            <a:srgbClr val="000000">
              <a:alpha val="35000"/>
            </a:srgbClr>
          </a:outerShdw>
        </a:effectLst>
      </dsp:spPr>
      <dsp:style>
        <a:lnRef idx="1">
          <a:scrgbClr r="0" g="0" b="0"/>
        </a:lnRef>
        <a:fillRef idx="3">
          <a:scrgbClr r="0" g="0" b="0"/>
        </a:fillRef>
        <a:effectRef idx="2">
          <a:scrgbClr r="0" g="0" b="0"/>
        </a:effectRef>
        <a:fontRef idx="minor">
          <a:schemeClr val="lt1"/>
        </a:fontRef>
      </dsp:style>
      <dsp:txBody>
        <a:bodyPr spcFirstLastPara="0" vert="horz" wrap="square" lIns="22372" tIns="22372" rIns="22372" bIns="22372" numCol="1" spcCol="1270" anchor="ctr" anchorCtr="0">
          <a:noAutofit/>
        </a:bodyPr>
        <a:lstStyle/>
        <a:p>
          <a:pPr lvl="0" algn="ctr" defTabSz="1155700">
            <a:lnSpc>
              <a:spcPct val="90000"/>
            </a:lnSpc>
            <a:spcBef>
              <a:spcPct val="0"/>
            </a:spcBef>
            <a:spcAft>
              <a:spcPct val="35000"/>
            </a:spcAft>
          </a:pPr>
          <a:r>
            <a:rPr lang="en-US" sz="2600" kern="1200"/>
            <a:t>4</a:t>
          </a:r>
        </a:p>
      </dsp:txBody>
      <dsp:txXfrm>
        <a:off x="5329371" y="568941"/>
        <a:ext cx="407654" cy="407654"/>
      </dsp:txXfrm>
    </dsp:sp>
    <dsp:sp modelId="{5BB59C3C-3ABB-B64F-A939-0C8559162DB2}">
      <dsp:nvSpPr>
        <dsp:cNvPr id="0" name=""/>
        <dsp:cNvSpPr/>
      </dsp:nvSpPr>
      <dsp:spPr>
        <a:xfrm>
          <a:off x="4780679" y="1226624"/>
          <a:ext cx="1537093" cy="1965600"/>
        </a:xfrm>
        <a:prstGeom prst="upArrowCallout">
          <a:avLst>
            <a:gd name="adj1" fmla="val 50000"/>
            <a:gd name="adj2" fmla="val 20000"/>
            <a:gd name="adj3" fmla="val 20000"/>
            <a:gd name="adj4" fmla="val 100000"/>
          </a:avLst>
        </a:prstGeom>
        <a:solidFill>
          <a:schemeClr val="accent2">
            <a:tint val="40000"/>
            <a:alpha val="90000"/>
            <a:hueOff val="-893846"/>
            <a:satOff val="-41018"/>
            <a:lumOff val="-1794"/>
            <a:alphaOff val="0"/>
          </a:schemeClr>
        </a:solidFill>
        <a:ln w="9525" cap="flat" cmpd="sng" algn="ctr">
          <a:solidFill>
            <a:schemeClr val="accent2">
              <a:tint val="40000"/>
              <a:alpha val="90000"/>
              <a:hueOff val="-893846"/>
              <a:satOff val="-41018"/>
              <a:lumOff val="-1794"/>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112288" tIns="165100" rIns="112288" bIns="165100" numCol="1" spcCol="1270" anchor="t" anchorCtr="0">
          <a:noAutofit/>
        </a:bodyPr>
        <a:lstStyle/>
        <a:p>
          <a:pPr marL="0" marR="0" lvl="0" indent="0" algn="l" defTabSz="914400" eaLnBrk="1" fontAlgn="auto" latinLnBrk="0" hangingPunct="1">
            <a:lnSpc>
              <a:spcPct val="100000"/>
            </a:lnSpc>
            <a:spcBef>
              <a:spcPct val="0"/>
            </a:spcBef>
            <a:spcAft>
              <a:spcPts val="0"/>
            </a:spcAft>
            <a:buClrTx/>
            <a:buSzTx/>
            <a:buFontTx/>
            <a:buNone/>
            <a:tabLst/>
            <a:defRPr/>
          </a:pPr>
          <a:r>
            <a:rPr lang="lt-LT" sz="1100" kern="1200" dirty="0"/>
            <a:t>Parengtos rekomendacijas gyvūnų laikytojams ir vežėjams dėl biologinio saugumo priemonių, kurių reikia laikytis siekiant apsaugoti šiai ligai imlius gyvūnus nuo užsikrėtimo MLL virusu gyvūnų.</a:t>
          </a:r>
          <a:endParaRPr lang="en-US" sz="1100" kern="1200" dirty="0"/>
        </a:p>
      </dsp:txBody>
      <dsp:txXfrm>
        <a:off x="4780679" y="1534043"/>
        <a:ext cx="1537093" cy="1658181"/>
      </dsp:txXfrm>
    </dsp:sp>
    <dsp:sp modelId="{635A4B3E-CA1E-43B2-A85C-4E20C60FB280}">
      <dsp:nvSpPr>
        <dsp:cNvPr id="0" name=""/>
        <dsp:cNvSpPr/>
      </dsp:nvSpPr>
      <dsp:spPr>
        <a:xfrm>
          <a:off x="6419149" y="772732"/>
          <a:ext cx="686896" cy="72"/>
        </a:xfrm>
        <a:prstGeom prst="rect">
          <a:avLst/>
        </a:prstGeom>
        <a:solidFill>
          <a:schemeClr val="accent2">
            <a:tint val="40000"/>
            <a:alpha val="90000"/>
            <a:hueOff val="-975105"/>
            <a:satOff val="-44747"/>
            <a:lumOff val="-1957"/>
            <a:alphaOff val="0"/>
          </a:schemeClr>
        </a:solidFill>
        <a:ln w="9525" cap="flat" cmpd="sng" algn="ctr">
          <a:solidFill>
            <a:schemeClr val="accent2">
              <a:tint val="40000"/>
              <a:alpha val="90000"/>
              <a:hueOff val="-975105"/>
              <a:satOff val="-44747"/>
              <a:lumOff val="-1957"/>
              <a:alphaOff val="0"/>
            </a:schemeClr>
          </a:solidFill>
          <a:prstDash val="solid"/>
        </a:ln>
        <a:effectLst/>
      </dsp:spPr>
      <dsp:style>
        <a:lnRef idx="1">
          <a:scrgbClr r="0" g="0" b="0"/>
        </a:lnRef>
        <a:fillRef idx="1">
          <a:scrgbClr r="0" g="0" b="0"/>
        </a:fillRef>
        <a:effectRef idx="0">
          <a:scrgbClr r="0" g="0" b="0"/>
        </a:effectRef>
        <a:fontRef idx="minor"/>
      </dsp:style>
    </dsp:sp>
    <dsp:sp modelId="{83D35983-8BFE-487E-9CED-3ABCE4F4C882}">
      <dsp:nvSpPr>
        <dsp:cNvPr id="0" name=""/>
        <dsp:cNvSpPr/>
      </dsp:nvSpPr>
      <dsp:spPr>
        <a:xfrm>
          <a:off x="6817790" y="484513"/>
          <a:ext cx="576510" cy="576510"/>
        </a:xfrm>
        <a:prstGeom prst="ellipse">
          <a:avLst/>
        </a:prstGeom>
        <a:gradFill rotWithShape="0">
          <a:gsLst>
            <a:gs pos="0">
              <a:schemeClr val="accent2">
                <a:hueOff val="-1878320"/>
                <a:satOff val="-76669"/>
                <a:lumOff val="2746"/>
                <a:alphaOff val="0"/>
                <a:shade val="51000"/>
                <a:satMod val="130000"/>
              </a:schemeClr>
            </a:gs>
            <a:gs pos="80000">
              <a:schemeClr val="accent2">
                <a:hueOff val="-1878320"/>
                <a:satOff val="-76669"/>
                <a:lumOff val="2746"/>
                <a:alphaOff val="0"/>
                <a:shade val="93000"/>
                <a:satMod val="130000"/>
              </a:schemeClr>
            </a:gs>
            <a:gs pos="100000">
              <a:schemeClr val="accent2">
                <a:hueOff val="-1878320"/>
                <a:satOff val="-76669"/>
                <a:lumOff val="2746"/>
                <a:alphaOff val="0"/>
                <a:shade val="94000"/>
                <a:satMod val="135000"/>
              </a:schemeClr>
            </a:gs>
          </a:gsLst>
          <a:lin ang="16200000" scaled="0"/>
        </a:gradFill>
        <a:ln w="9525" cap="flat" cmpd="sng" algn="ctr">
          <a:solidFill>
            <a:schemeClr val="accent2">
              <a:hueOff val="-1878320"/>
              <a:satOff val="-76669"/>
              <a:lumOff val="2746"/>
              <a:alphaOff val="0"/>
            </a:schemeClr>
          </a:solidFill>
          <a:prstDash val="solid"/>
        </a:ln>
        <a:effectLst>
          <a:outerShdw blurRad="40000" dist="23000" dir="5400000" rotWithShape="0">
            <a:srgbClr val="000000">
              <a:alpha val="35000"/>
            </a:srgbClr>
          </a:outerShdw>
        </a:effectLst>
      </dsp:spPr>
      <dsp:style>
        <a:lnRef idx="1">
          <a:scrgbClr r="0" g="0" b="0"/>
        </a:lnRef>
        <a:fillRef idx="3">
          <a:scrgbClr r="0" g="0" b="0"/>
        </a:fillRef>
        <a:effectRef idx="2">
          <a:scrgbClr r="0" g="0" b="0"/>
        </a:effectRef>
        <a:fontRef idx="minor">
          <a:schemeClr val="lt1"/>
        </a:fontRef>
      </dsp:style>
      <dsp:txBody>
        <a:bodyPr spcFirstLastPara="0" vert="horz" wrap="square" lIns="22372" tIns="22372" rIns="22372" bIns="22372" numCol="1" spcCol="1270" anchor="ctr" anchorCtr="0">
          <a:noAutofit/>
        </a:bodyPr>
        <a:lstStyle/>
        <a:p>
          <a:pPr lvl="0" algn="ctr" defTabSz="1155700">
            <a:lnSpc>
              <a:spcPct val="90000"/>
            </a:lnSpc>
            <a:spcBef>
              <a:spcPct val="0"/>
            </a:spcBef>
            <a:spcAft>
              <a:spcPct val="35000"/>
            </a:spcAft>
          </a:pPr>
          <a:r>
            <a:rPr lang="lt-LT" sz="2600" kern="1200"/>
            <a:t>5</a:t>
          </a:r>
        </a:p>
      </dsp:txBody>
      <dsp:txXfrm>
        <a:off x="6902218" y="568941"/>
        <a:ext cx="407654" cy="407654"/>
      </dsp:txXfrm>
    </dsp:sp>
    <dsp:sp modelId="{1E65145F-0917-4938-9499-DEEC8E860951}">
      <dsp:nvSpPr>
        <dsp:cNvPr id="0" name=""/>
        <dsp:cNvSpPr/>
      </dsp:nvSpPr>
      <dsp:spPr>
        <a:xfrm>
          <a:off x="6419149" y="1226624"/>
          <a:ext cx="1373792" cy="1965600"/>
        </a:xfrm>
        <a:prstGeom prst="upArrowCallout">
          <a:avLst>
            <a:gd name="adj1" fmla="val 50000"/>
            <a:gd name="adj2" fmla="val 20000"/>
            <a:gd name="adj3" fmla="val 20000"/>
            <a:gd name="adj4" fmla="val 100000"/>
          </a:avLst>
        </a:prstGeom>
        <a:solidFill>
          <a:schemeClr val="accent2">
            <a:tint val="40000"/>
            <a:alpha val="90000"/>
            <a:hueOff val="-1137622"/>
            <a:satOff val="-52205"/>
            <a:lumOff val="-2283"/>
            <a:alphaOff val="0"/>
          </a:schemeClr>
        </a:solidFill>
        <a:ln w="9525" cap="flat" cmpd="sng" algn="ctr">
          <a:solidFill>
            <a:schemeClr val="accent2">
              <a:tint val="40000"/>
              <a:alpha val="90000"/>
              <a:hueOff val="-1137622"/>
              <a:satOff val="-52205"/>
              <a:lumOff val="-2283"/>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108366" tIns="165100" rIns="108366" bIns="165100" numCol="1" spcCol="1270" anchor="t" anchorCtr="0">
          <a:noAutofit/>
        </a:bodyPr>
        <a:lstStyle/>
        <a:p>
          <a:pPr marL="0" marR="0" lvl="0" indent="0" algn="l" defTabSz="914400" eaLnBrk="1" fontAlgn="auto" latinLnBrk="0" hangingPunct="1">
            <a:lnSpc>
              <a:spcPct val="100000"/>
            </a:lnSpc>
            <a:spcBef>
              <a:spcPct val="0"/>
            </a:spcBef>
            <a:spcAft>
              <a:spcPts val="0"/>
            </a:spcAft>
            <a:buClrTx/>
            <a:buSzTx/>
            <a:buFontTx/>
            <a:buNone/>
            <a:tabLst/>
            <a:defRPr/>
          </a:pPr>
          <a:r>
            <a:rPr lang="lt-LT" sz="1100" kern="1200" dirty="0"/>
            <a:t>Kreiptasi į NMVRVI dėl rizikos vertinimo.</a:t>
          </a:r>
          <a:endParaRPr lang="en-US" sz="1100" kern="1200" dirty="0"/>
        </a:p>
        <a:p>
          <a:pPr marL="0" lvl="0" algn="l" defTabSz="488950">
            <a:lnSpc>
              <a:spcPct val="90000"/>
            </a:lnSpc>
            <a:spcBef>
              <a:spcPct val="0"/>
            </a:spcBef>
            <a:spcAft>
              <a:spcPct val="35000"/>
            </a:spcAft>
            <a:buNone/>
          </a:pPr>
          <a:endParaRPr lang="en-US" sz="1100" kern="1200" dirty="0"/>
        </a:p>
      </dsp:txBody>
      <dsp:txXfrm>
        <a:off x="6419149" y="1501382"/>
        <a:ext cx="1373792" cy="1690842"/>
      </dsp:txXfrm>
    </dsp:sp>
  </dsp:spTree>
</dsp:drawing>
</file>

<file path=ppt/diagrams/layout1.xml><?xml version="1.0" encoding="utf-8"?>
<dgm:layoutDef xmlns:dgm="http://schemas.openxmlformats.org/drawingml/2006/diagram" xmlns:a="http://schemas.openxmlformats.org/drawingml/2006/main" uniqueId="urn:microsoft.com/office/officeart/2018/2/layout/IconLabelDescriptionList">
  <dgm:title val="Icon Label Description List"/>
  <dgm:desc val="Use to show non-sequential or grouped chunks of information. The placeholder holds an icon or small picture, and corresponding text boxes show Level 1 and Level 2 text respectively. Works well for minimal Level 1 text accompanied by lengthier Level two text."/>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if>
      <dgm:else name="Name2">
        <dgm:alg type="lin">
          <dgm:param type="linDir" val="fromR"/>
        </dgm:alg>
      </dgm:else>
    </dgm:choose>
    <dgm:shape xmlns:r="http://schemas.openxmlformats.org/officeDocument/2006/relationships" r:blip="">
      <dgm:adjLst/>
    </dgm:shape>
    <dgm:presOf/>
    <dgm:constrLst>
      <dgm:constr type="h" for="ch" forName="compNode" refType="h" fact="0.45"/>
      <dgm:constr type="w" for="ch" forName="compNode" val="120"/>
      <dgm:constr type="w" for="ch" forName="sibTrans" refType="w" refFor="ch" refForName="compNode" fact="0.175"/>
      <dgm:constr type="primFontSz" for="des" forName="parTx" val="36"/>
      <dgm:constr type="primFontSz" for="des" forName="desTx" refType="primFontSz" refFor="des" refForName="parTx" op="lte" fact="0.75"/>
      <dgm:constr type="h" for="des" forName="compNode" op="equ"/>
      <dgm:constr type="h" for="des" forName="iconRect" op="equ"/>
      <dgm:constr type="w" for="des" forName="iconRect" op="equ"/>
      <dgm:constr type="h" for="des" forName="iconSpace" op="equ"/>
      <dgm:constr type="h" for="des" forName="parTx" op="equ"/>
      <dgm:constr type="h" for="des" forName="txSpace" op="equ"/>
      <dgm:constr type="h" for="des" forName="desTx" op="equ"/>
    </dgm:constrLst>
    <dgm:ruleLst>
      <dgm:rule type="w" for="ch" forName="compNode" val="0" fact="NaN" max="NaN"/>
    </dgm:ruleLst>
    <dgm:forEach name="Name3" axis="ch" ptType="node">
      <dgm:layoutNode name="compNode">
        <dgm:alg type="composite"/>
        <dgm:shape xmlns:r="http://schemas.openxmlformats.org/officeDocument/2006/relationships" r:blip="">
          <dgm:adjLst/>
        </dgm:shape>
        <dgm:presOf axis="self"/>
        <dgm:constrLst>
          <dgm:constr type="w" for="ch" forName="iconRect" refType="w" fact="0.35"/>
          <dgm:constr type="h" for="ch" forName="iconRect" refType="w" refFor="ch" refForName="iconRect"/>
          <dgm:constr type="l" for="ch" forName="iconRect"/>
          <dgm:constr type="t" for="ch" forName="iconRect"/>
          <dgm:constr type="w" for="ch" forName="iconSpace" refType="w"/>
          <dgm:constr type="h" for="ch" forName="iconSpace" refType="h" fact="0.043"/>
          <dgm:constr type="l" for="ch" forName="iconSpace"/>
          <dgm:constr type="t" for="ch" forName="iconSpace" refType="b" refFor="ch" refForName="iconRect"/>
          <dgm:constr type="w" for="ch" forName="parTx" refType="w"/>
          <dgm:constr type="h" for="ch" forName="parTx" refType="w" fact="0.15"/>
          <dgm:constr type="l" for="ch" forName="parTx"/>
          <dgm:constr type="t" for="ch" forName="parTx" refType="b" refFor="ch" refForName="iconSpace"/>
          <dgm:constr type="h" for="ch" forName="txSpace" refType="h" fact="0.02"/>
          <dgm:constr type="w" for="ch" forName="txSpace" refType="w"/>
          <dgm:constr type="l" for="ch" forName="txSpace"/>
          <dgm:constr type="t" for="ch" forName="txSpace" refType="b" refFor="ch" refForName="parTx"/>
          <dgm:constr type="w" for="ch" forName="desTx" refType="w"/>
          <dgm:constr type="l" for="ch" forName="desTx"/>
          <dgm:constr type="t" for="ch" forName="desTx" refType="b" refFor="ch" refForName="txSpace"/>
        </dgm:constrLst>
        <dgm:ruleLst>
          <dgm:rule type="h" val="INF" fact="NaN" max="NaN"/>
        </dgm:ruleLst>
        <dgm:layoutNode name="iconRect" styleLbl="node1">
          <dgm:alg type="sp"/>
          <dgm:shape xmlns:r="http://schemas.openxmlformats.org/officeDocument/2006/relationships" type="rect" r:blip="" blipPhldr="1">
            <dgm:adjLst/>
          </dgm:shape>
          <dgm:presOf/>
          <dgm:constrLst/>
          <dgm:ruleLst/>
        </dgm:layoutNode>
        <dgm:layoutNode name="iconSpace">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t"/>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4" fact="NaN" max="NaN"/>
            <dgm:rule type="h" val="INF" fact="NaN" max="NaN"/>
          </dgm:ruleLst>
        </dgm:layoutNode>
        <dgm:layoutNode name="txSpace">
          <dgm:alg type="sp"/>
          <dgm:shape xmlns:r="http://schemas.openxmlformats.org/officeDocument/2006/relationships" r:blip="">
            <dgm:adjLst/>
          </dgm:shape>
          <dgm:presOf/>
          <dgm:constrLst/>
          <dgm:ruleLst/>
        </dgm:layoutNode>
        <dgm:layoutNode name="desTx" styleLbl="revTx">
          <dgm:varLst/>
          <dgm:alg type="tx">
            <dgm:param type="stBulletLvl" val="0"/>
            <dgm:param type="txAnchorVert" val="t"/>
            <dgm:param type="parTxLTRAlign" val="l"/>
            <dgm:param type="shpTxLTRAlignCh" val="l"/>
            <dgm:param type="parTxRTLAlign" val="r"/>
            <dgm:param type="shpTxRTLAlignCh" val="r"/>
          </dgm:alg>
          <dgm:shape xmlns:r="http://schemas.openxmlformats.org/officeDocument/2006/relationships" type="rect" r:blip="">
            <dgm:adjLst/>
          </dgm:shape>
          <dgm:presOf axis="des" ptType="node"/>
          <dgm:constrLst>
            <dgm:constr type="secFontSz" refType="primFontSz"/>
            <dgm:constr type="lMarg"/>
            <dgm:constr type="rMarg"/>
            <dgm:constr type="tMarg"/>
            <dgm:constr type="bMarg"/>
          </dgm:constrLst>
          <dgm:ruleLst>
            <dgm:rule type="primFontSz" val="NaN" fact="NaN" max="17"/>
            <dgm:rule type="h" val="INF" fact="NaN" max="NaN"/>
          </dgm:ruleLst>
        </dgm:layoutNode>
      </dgm:layoutNode>
      <dgm:forEach name="Name4"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xmlns="">
        <a:lvl1pPr>
          <a:lnSpc>
            <a:spcPct val="100000"/>
          </a:lnSpc>
          <a:defRPr b="1"/>
        </a:lvl1pPr>
        <a:lvl2pPr>
          <a:lnSpc>
            <a:spcPct val="100000"/>
          </a:lnSpc>
        </a:lvl2pPr>
      </dgm1612:lstStyle>
    </a:ext>
  </dgm:extLst>
</dgm:layoutDef>
</file>

<file path=ppt/diagrams/layout2.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16/7/layout/LinearArrowProcessNumbered">
  <dgm:title val="Linear Arrow Process Numbered"/>
  <dgm:desc val="Used to show a progression; a timeline; sequential steps in a task, process, or workflow; or to emphasize movement or direction. Automatic numbers have been introduced to show the steps of the process which appears in a circle. Level 1 and Level 2 text appear in a shape called UpArrowCallout. Also the nodes are connected by an arrow like shape emphasizing the process nature."/>
  <dgm:catLst>
    <dgm:cat type="process" pri="500"/>
  </dgm:catLst>
  <dgm:sampData>
    <dgm:dataModel>
      <dgm:ptLst>
        <dgm:pt modelId="0" type="doc"/>
        <dgm:pt modelId="1">
          <dgm:prSet phldr="1"/>
        </dgm:pt>
        <dgm:pt modelId="11">
          <dgm:prSet phldr="1"/>
        </dgm:pt>
        <dgm:pt modelId="2">
          <dgm:prSet phldr="1"/>
        </dgm:pt>
        <dgm:pt modelId="21">
          <dgm:prSet phldr="1"/>
        </dgm:pt>
        <dgm:pt modelId="3">
          <dgm:prSet phldr="1"/>
        </dgm:pt>
        <dgm:pt modelId="31">
          <dgm:prSet phldr="1"/>
        </dgm:pt>
        <dgm:pt modelId="101" type="sibTrans" cxnId="4">
          <dgm:prSet phldrT="1"/>
          <dgm:t>
            <a:bodyPr/>
            <a:lstStyle/>
            <a:p>
              <a:r>
                <a:t>1</a:t>
              </a:r>
            </a:p>
          </dgm:t>
        </dgm:pt>
        <dgm:pt modelId="201" type="sibTrans" cxnId="5">
          <dgm:prSet phldrT="2"/>
          <dgm:t>
            <a:bodyPr/>
            <a:lstStyle/>
            <a:p>
              <a:r>
                <a:t>2</a:t>
              </a:r>
            </a:p>
          </dgm:t>
        </dgm:pt>
        <dgm:pt modelId="301" type="sibTrans" cxnId="6">
          <dgm:prSet phldrT="3"/>
          <dgm:t>
            <a:bodyPr/>
            <a:lstStyle/>
            <a:p>
              <a:r>
                <a:t>3</a:t>
              </a:r>
            </a:p>
          </dgm:t>
        </dgm:pt>
      </dgm:ptLst>
      <dgm:cxnLst>
        <dgm:cxn modelId="4" srcId="0" destId="1" srcOrd="0" destOrd="0" sibTransId="101"/>
        <dgm:cxn modelId="5" srcId="0" destId="2" srcOrd="1" destOrd="0" sibTransId="201"/>
        <dgm:cxn modelId="6" srcId="0" destId="3" srcOrd="3" destOrd="0" sibTransId="301"/>
        <dgm:cxn modelId="13" srcId="1" destId="11" srcOrd="0" destOrd="0"/>
        <dgm:cxn modelId="23" srcId="2" destId="21" srcOrd="0" destOrd="0"/>
        <dgm:cxn modelId="33" srcId="3" destId="31" srcOrd="0" destOrd="0"/>
      </dgm:cxnLst>
      <dgm:bg/>
      <dgm:whole/>
    </dgm:dataModel>
  </dgm:sampData>
  <dgm:style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rSet phldr="1"/>
        </dgm:pt>
        <dgm:pt modelId="11">
          <dgm:prSet phldr="1"/>
        </dgm:pt>
        <dgm:pt modelId="2">
          <dgm:prSet phldr="1"/>
        </dgm:pt>
        <dgm:pt modelId="21">
          <dgm:prSet phldr="1"/>
        </dgm:pt>
        <dgm:pt modelId="3">
          <dgm:prSet phldr="1"/>
        </dgm:pt>
        <dgm:pt modelId="31">
          <dgm:prSet phldr="1"/>
        </dgm:pt>
        <dgm:pt modelId="4">
          <dgm:prSet phldr="1"/>
        </dgm:pt>
        <dgm:pt modelId="41">
          <dgm:prSet phldr="1"/>
        </dgm:pt>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alg type="lin">
      <dgm:param type="linDir" val="fromL"/>
      <dgm:param type="nodeVertAlign" val="t"/>
    </dgm:alg>
    <dgm:shape xmlns:r="http://schemas.openxmlformats.org/officeDocument/2006/relationships" r:blip="">
      <dgm:adjLst/>
    </dgm:shape>
    <dgm:presOf/>
    <dgm:constrLst>
      <dgm:constr type="w" for="ch" forName="compositeNode" refType="w"/>
      <dgm:constr type="h" for="ch" forName="compositeNode" op="equ"/>
      <dgm:constr type="w" for="ch" forName="sibTransComposite" refType="w" refFor="ch" refForName="compositeNode" fact="0"/>
      <dgm:constr type="w" for="des" forName="parTx"/>
      <dgm:constr type="h" for="des" forName="parTx" op="equ"/>
      <dgm:constr type="h" for="des" forName="parSh" op="equ"/>
      <dgm:constr type="w" for="des" forName="nodeText"/>
      <dgm:constr type="h" for="des" forName="nodeText" op="equ"/>
      <dgm:constr type="w" for="des" forName="parSh"/>
      <dgm:constr type="w" for="des" forName="parSh" op="equ"/>
      <dgm:constr type="primFontSz" for="des" forName="parTx" val="26"/>
      <dgm:constr type="primFontSz" for="des" forName="parTx" op="equ"/>
      <dgm:constr type="primFontSz" for="des" forName="parSh" op="equ"/>
      <dgm:constr type="primFontSz" for="des" forName="nodeText" op="equ"/>
      <dgm:constr type="secFontSz" for="des" forName="nodeText" op="equ"/>
      <dgm:constr type="primFontSz" for="des" forName="sibTransNodeCircle" op="equ"/>
      <dgm:constr type="h" for="des" forName="sibTransNodeCircle" op="equ"/>
      <dgm:constr type="w" for="des" forName="sibTransNodeCircle" op="equ"/>
      <dgm:constr type="h" for="des" forName="parTx" refType="primFontSz" refFor="des" refForName="parTx" fact="1.5"/>
      <dgm:constr type="h" for="ch" forName="compositeNode" refType="h"/>
      <dgm:constr type="h" for="des" forName="parSh" refType="w"/>
      <dgm:constr type="h" for="des" forName="nodeText" refType="primFontSz" refFor="des" refForName="parTx" fact="2.1"/>
      <dgm:constr type="h" for="des" forName="parSh" refType="h" refFor="des" refForName="parTx" op="lte" fact="1.2"/>
      <dgm:constr type="h" for="des" forName="parSh" refType="h" refFor="des" refForName="parTx" op="gte" fact="1.2"/>
    </dgm:constrLst>
    <dgm:ruleLst>
      <dgm:rule type="primFontSz" for="des" forName="parSh" val="5" fact="NaN" max="NaN"/>
    </dgm:ruleLst>
    <dgm:forEach name="Name3" axis="ch" ptType="node">
      <dgm:layoutNode name="compositeNode">
        <dgm:alg type="composite"/>
        <dgm:shape xmlns:r="http://schemas.openxmlformats.org/officeDocument/2006/relationships" r:blip="">
          <dgm:adjLst/>
        </dgm:shape>
        <dgm:presOf/>
        <dgm:choose name="Name004">
          <dgm:if name="Name5" axis="self" ptType="node" func="cnt" op="equ" val="0">
            <dgm:constrLst>
              <dgm:constr type="w" for="ch" forName="parTx" refType="w"/>
              <dgm:constr type="w" for="ch" forName="parSh" refType="w" refFor="ch" refForName="parTx"/>
              <dgm:constr type="w" for="ch" forName="nodeText" refType="w" refFor="ch" refForName="parTx"/>
              <dgm:constr type="t" for="ch" forName="nodeText" refType="b" refFor="ch" refForName="parSh"/>
            </dgm:constrLst>
          </dgm:if>
          <dgm:else name="Name6">
            <dgm:constrLst>
              <dgm:constr type="w" for="ch" forName="parTx" refType="w"/>
              <dgm:constr type="w" for="ch" forName="parSh" refType="w" refFor="ch" refForName="parTx"/>
              <dgm:constr type="w" for="ch" forName="nodeText" refType="w" refFor="ch" refForName="parTx" fact="0.9"/>
              <dgm:constr type="t" for="ch" forName="nodeText" refType="b" refFor="ch" refForName="parSh"/>
            </dgm:constrLst>
          </dgm:else>
        </dgm:choose>
        <dgm:ruleLst>
          <dgm:rule type="h" val="INF" fact="NaN" max="NaN"/>
        </dgm:ruleLst>
        <dgm:layoutNode name="parTx">
          <dgm:varLst>
            <dgm:chMax val="0"/>
            <dgm:chPref val="0"/>
            <dgm:bulletEnabled val="1"/>
          </dgm:varLst>
          <dgm:alg type="tx"/>
          <dgm:shape xmlns:r="http://schemas.openxmlformats.org/officeDocument/2006/relationships" type="rect" r:blip="" zOrderOff="1" hideGeom="1">
            <dgm:adjLst/>
          </dgm:shape>
          <dgm:presOf/>
          <dgm:constrLst>
            <dgm:constr type="h" refType="w" op="lte" fact="0.4"/>
            <dgm:constr type="h"/>
          </dgm:constrLst>
          <dgm:ruleLst>
            <dgm:rule type="h" val="INF" fact="NaN" max="NaN"/>
          </dgm:ruleLst>
        </dgm:layoutNode>
        <dgm:layoutNode name="parSh">
          <dgm:alg type="composite"/>
          <dgm:shape xmlns:r="http://schemas.openxmlformats.org/officeDocument/2006/relationships" r:blip="">
            <dgm:adjLst/>
          </dgm:shape>
          <dgm:presOf axis="self" ptType="node"/>
          <dgm:choose name="casesForFirstAndLastNode">
            <dgm:if name="ifFirstNode" axis="self" ptType="node" func="pos" op="equ" val="1">
              <dgm:choose name="removeLineWhenOnlyOneNode">
                <dgm:if name="ifOnlyOneNode" axis="followSib" ptType="node" func="cnt" op="equ" val="0">
                  <dgm:constrLst>
                    <dgm:constr type="h"/>
                    <dgm:constr type="h" for="ch" forName="lineNode" val="0.002"/>
                    <dgm:constr type="w" for="ch" forName="lineNode" refType="w" fact="0"/>
                    <dgm:constr type="w" for="ch" forName="lineArrowNode" refType="w" fact="0"/>
                    <dgm:constr type="h" for="ch" forName="lineArrowNode" refType="h" fact="0"/>
                    <dgm:constr type="ctrY" for="ch" forName="lineNode" refType="ctrY" refFor="ch" refForName="sibTransNodeCircle"/>
                    <dgm:constr type="h" for="ch" forName="sibTransNodeCircle" refType="h" fact="0.9"/>
                    <dgm:constr type="w" for="ch" forName="sibTransNodeCircle" refType="h" refFor="ch" refForName="sibTransNodeCircle"/>
                    <dgm:constr type="ctrX" for="ch" forName="sibTransNodeCircle" refType="w" fact="0.45"/>
                    <dgm:constr type="ctrY" for="ch" forName="sibTransNodeCircle" refType="h" fact="0.25"/>
                    <dgm:constr type="t" for="ch" forName="spacerBetweenCircleAndCallout" refType="b" refFor="ch" refForName="sibTransNodeCircle"/>
                    <dgm:constr type="h" for="ch" forName="spacerBetweenCircleAndCallout" val="4.6"/>
                  </dgm:constrLst>
                </dgm:if>
                <dgm:else name="ifMoreThanOneNode">
                  <dgm:constrLst>
                    <dgm:constr type="h"/>
                    <dgm:constr type="h" for="ch" forName="lineNode" val="0.002"/>
                    <dgm:constr type="w" for="ch" forName="lineNode" refType="w" fact="0.4"/>
                    <dgm:constr type="l" for="ch" forName="lineNode" refType="w" fact="0.5"/>
                    <dgm:constr type="w" for="ch" forName="lineArrowNode" refType="w" fact="0.046"/>
                    <dgm:constr type="h" for="ch" forName="lineArrowNode" refType="h" fact="0.18"/>
                    <dgm:constr type="l" for="ch" forName="lineArrowNode" refType="w" fact="0.924"/>
                    <dgm:constr type="t" for="ch" forName="lineArrowNode" refType="h" fact="0.18"/>
                    <dgm:constr type="ctrY" for="ch" forName="lineNode" refType="ctrY" refFor="ch" refForName="sibTransNodeCircle"/>
                    <dgm:constr type="h" for="ch" forName="sibTransNodeCircle" refType="h" fact="0.9"/>
                    <dgm:constr type="w" for="ch" forName="sibTransNodeCircle" refType="h" refFor="ch" refForName="sibTransNodeCircle"/>
                    <dgm:constr type="ctrX" for="ch" forName="sibTransNodeCircle" refType="w" fact="0.45"/>
                    <dgm:constr type="ctrY" for="ch" forName="sibTransNodeCircle" refType="h" fact="0.25"/>
                    <dgm:constr type="t" for="ch" forName="spacerBetweenCircleAndCallout" refType="b" refFor="ch" refForName="sibTransNodeCircle"/>
                    <dgm:constr type="h" for="ch" forName="spacerBetweenCircleAndCallout" val="4.6"/>
                  </dgm:constrLst>
                </dgm:else>
              </dgm:choose>
            </dgm:if>
            <dgm:if name="ifLastNode" axis="self" ptType="node" func="revPos" op="equ" val="1">
              <dgm:constrLst>
                <dgm:constr type="h"/>
                <dgm:constr type="h" for="ch" forName="lineNode" val="0.002"/>
                <dgm:constr type="w" for="ch" forName="lineNode" refType="w" fact="0.45"/>
                <dgm:constr type="w" for="ch" forName="lineArrowNode" refType="w" fact="0"/>
                <dgm:constr type="h" for="ch" forName="lineArrowNode" refType="h" fact="0"/>
                <dgm:constr type="ctrY" for="ch" forName="lineNode" refType="ctrY" refFor="ch" refForName="sibTransNodeCircle"/>
                <dgm:constr type="h" for="ch" forName="sibTransNodeCircle" refType="h"/>
                <dgm:constr type="w" for="ch" forName="sibTransNodeCircle" refType="h" refFor="ch" refForName="sibTransNodeCircle"/>
                <dgm:constr type="ctrX" for="ch" forName="sibTransNodeCircle" refType="w" fact="0.45"/>
                <dgm:constr type="ctrY" for="ch" forName="sibTransNodeCircle" refType="h" fact="0.25"/>
                <dgm:constr type="t" for="ch" forName="spacerBetweenCircleAndCallout" refType="b" refFor="ch" refForName="sibTransNodeCircle"/>
                <dgm:constr type="h" for="ch" forName="spacerBetweenCircleAndCallout" val="4.6"/>
              </dgm:constrLst>
            </dgm:if>
            <dgm:else name="allOtherNodes">
              <dgm:constrLst>
                <dgm:constr type="h"/>
                <dgm:constr type="h" for="ch" forName="lineNode" val="0.002"/>
                <dgm:constr type="w" for="ch" forName="lineNode" refType="w" fact="0.9"/>
                <dgm:constr type="w" for="ch" forName="lineArrowNode" refType="w" fact="0.046"/>
                <dgm:constr type="h" for="ch" forName="lineArrowNode" refType="h" fact="0.18"/>
                <dgm:constr type="l" for="ch" forName="lineArrowNode" refType="w" fact="0.924"/>
                <dgm:constr type="t" for="ch" forName="lineArrowNode" refType="h" fact="0.18"/>
                <dgm:constr type="ctrY" for="ch" forName="lineNode" refType="ctrY" refFor="ch" refForName="sibTransNodeCircle"/>
                <dgm:constr type="h" for="ch" forName="sibTransNodeCircle" refType="h" fact="0.9"/>
                <dgm:constr type="w" for="ch" forName="sibTransNodeCircle" refType="h" refFor="ch" refForName="sibTransNodeCircle"/>
                <dgm:constr type="ctrX" for="ch" forName="sibTransNodeCircle" refType="w" fact="0.45"/>
                <dgm:constr type="ctrY" for="ch" forName="sibTransNodeCircle" refType="h" fact="0.25"/>
                <dgm:constr type="t" for="ch" forName="spacerBetweenCircleAndCallout" refType="b" refFor="ch" refForName="sibTransNodeCircle"/>
                <dgm:constr type="h" for="ch" forName="spacerBetweenCircleAndCallout" val="4.6"/>
              </dgm:constrLst>
            </dgm:else>
          </dgm:choose>
          <dgm:layoutNode name="lineNode" styleLbl="alignAccFollowNode1">
            <dgm:alg type="sp"/>
            <dgm:shape xmlns:r="http://schemas.openxmlformats.org/officeDocument/2006/relationships" type="rect" r:blip="">
              <dgm:adjLst/>
            </dgm:shape>
            <dgm:presOf/>
            <dgm:constrLst/>
            <dgm:ruleLst/>
          </dgm:layoutNode>
          <dgm:layoutNode name="lineArrowNode" styleLbl="alignAccFollowNode1">
            <dgm:alg type="sp"/>
            <dgm:shape xmlns:r="http://schemas.openxmlformats.org/officeDocument/2006/relationships" type="chevron" r:blip="">
              <dgm:adjLst>
                <dgm:adj idx="1" val="0.9"/>
              </dgm:adjLst>
            </dgm:shape>
            <dgm:presOf/>
            <dgm:ruleLst/>
          </dgm:layoutNode>
          <dgm:forEach name="Name19" axis="followSib" ptType="sibTrans" hideLastTrans="0" cnt="1">
            <dgm:layoutNode name="sibTransNodeCircle" styleLbl="alignNode1">
              <dgm:varLst>
                <dgm:chMax val="0"/>
                <dgm:bulletEnabled/>
              </dgm:varLst>
              <dgm:presOf axis="self" ptType="sibTrans"/>
              <dgm:alg type="tx">
                <dgm:param type="txAnchorVert" val="mid"/>
                <dgm:param type="txAnchorHorzCh" val="ctr"/>
                <dgm:param type="parTxRTLAlign" val="l"/>
              </dgm:alg>
              <dgm:shape xmlns:r="http://schemas.openxmlformats.org/officeDocument/2006/relationships" type="ellipse" r:blip="">
                <dgm:adjLst/>
              </dgm:shape>
              <dgm:constrLst>
                <dgm:constr type="w" refType="h" op="equ"/>
                <dgm:constr type="primFontSz" val="60"/>
                <dgm:constr type="tMarg" refType="w" fact="0.11"/>
                <dgm:constr type="lMarg" refType="w" fact="0.11"/>
                <dgm:constr type="rMarg" refType="w" fact="0.11"/>
                <dgm:constr type="bMarg" refType="w" fact="0.11"/>
              </dgm:constrLst>
              <dgm:ruleLst>
                <dgm:rule type="primFontSz" val="14" fact="NaN" max="NaN"/>
              </dgm:ruleLst>
            </dgm:layoutNode>
            <dgm:layoutNode name="spacerBetweenCircleAndCallout">
              <dgm:varLst/>
              <dgm:presOf/>
              <dgm:alg type="sp"/>
              <dgm:shape xmlns:r="http://schemas.openxmlformats.org/officeDocument/2006/relationships" r:blip="">
                <dgm:adjLst/>
              </dgm:shape>
              <dgm:constrLst/>
              <dgm:ruleLst/>
            </dgm:layoutNode>
          </dgm:forEach>
          <dgm:presOf/>
          <dgm:ruleLst/>
        </dgm:layoutNode>
        <dgm:layoutNode name="nodeText" styleLbl="alignAccFollowNode1">
          <dgm:varLst>
            <dgm:bulletEnabled val="1"/>
          </dgm:varLst>
          <dgm:alg type="tx">
            <dgm:param type="parTxLTRAlign" val="l"/>
            <dgm:param type="parTxRTLAlign" val="r"/>
            <dgm:param type="txAnchorVert" val="t"/>
          </dgm:alg>
          <dgm:shape xmlns:r="http://schemas.openxmlformats.org/officeDocument/2006/relationships" type="upArrowCallout" r:blip="">
            <dgm:adjLst>
              <dgm:adj idx="1" val="0.5"/>
              <dgm:adj idx="2" val="0.2"/>
              <dgm:adj idx="3" val="0.2"/>
              <dgm:adj idx="4" val="1"/>
            </dgm:adjLst>
          </dgm:shape>
          <dgm:presOf axis="desOrSelf" ptType="node"/>
          <dgm:constrLst>
            <dgm:constr type="secFontSz" val="16"/>
            <dgm:constr type="primFontSz" val="26"/>
            <dgm:constr type="h"/>
            <dgm:constr type="tMarg" val="13"/>
            <dgm:constr type="lMarg" refType="w" fact="0.2236"/>
            <dgm:constr type="rMarg" refType="w" fact="0.2236"/>
            <dgm:constr type="bMarg" val="13"/>
          </dgm:constrLst>
          <dgm:ruleLst>
            <dgm:rule type="secFontSz" val="11" fact="NaN" max="NaN"/>
            <dgm:rule type="primFontSz" val="11" fact="NaN" max="NaN"/>
            <dgm:rule type="h" val="INF" fact="NaN" max="NaN"/>
          </dgm:ruleLst>
        </dgm:layoutNode>
      </dgm:layoutNode>
      <dgm:forEach name="sibTransForEach" axis="followSib" ptType="sibTrans" cnt="1">
        <dgm:layoutNode name="sibTransComposite" styleLbl="alignAccFollowNode1">
          <dgm:alg type="sp"/>
          <dgm:shape xmlns:r="http://schemas.openxmlformats.org/officeDocument/2006/relationships" r:blip="">
            <dgm:adjLst/>
          </dgm:shape>
          <dgm:ruleLst/>
        </dgm:layoutNode>
        <dgm:ruleLst>
          <dgm:rule type="h" val="INF" fact="NaN" max="NaN"/>
        </dgm:ruleLst>
      </dgm:forEach>
    </dgm:forEach>
  </dgm:layoutNode>
  <dgm:extLst>
    <a:ext uri="{4F341089-5ED1-44EC-B178-C955D00A3D55}">
      <dgm1611:autoBuNodeInfoLst xmlns:dgm1611="http://schemas.microsoft.com/office/drawing/2016/11/diagram" xmlns="">
        <dgm1611:autoBuNodeInfo lvl="1" ptType="sibTrans">
          <dgm1611:buPr prefix="" leadZeros="0">
            <a:buAutoNum type="arabicParenBoth"/>
          </dgm1611:buPr>
        </dgm1611:autoBuNodeInfo>
      </dgm1611:autoBuNodeInfoLst>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rawings/_rels/vmlDrawing1.vml.rels><?xml version="1.0" encoding="UTF-8" standalone="yes"?>
<Relationships xmlns="http://schemas.openxmlformats.org/package/2006/relationships"><Relationship Id="rId1" Type="http://schemas.openxmlformats.org/officeDocument/2006/relationships/image" Target="../media/image19.e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Antraštės vietos rezervavimo ženklas 1"/>
          <p:cNvSpPr>
            <a:spLocks noGrp="1"/>
          </p:cNvSpPr>
          <p:nvPr>
            <p:ph type="hdr" sz="quarter"/>
          </p:nvPr>
        </p:nvSpPr>
        <p:spPr>
          <a:xfrm>
            <a:off x="0" y="0"/>
            <a:ext cx="2945659" cy="495348"/>
          </a:xfrm>
          <a:prstGeom prst="rect">
            <a:avLst/>
          </a:prstGeom>
        </p:spPr>
        <p:txBody>
          <a:bodyPr vert="horz" lIns="91440" tIns="45720" rIns="91440" bIns="45720" rtlCol="0"/>
          <a:lstStyle>
            <a:lvl1pPr algn="l">
              <a:defRPr sz="1200"/>
            </a:lvl1pPr>
          </a:lstStyle>
          <a:p>
            <a:endParaRPr lang="en-GB"/>
          </a:p>
        </p:txBody>
      </p:sp>
      <p:sp>
        <p:nvSpPr>
          <p:cNvPr id="3" name="Datos vietos rezervavimo ženklas 2"/>
          <p:cNvSpPr>
            <a:spLocks noGrp="1"/>
          </p:cNvSpPr>
          <p:nvPr>
            <p:ph type="dt" idx="1"/>
          </p:nvPr>
        </p:nvSpPr>
        <p:spPr>
          <a:xfrm>
            <a:off x="3850443" y="0"/>
            <a:ext cx="2945659" cy="495348"/>
          </a:xfrm>
          <a:prstGeom prst="rect">
            <a:avLst/>
          </a:prstGeom>
        </p:spPr>
        <p:txBody>
          <a:bodyPr vert="horz" lIns="91440" tIns="45720" rIns="91440" bIns="45720" rtlCol="0"/>
          <a:lstStyle>
            <a:lvl1pPr algn="r">
              <a:defRPr sz="1200"/>
            </a:lvl1pPr>
          </a:lstStyle>
          <a:p>
            <a:fld id="{A8DF97EA-4020-4567-A8AE-38D9C43FEBC8}" type="datetimeFigureOut">
              <a:rPr lang="en-GB" smtClean="0"/>
              <a:t>29/01/2025</a:t>
            </a:fld>
            <a:endParaRPr lang="en-GB"/>
          </a:p>
        </p:txBody>
      </p:sp>
      <p:sp>
        <p:nvSpPr>
          <p:cNvPr id="4" name="Skaidrės vaizdo vietos rezervavimo ženklas 3"/>
          <p:cNvSpPr>
            <a:spLocks noGrp="1" noRot="1" noChangeAspect="1"/>
          </p:cNvSpPr>
          <p:nvPr>
            <p:ph type="sldImg" idx="2"/>
          </p:nvPr>
        </p:nvSpPr>
        <p:spPr>
          <a:xfrm>
            <a:off x="438150" y="1233488"/>
            <a:ext cx="5921375" cy="3332162"/>
          </a:xfrm>
          <a:prstGeom prst="rect">
            <a:avLst/>
          </a:prstGeom>
          <a:noFill/>
          <a:ln w="12700">
            <a:solidFill>
              <a:prstClr val="black"/>
            </a:solidFill>
          </a:ln>
        </p:spPr>
        <p:txBody>
          <a:bodyPr vert="horz" lIns="91440" tIns="45720" rIns="91440" bIns="45720" rtlCol="0" anchor="ctr"/>
          <a:lstStyle/>
          <a:p>
            <a:endParaRPr lang="en-GB"/>
          </a:p>
        </p:txBody>
      </p:sp>
      <p:sp>
        <p:nvSpPr>
          <p:cNvPr id="5" name="Pastabų vietos rezervavimo ženklas 4"/>
          <p:cNvSpPr>
            <a:spLocks noGrp="1"/>
          </p:cNvSpPr>
          <p:nvPr>
            <p:ph type="body" sz="quarter" idx="3"/>
          </p:nvPr>
        </p:nvSpPr>
        <p:spPr>
          <a:xfrm>
            <a:off x="679768" y="4751219"/>
            <a:ext cx="5438140" cy="3887361"/>
          </a:xfrm>
          <a:prstGeom prst="rect">
            <a:avLst/>
          </a:prstGeom>
        </p:spPr>
        <p:txBody>
          <a:bodyPr vert="horz" lIns="91440" tIns="45720" rIns="91440" bIns="45720" rtlCol="0"/>
          <a:lstStyle/>
          <a:p>
            <a:pPr lvl="0"/>
            <a:r>
              <a:rPr lang="lt-LT"/>
              <a:t>Spustelėkite, kad galėtumėte redaguoti šablono teksto stilius</a:t>
            </a:r>
          </a:p>
          <a:p>
            <a:pPr lvl="1"/>
            <a:r>
              <a:rPr lang="lt-LT"/>
              <a:t>Antras lygis</a:t>
            </a:r>
          </a:p>
          <a:p>
            <a:pPr lvl="2"/>
            <a:r>
              <a:rPr lang="lt-LT"/>
              <a:t>Trečias lygis</a:t>
            </a:r>
          </a:p>
          <a:p>
            <a:pPr lvl="3"/>
            <a:r>
              <a:rPr lang="lt-LT"/>
              <a:t>Ketvirtas lygis</a:t>
            </a:r>
          </a:p>
          <a:p>
            <a:pPr lvl="4"/>
            <a:r>
              <a:rPr lang="lt-LT"/>
              <a:t>Penktas lygis</a:t>
            </a:r>
            <a:endParaRPr lang="en-GB"/>
          </a:p>
        </p:txBody>
      </p:sp>
      <p:sp>
        <p:nvSpPr>
          <p:cNvPr id="6" name="Poraštės vietos rezervavimo ženklas 5"/>
          <p:cNvSpPr>
            <a:spLocks noGrp="1"/>
          </p:cNvSpPr>
          <p:nvPr>
            <p:ph type="ftr" sz="quarter" idx="4"/>
          </p:nvPr>
        </p:nvSpPr>
        <p:spPr>
          <a:xfrm>
            <a:off x="0" y="9377317"/>
            <a:ext cx="2945659" cy="495347"/>
          </a:xfrm>
          <a:prstGeom prst="rect">
            <a:avLst/>
          </a:prstGeom>
        </p:spPr>
        <p:txBody>
          <a:bodyPr vert="horz" lIns="91440" tIns="45720" rIns="91440" bIns="45720" rtlCol="0" anchor="b"/>
          <a:lstStyle>
            <a:lvl1pPr algn="l">
              <a:defRPr sz="1200"/>
            </a:lvl1pPr>
          </a:lstStyle>
          <a:p>
            <a:endParaRPr lang="en-GB"/>
          </a:p>
        </p:txBody>
      </p:sp>
      <p:sp>
        <p:nvSpPr>
          <p:cNvPr id="7" name="Skaidrės numerio vietos rezervavimo ženklas 6"/>
          <p:cNvSpPr>
            <a:spLocks noGrp="1"/>
          </p:cNvSpPr>
          <p:nvPr>
            <p:ph type="sldNum" sz="quarter" idx="5"/>
          </p:nvPr>
        </p:nvSpPr>
        <p:spPr>
          <a:xfrm>
            <a:off x="3850443" y="9377317"/>
            <a:ext cx="2945659" cy="495347"/>
          </a:xfrm>
          <a:prstGeom prst="rect">
            <a:avLst/>
          </a:prstGeom>
        </p:spPr>
        <p:txBody>
          <a:bodyPr vert="horz" lIns="91440" tIns="45720" rIns="91440" bIns="45720" rtlCol="0" anchor="b"/>
          <a:lstStyle>
            <a:lvl1pPr algn="r">
              <a:defRPr sz="1200"/>
            </a:lvl1pPr>
          </a:lstStyle>
          <a:p>
            <a:fld id="{E1F4FB09-3A22-4009-B573-C628778AEE83}" type="slidenum">
              <a:rPr lang="en-GB" smtClean="0"/>
              <a:t>‹#›</a:t>
            </a:fld>
            <a:endParaRPr lang="en-GB"/>
          </a:p>
        </p:txBody>
      </p:sp>
    </p:spTree>
    <p:extLst>
      <p:ext uri="{BB962C8B-B14F-4D97-AF65-F5344CB8AC3E}">
        <p14:creationId xmlns:p14="http://schemas.microsoft.com/office/powerpoint/2010/main" val="54643950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kaidrės vaizdo vietos rezervavimo ženklas 1"/>
          <p:cNvSpPr>
            <a:spLocks noGrp="1" noRot="1" noChangeAspect="1"/>
          </p:cNvSpPr>
          <p:nvPr>
            <p:ph type="sldImg"/>
          </p:nvPr>
        </p:nvSpPr>
        <p:spPr/>
      </p:sp>
      <p:sp>
        <p:nvSpPr>
          <p:cNvPr id="3" name="Pastabų vietos rezervavimo ženklas 2"/>
          <p:cNvSpPr>
            <a:spLocks noGrp="1"/>
          </p:cNvSpPr>
          <p:nvPr>
            <p:ph type="body" idx="1"/>
          </p:nvPr>
        </p:nvSpPr>
        <p:spPr/>
        <p:txBody>
          <a:bodyPr/>
          <a:lstStyle/>
          <a:p>
            <a:endParaRPr lang="en-GB"/>
          </a:p>
        </p:txBody>
      </p:sp>
      <p:sp>
        <p:nvSpPr>
          <p:cNvPr id="4" name="Skaidrės numerio vietos rezervavimo ženklas 3"/>
          <p:cNvSpPr>
            <a:spLocks noGrp="1"/>
          </p:cNvSpPr>
          <p:nvPr>
            <p:ph type="sldNum" sz="quarter" idx="5"/>
          </p:nvPr>
        </p:nvSpPr>
        <p:spPr/>
        <p:txBody>
          <a:bodyPr/>
          <a:lstStyle/>
          <a:p>
            <a:fld id="{E1F4FB09-3A22-4009-B573-C628778AEE83}" type="slidenum">
              <a:rPr lang="en-GB" smtClean="0"/>
              <a:t>1</a:t>
            </a:fld>
            <a:endParaRPr lang="en-GB"/>
          </a:p>
        </p:txBody>
      </p:sp>
    </p:spTree>
    <p:extLst>
      <p:ext uri="{BB962C8B-B14F-4D97-AF65-F5344CB8AC3E}">
        <p14:creationId xmlns:p14="http://schemas.microsoft.com/office/powerpoint/2010/main" val="204779265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lt-LT" dirty="0"/>
              <a:t>Tarptautinis žmonių judėjimas didelė rizika ligos patekimui. </a:t>
            </a:r>
          </a:p>
        </p:txBody>
      </p:sp>
      <p:sp>
        <p:nvSpPr>
          <p:cNvPr id="4" name="Slide Number Placeholder 3"/>
          <p:cNvSpPr>
            <a:spLocks noGrp="1"/>
          </p:cNvSpPr>
          <p:nvPr>
            <p:ph type="sldNum" sz="quarter" idx="5"/>
          </p:nvPr>
        </p:nvSpPr>
        <p:spPr/>
        <p:txBody>
          <a:bodyPr/>
          <a:lstStyle/>
          <a:p>
            <a:fld id="{E1F4FB09-3A22-4009-B573-C628778AEE83}" type="slidenum">
              <a:rPr lang="en-GB" smtClean="0"/>
              <a:t>6</a:t>
            </a:fld>
            <a:endParaRPr lang="en-GB"/>
          </a:p>
        </p:txBody>
      </p:sp>
    </p:spTree>
    <p:extLst>
      <p:ext uri="{BB962C8B-B14F-4D97-AF65-F5344CB8AC3E}">
        <p14:creationId xmlns:p14="http://schemas.microsoft.com/office/powerpoint/2010/main" val="100914166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62DCE8D-67BB-9CB0-A3D8-90937F39C05A}"/>
            </a:ext>
          </a:extLst>
        </p:cNvPr>
        <p:cNvGrpSpPr/>
        <p:nvPr/>
      </p:nvGrpSpPr>
      <p:grpSpPr>
        <a:xfrm>
          <a:off x="0" y="0"/>
          <a:ext cx="0" cy="0"/>
          <a:chOff x="0" y="0"/>
          <a:chExt cx="0" cy="0"/>
        </a:xfrm>
      </p:grpSpPr>
      <p:sp>
        <p:nvSpPr>
          <p:cNvPr id="2" name="Skaidrės vaizdo vietos rezervavimo ženklas 1">
            <a:extLst>
              <a:ext uri="{FF2B5EF4-FFF2-40B4-BE49-F238E27FC236}">
                <a16:creationId xmlns:a16="http://schemas.microsoft.com/office/drawing/2014/main" id="{1EC37C47-E937-038F-83F9-C80F85BFCD82}"/>
              </a:ext>
            </a:extLst>
          </p:cNvPr>
          <p:cNvSpPr>
            <a:spLocks noGrp="1" noRot="1" noChangeAspect="1"/>
          </p:cNvSpPr>
          <p:nvPr>
            <p:ph type="sldImg"/>
          </p:nvPr>
        </p:nvSpPr>
        <p:spPr/>
      </p:sp>
      <p:sp>
        <p:nvSpPr>
          <p:cNvPr id="3" name="Pastabų vietos rezervavimo ženklas 2">
            <a:extLst>
              <a:ext uri="{FF2B5EF4-FFF2-40B4-BE49-F238E27FC236}">
                <a16:creationId xmlns:a16="http://schemas.microsoft.com/office/drawing/2014/main" id="{62B2D9F4-3E32-04AA-83B3-3A84F8A87732}"/>
              </a:ext>
            </a:extLst>
          </p:cNvPr>
          <p:cNvSpPr>
            <a:spLocks noGrp="1"/>
          </p:cNvSpPr>
          <p:nvPr>
            <p:ph type="body" idx="1"/>
          </p:nvPr>
        </p:nvSpPr>
        <p:spPr/>
        <p:txBody>
          <a:bodyPr/>
          <a:lstStyle/>
          <a:p>
            <a:pPr algn="just"/>
            <a:r>
              <a:rPr lang="lt-LT" dirty="0"/>
              <a:t>472 gydytojai</a:t>
            </a:r>
          </a:p>
        </p:txBody>
      </p:sp>
      <p:sp>
        <p:nvSpPr>
          <p:cNvPr id="4" name="Skaidrės numerio vietos rezervavimo ženklas 3">
            <a:extLst>
              <a:ext uri="{FF2B5EF4-FFF2-40B4-BE49-F238E27FC236}">
                <a16:creationId xmlns:a16="http://schemas.microsoft.com/office/drawing/2014/main" id="{9B2DFBA5-D01D-1FCD-707B-339194D33996}"/>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94934BD-49E9-43AA-B5C3-8DB03C696CC2}" type="slidenum">
              <a:rPr kumimoji="0" lang="lt-LT"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lt-LT"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8047601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1C16CA6-8888-B981-3D99-A85388E0DC45}"/>
            </a:ext>
          </a:extLst>
        </p:cNvPr>
        <p:cNvGrpSpPr/>
        <p:nvPr/>
      </p:nvGrpSpPr>
      <p:grpSpPr>
        <a:xfrm>
          <a:off x="0" y="0"/>
          <a:ext cx="0" cy="0"/>
          <a:chOff x="0" y="0"/>
          <a:chExt cx="0" cy="0"/>
        </a:xfrm>
      </p:grpSpPr>
      <p:sp>
        <p:nvSpPr>
          <p:cNvPr id="2" name="Skaidrės vaizdo vietos rezervavimo ženklas 1">
            <a:extLst>
              <a:ext uri="{FF2B5EF4-FFF2-40B4-BE49-F238E27FC236}">
                <a16:creationId xmlns:a16="http://schemas.microsoft.com/office/drawing/2014/main" id="{1ACCD9C9-DCEA-C211-C378-2678EF8495D1}"/>
              </a:ext>
            </a:extLst>
          </p:cNvPr>
          <p:cNvSpPr>
            <a:spLocks noGrp="1" noRot="1" noChangeAspect="1"/>
          </p:cNvSpPr>
          <p:nvPr>
            <p:ph type="sldImg"/>
          </p:nvPr>
        </p:nvSpPr>
        <p:spPr/>
      </p:sp>
      <p:sp>
        <p:nvSpPr>
          <p:cNvPr id="3" name="Pastabų vietos rezervavimo ženklas 2">
            <a:extLst>
              <a:ext uri="{FF2B5EF4-FFF2-40B4-BE49-F238E27FC236}">
                <a16:creationId xmlns:a16="http://schemas.microsoft.com/office/drawing/2014/main" id="{BF93D03D-E6FA-CDC3-F578-4726A2A58D3F}"/>
              </a:ext>
            </a:extLst>
          </p:cNvPr>
          <p:cNvSpPr>
            <a:spLocks noGrp="1"/>
          </p:cNvSpPr>
          <p:nvPr>
            <p:ph type="body" idx="1"/>
          </p:nvPr>
        </p:nvSpPr>
        <p:spPr/>
        <p:txBody>
          <a:bodyPr/>
          <a:lstStyle/>
          <a:p>
            <a:pPr algn="just"/>
            <a:r>
              <a:rPr lang="lt-LT" dirty="0"/>
              <a:t>„Labai svarbu laikytis </a:t>
            </a:r>
            <a:r>
              <a:rPr lang="lt-LT" dirty="0" err="1"/>
              <a:t>biosaugos</a:t>
            </a:r>
            <a:r>
              <a:rPr lang="lt-LT" dirty="0"/>
              <a:t> taisyklių – patekti į protrūkio zoną galima tik specialiai pasiruošus, o išvykimas reikalauja dezinfekcijos. Tokios priemonės padeda užtikrinti, kad virusas neplis toliau.“</a:t>
            </a:r>
          </a:p>
          <a:p>
            <a:pPr algn="just"/>
            <a:endParaRPr lang="lt-LT" dirty="0"/>
          </a:p>
          <a:p>
            <a:pPr algn="just"/>
            <a:r>
              <a:rPr lang="lt-LT" dirty="0"/>
              <a:t>„</a:t>
            </a:r>
            <a:r>
              <a:rPr lang="lt-LT" dirty="0" err="1"/>
              <a:t>Biosauga</a:t>
            </a:r>
            <a:r>
              <a:rPr lang="lt-LT" dirty="0"/>
              <a:t> yra kertinis aspektas kovojant su SNL. Į protrūkio vietą patekti galima tik laikantis griežtų </a:t>
            </a:r>
            <a:r>
              <a:rPr lang="lt-LT" dirty="0" err="1"/>
              <a:t>biosaugos</a:t>
            </a:r>
            <a:r>
              <a:rPr lang="lt-LT" dirty="0"/>
              <a:t> reikalavimų, įskaitant dezinfekciją ir apribojimus, kurie užtikrina, kad virusas nebus perneštas į kitas teritorijas.“</a:t>
            </a:r>
          </a:p>
        </p:txBody>
      </p:sp>
      <p:sp>
        <p:nvSpPr>
          <p:cNvPr id="4" name="Skaidrės numerio vietos rezervavimo ženklas 3">
            <a:extLst>
              <a:ext uri="{FF2B5EF4-FFF2-40B4-BE49-F238E27FC236}">
                <a16:creationId xmlns:a16="http://schemas.microsoft.com/office/drawing/2014/main" id="{5FC63595-3F78-4991-857A-4CC9188C3C88}"/>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94934BD-49E9-43AA-B5C3-8DB03C696CC2}" type="slidenum">
              <a:rPr kumimoji="0" lang="lt-LT"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9</a:t>
            </a:fld>
            <a:endParaRPr kumimoji="0" lang="lt-LT"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7957274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39BD56A-2987-3B94-B2E1-B8CBF0EC27F9}"/>
            </a:ext>
          </a:extLst>
        </p:cNvPr>
        <p:cNvGrpSpPr/>
        <p:nvPr/>
      </p:nvGrpSpPr>
      <p:grpSpPr>
        <a:xfrm>
          <a:off x="0" y="0"/>
          <a:ext cx="0" cy="0"/>
          <a:chOff x="0" y="0"/>
          <a:chExt cx="0" cy="0"/>
        </a:xfrm>
      </p:grpSpPr>
      <p:sp>
        <p:nvSpPr>
          <p:cNvPr id="2" name="Skaidrės vaizdo vietos rezervavimo ženklas 1">
            <a:extLst>
              <a:ext uri="{FF2B5EF4-FFF2-40B4-BE49-F238E27FC236}">
                <a16:creationId xmlns:a16="http://schemas.microsoft.com/office/drawing/2014/main" id="{C48F90C0-D6F0-10A6-BD29-05F03C93CA0C}"/>
              </a:ext>
            </a:extLst>
          </p:cNvPr>
          <p:cNvSpPr>
            <a:spLocks noGrp="1" noRot="1" noChangeAspect="1"/>
          </p:cNvSpPr>
          <p:nvPr>
            <p:ph type="sldImg"/>
          </p:nvPr>
        </p:nvSpPr>
        <p:spPr/>
      </p:sp>
      <p:sp>
        <p:nvSpPr>
          <p:cNvPr id="3" name="Pastabų vietos rezervavimo ženklas 2">
            <a:extLst>
              <a:ext uri="{FF2B5EF4-FFF2-40B4-BE49-F238E27FC236}">
                <a16:creationId xmlns:a16="http://schemas.microsoft.com/office/drawing/2014/main" id="{D88FAE88-B47D-CB74-F5AD-C1D166FC0B82}"/>
              </a:ext>
            </a:extLst>
          </p:cNvPr>
          <p:cNvSpPr>
            <a:spLocks noGrp="1"/>
          </p:cNvSpPr>
          <p:nvPr>
            <p:ph type="body" idx="1"/>
          </p:nvPr>
        </p:nvSpPr>
        <p:spPr/>
        <p:txBody>
          <a:bodyPr/>
          <a:lstStyle/>
          <a:p>
            <a:r>
              <a:rPr lang="lt-LT" dirty="0"/>
              <a:t>„Kai yra tik įtarimas dėl SNL, bet liga dar nepatvirtinta, reikia imtis atsargumo priemonių. Tai apima visų ūkyje esančių gyvulių ir jų produktų inventorizaciją, gyvūnų judėjimo uždraudimą iš ūkio ir į jį, dezinfekcijos punktų įrengimą prie įėjimų. Be to, privaloma atlikti epidemiologinį tyrimą ir nustatyti kontrolės zoną, kurioje 72 valandas draudžiamas bet koks gyvūnų judėjimas. Šios priemonės padeda užkirsti kelią ligos plitimui.“</a:t>
            </a:r>
          </a:p>
          <a:p>
            <a:pPr algn="just"/>
            <a:endParaRPr lang="lt-LT" dirty="0"/>
          </a:p>
        </p:txBody>
      </p:sp>
      <p:sp>
        <p:nvSpPr>
          <p:cNvPr id="4" name="Skaidrės numerio vietos rezervavimo ženklas 3">
            <a:extLst>
              <a:ext uri="{FF2B5EF4-FFF2-40B4-BE49-F238E27FC236}">
                <a16:creationId xmlns:a16="http://schemas.microsoft.com/office/drawing/2014/main" id="{56A72AE8-29DD-2972-B8D8-DAD1BD67F220}"/>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94934BD-49E9-43AA-B5C3-8DB03C696CC2}" type="slidenum">
              <a:rPr kumimoji="0" lang="lt-LT"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a:t>
            </a:fld>
            <a:endParaRPr kumimoji="0" lang="lt-LT"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47533033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2958477-6D1F-F64E-F5A1-8C2BEBD22AD1}"/>
            </a:ext>
          </a:extLst>
        </p:cNvPr>
        <p:cNvGrpSpPr/>
        <p:nvPr/>
      </p:nvGrpSpPr>
      <p:grpSpPr>
        <a:xfrm>
          <a:off x="0" y="0"/>
          <a:ext cx="0" cy="0"/>
          <a:chOff x="0" y="0"/>
          <a:chExt cx="0" cy="0"/>
        </a:xfrm>
      </p:grpSpPr>
      <p:sp>
        <p:nvSpPr>
          <p:cNvPr id="2" name="Skaidrės vaizdo vietos rezervavimo ženklas 1">
            <a:extLst>
              <a:ext uri="{FF2B5EF4-FFF2-40B4-BE49-F238E27FC236}">
                <a16:creationId xmlns:a16="http://schemas.microsoft.com/office/drawing/2014/main" id="{198FBA5E-B4B5-F877-EF27-0B2E071736B4}"/>
              </a:ext>
            </a:extLst>
          </p:cNvPr>
          <p:cNvSpPr>
            <a:spLocks noGrp="1" noRot="1" noChangeAspect="1"/>
          </p:cNvSpPr>
          <p:nvPr>
            <p:ph type="sldImg"/>
          </p:nvPr>
        </p:nvSpPr>
        <p:spPr/>
      </p:sp>
      <p:sp>
        <p:nvSpPr>
          <p:cNvPr id="3" name="Pastabų vietos rezervavimo ženklas 2">
            <a:extLst>
              <a:ext uri="{FF2B5EF4-FFF2-40B4-BE49-F238E27FC236}">
                <a16:creationId xmlns:a16="http://schemas.microsoft.com/office/drawing/2014/main" id="{5E07A3C7-87E6-2750-CBFC-F9822A26527C}"/>
              </a:ext>
            </a:extLst>
          </p:cNvPr>
          <p:cNvSpPr>
            <a:spLocks noGrp="1"/>
          </p:cNvSpPr>
          <p:nvPr>
            <p:ph type="body" idx="1"/>
          </p:nvPr>
        </p:nvSpPr>
        <p:spPr/>
        <p:txBody>
          <a:bodyPr/>
          <a:lstStyle/>
          <a:p>
            <a:pPr algn="just"/>
            <a:r>
              <a:rPr lang="lt-LT" dirty="0"/>
              <a:t>„Patvirtinus protrūkį, užkrėstus ūkius būtina saugiai likviduoti. Visi užkrėsti gyvūnai turi būti sunaikinti, o teritorijos – dezinfekuotos. Labai svarbu tinkamai apdoroti gyvūninius produktus ir sunaikinti galimus viruso nešiotojus. Epidemiologiniai tyrimai leidžia nustatyti, kaip virusas pateko į ūkį, ir užkirsti kelią tolimesniam plitimui.“</a:t>
            </a:r>
          </a:p>
        </p:txBody>
      </p:sp>
      <p:sp>
        <p:nvSpPr>
          <p:cNvPr id="4" name="Skaidrės numerio vietos rezervavimo ženklas 3">
            <a:extLst>
              <a:ext uri="{FF2B5EF4-FFF2-40B4-BE49-F238E27FC236}">
                <a16:creationId xmlns:a16="http://schemas.microsoft.com/office/drawing/2014/main" id="{28C49713-6684-B150-1466-E2F67F1AF3A0}"/>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94934BD-49E9-43AA-B5C3-8DB03C696CC2}" type="slidenum">
              <a:rPr kumimoji="0" lang="lt-LT"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11</a:t>
            </a:fld>
            <a:endParaRPr kumimoji="0" lang="lt-LT"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21143202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35601DB-644A-77A5-0BB2-7EB77FC9AD09}"/>
            </a:ext>
          </a:extLst>
        </p:cNvPr>
        <p:cNvGrpSpPr/>
        <p:nvPr/>
      </p:nvGrpSpPr>
      <p:grpSpPr>
        <a:xfrm>
          <a:off x="0" y="0"/>
          <a:ext cx="0" cy="0"/>
          <a:chOff x="0" y="0"/>
          <a:chExt cx="0" cy="0"/>
        </a:xfrm>
      </p:grpSpPr>
      <p:sp>
        <p:nvSpPr>
          <p:cNvPr id="2" name="Skaidrės vaizdo vietos rezervavimo ženklas 1">
            <a:extLst>
              <a:ext uri="{FF2B5EF4-FFF2-40B4-BE49-F238E27FC236}">
                <a16:creationId xmlns:a16="http://schemas.microsoft.com/office/drawing/2014/main" id="{4EFC6985-DA9A-B8FE-7EA4-9BF021ADB3C5}"/>
              </a:ext>
            </a:extLst>
          </p:cNvPr>
          <p:cNvSpPr>
            <a:spLocks noGrp="1" noRot="1" noChangeAspect="1"/>
          </p:cNvSpPr>
          <p:nvPr>
            <p:ph type="sldImg"/>
          </p:nvPr>
        </p:nvSpPr>
        <p:spPr/>
      </p:sp>
      <p:sp>
        <p:nvSpPr>
          <p:cNvPr id="3" name="Pastabų vietos rezervavimo ženklas 2">
            <a:extLst>
              <a:ext uri="{FF2B5EF4-FFF2-40B4-BE49-F238E27FC236}">
                <a16:creationId xmlns:a16="http://schemas.microsoft.com/office/drawing/2014/main" id="{54F06657-CD5D-596E-3F67-CEC41C3CE575}"/>
              </a:ext>
            </a:extLst>
          </p:cNvPr>
          <p:cNvSpPr>
            <a:spLocks noGrp="1"/>
          </p:cNvSpPr>
          <p:nvPr>
            <p:ph type="body" idx="1"/>
          </p:nvPr>
        </p:nvSpPr>
        <p:spPr/>
        <p:txBody>
          <a:bodyPr/>
          <a:lstStyle/>
          <a:p>
            <a:r>
              <a:rPr lang="lt-LT" dirty="0"/>
              <a:t>„Aplink protrūkio vietą nustatomos dvi zonos: apsaugos zona – 3 km spinduliu, ir priežiūros zona – 10 km spinduliu. Šiose zonose įvedamos griežtos kontrolės priemonės, stebimi gyvūnai ir ribojamas jų judėjimas. Tokios priemonės padeda sustabdyti ligos plitimą.“</a:t>
            </a:r>
          </a:p>
        </p:txBody>
      </p:sp>
      <p:sp>
        <p:nvSpPr>
          <p:cNvPr id="4" name="Skaidrės numerio vietos rezervavimo ženklas 3">
            <a:extLst>
              <a:ext uri="{FF2B5EF4-FFF2-40B4-BE49-F238E27FC236}">
                <a16:creationId xmlns:a16="http://schemas.microsoft.com/office/drawing/2014/main" id="{EF438359-C0F9-B9F7-2DC1-F64BC74D0B55}"/>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94934BD-49E9-43AA-B5C3-8DB03C696CC2}" type="slidenum">
              <a:rPr kumimoji="0" lang="lt-LT"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lt-LT"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2737979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err="1"/>
              <a:t>Nusta</a:t>
            </a:r>
            <a:r>
              <a:rPr lang="lt-LT" dirty="0" err="1"/>
              <a:t>čius</a:t>
            </a:r>
            <a:r>
              <a:rPr lang="lt-LT" dirty="0"/>
              <a:t> MLL </a:t>
            </a:r>
          </a:p>
        </p:txBody>
      </p:sp>
      <p:sp>
        <p:nvSpPr>
          <p:cNvPr id="4" name="Slide Number Placeholder 3"/>
          <p:cNvSpPr>
            <a:spLocks noGrp="1"/>
          </p:cNvSpPr>
          <p:nvPr>
            <p:ph type="sldNum" sz="quarter" idx="5"/>
          </p:nvPr>
        </p:nvSpPr>
        <p:spPr/>
        <p:txBody>
          <a:bodyPr/>
          <a:lstStyle/>
          <a:p>
            <a:fld id="{E1F4FB09-3A22-4009-B573-C628778AEE83}" type="slidenum">
              <a:rPr lang="en-GB" smtClean="0"/>
              <a:t>13</a:t>
            </a:fld>
            <a:endParaRPr lang="en-GB"/>
          </a:p>
        </p:txBody>
      </p:sp>
    </p:spTree>
    <p:extLst>
      <p:ext uri="{BB962C8B-B14F-4D97-AF65-F5344CB8AC3E}">
        <p14:creationId xmlns:p14="http://schemas.microsoft.com/office/powerpoint/2010/main" val="80491234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7CFE99C-886F-B9B0-8B7D-11A80330A45C}"/>
            </a:ext>
          </a:extLst>
        </p:cNvPr>
        <p:cNvGrpSpPr/>
        <p:nvPr/>
      </p:nvGrpSpPr>
      <p:grpSpPr>
        <a:xfrm>
          <a:off x="0" y="0"/>
          <a:ext cx="0" cy="0"/>
          <a:chOff x="0" y="0"/>
          <a:chExt cx="0" cy="0"/>
        </a:xfrm>
      </p:grpSpPr>
      <p:sp>
        <p:nvSpPr>
          <p:cNvPr id="2" name="Skaidrės vaizdo vietos rezervavimo ženklas 1">
            <a:extLst>
              <a:ext uri="{FF2B5EF4-FFF2-40B4-BE49-F238E27FC236}">
                <a16:creationId xmlns:a16="http://schemas.microsoft.com/office/drawing/2014/main" id="{A19FA895-FC5D-3FA9-8FF0-8C875DF32B44}"/>
              </a:ext>
            </a:extLst>
          </p:cNvPr>
          <p:cNvSpPr>
            <a:spLocks noGrp="1" noRot="1" noChangeAspect="1"/>
          </p:cNvSpPr>
          <p:nvPr>
            <p:ph type="sldImg"/>
          </p:nvPr>
        </p:nvSpPr>
        <p:spPr/>
      </p:sp>
      <p:sp>
        <p:nvSpPr>
          <p:cNvPr id="3" name="Pastabų vietos rezervavimo ženklas 2">
            <a:extLst>
              <a:ext uri="{FF2B5EF4-FFF2-40B4-BE49-F238E27FC236}">
                <a16:creationId xmlns:a16="http://schemas.microsoft.com/office/drawing/2014/main" id="{819930DA-50BD-388E-E3EC-366A28E68F52}"/>
              </a:ext>
            </a:extLst>
          </p:cNvPr>
          <p:cNvSpPr>
            <a:spLocks noGrp="1"/>
          </p:cNvSpPr>
          <p:nvPr>
            <p:ph type="body" idx="1"/>
          </p:nvPr>
        </p:nvSpPr>
        <p:spPr/>
        <p:txBody>
          <a:bodyPr/>
          <a:lstStyle/>
          <a:p>
            <a:pPr algn="just"/>
            <a:r>
              <a:rPr lang="lt-LT" dirty="0" err="1"/>
              <a:t>Dregnas</a:t>
            </a:r>
            <a:r>
              <a:rPr lang="lt-LT" dirty="0"/>
              <a:t> ir šiltas oras paskatino ligos </a:t>
            </a:r>
            <a:r>
              <a:rPr lang="lt-LT" dirty="0" err="1"/>
              <a:t>plitima</a:t>
            </a:r>
            <a:r>
              <a:rPr lang="lt-LT" dirty="0"/>
              <a:t>, padidėjo viruso išgyvenimas ir plinta į vidutinio klimato regionus. Didelis gyvūnų tankis ūkiuose ir viruso atsparumas, </a:t>
            </a:r>
            <a:r>
              <a:rPr lang="lt-LT" dirty="0" err="1"/>
              <a:t>Mll</a:t>
            </a:r>
            <a:r>
              <a:rPr lang="lt-LT" dirty="0"/>
              <a:t> gali išgyventi ilgą laika platintojo organizme. L</a:t>
            </a:r>
          </a:p>
        </p:txBody>
      </p:sp>
      <p:sp>
        <p:nvSpPr>
          <p:cNvPr id="4" name="Skaidrės numerio vietos rezervavimo ženklas 3">
            <a:extLst>
              <a:ext uri="{FF2B5EF4-FFF2-40B4-BE49-F238E27FC236}">
                <a16:creationId xmlns:a16="http://schemas.microsoft.com/office/drawing/2014/main" id="{55476788-47C2-20D7-1E62-3FB0926130C6}"/>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94934BD-49E9-43AA-B5C3-8DB03C696CC2}" type="slidenum">
              <a:rPr kumimoji="0" lang="lt-LT"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16</a:t>
            </a:fld>
            <a:endParaRPr kumimoji="0" lang="lt-LT"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28513310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4677725-9603-A9C1-E076-B43E61DC775E}"/>
            </a:ext>
          </a:extLst>
        </p:cNvPr>
        <p:cNvGrpSpPr/>
        <p:nvPr/>
      </p:nvGrpSpPr>
      <p:grpSpPr>
        <a:xfrm>
          <a:off x="0" y="0"/>
          <a:ext cx="0" cy="0"/>
          <a:chOff x="0" y="0"/>
          <a:chExt cx="0" cy="0"/>
        </a:xfrm>
      </p:grpSpPr>
      <p:sp>
        <p:nvSpPr>
          <p:cNvPr id="2" name="Skaidrės vaizdo vietos rezervavimo ženklas 1">
            <a:extLst>
              <a:ext uri="{FF2B5EF4-FFF2-40B4-BE49-F238E27FC236}">
                <a16:creationId xmlns:a16="http://schemas.microsoft.com/office/drawing/2014/main" id="{91BE7F7E-4B18-34EB-CDCC-93D27527D97B}"/>
              </a:ext>
            </a:extLst>
          </p:cNvPr>
          <p:cNvSpPr>
            <a:spLocks noGrp="1" noRot="1" noChangeAspect="1"/>
          </p:cNvSpPr>
          <p:nvPr>
            <p:ph type="sldImg"/>
          </p:nvPr>
        </p:nvSpPr>
        <p:spPr/>
      </p:sp>
      <p:sp>
        <p:nvSpPr>
          <p:cNvPr id="3" name="Pastabų vietos rezervavimo ženklas 2">
            <a:extLst>
              <a:ext uri="{FF2B5EF4-FFF2-40B4-BE49-F238E27FC236}">
                <a16:creationId xmlns:a16="http://schemas.microsoft.com/office/drawing/2014/main" id="{52565D96-4795-5F2A-25BA-75FD2C83D0F0}"/>
              </a:ext>
            </a:extLst>
          </p:cNvPr>
          <p:cNvSpPr>
            <a:spLocks noGrp="1"/>
          </p:cNvSpPr>
          <p:nvPr>
            <p:ph type="body" idx="1"/>
          </p:nvPr>
        </p:nvSpPr>
        <p:spPr/>
        <p:txBody>
          <a:bodyPr/>
          <a:lstStyle/>
          <a:p>
            <a:pPr algn="just"/>
            <a:endParaRPr lang="lt-LT" dirty="0"/>
          </a:p>
        </p:txBody>
      </p:sp>
      <p:sp>
        <p:nvSpPr>
          <p:cNvPr id="4" name="Skaidrės numerio vietos rezervavimo ženklas 3">
            <a:extLst>
              <a:ext uri="{FF2B5EF4-FFF2-40B4-BE49-F238E27FC236}">
                <a16:creationId xmlns:a16="http://schemas.microsoft.com/office/drawing/2014/main" id="{8998B49A-2F4D-9E6F-E9D0-2CAA83A9DF5D}"/>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94934BD-49E9-43AA-B5C3-8DB03C696CC2}" type="slidenum">
              <a:rPr kumimoji="0" lang="lt-LT"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18</a:t>
            </a:fld>
            <a:endParaRPr kumimoji="0" lang="lt-LT"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9024614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2CDAD63-C250-DB08-26A8-D4CD3F772DBD}"/>
            </a:ext>
          </a:extLst>
        </p:cNvPr>
        <p:cNvGrpSpPr/>
        <p:nvPr/>
      </p:nvGrpSpPr>
      <p:grpSpPr>
        <a:xfrm>
          <a:off x="0" y="0"/>
          <a:ext cx="0" cy="0"/>
          <a:chOff x="0" y="0"/>
          <a:chExt cx="0" cy="0"/>
        </a:xfrm>
      </p:grpSpPr>
      <p:sp>
        <p:nvSpPr>
          <p:cNvPr id="2" name="Skaidrės vaizdo vietos rezervavimo ženklas 1">
            <a:extLst>
              <a:ext uri="{FF2B5EF4-FFF2-40B4-BE49-F238E27FC236}">
                <a16:creationId xmlns:a16="http://schemas.microsoft.com/office/drawing/2014/main" id="{10BF2F16-414C-3990-BC38-E4C810A6A18A}"/>
              </a:ext>
            </a:extLst>
          </p:cNvPr>
          <p:cNvSpPr>
            <a:spLocks noGrp="1" noRot="1" noChangeAspect="1"/>
          </p:cNvSpPr>
          <p:nvPr>
            <p:ph type="sldImg"/>
          </p:nvPr>
        </p:nvSpPr>
        <p:spPr/>
      </p:sp>
      <p:sp>
        <p:nvSpPr>
          <p:cNvPr id="3" name="Pastabų vietos rezervavimo ženklas 2">
            <a:extLst>
              <a:ext uri="{FF2B5EF4-FFF2-40B4-BE49-F238E27FC236}">
                <a16:creationId xmlns:a16="http://schemas.microsoft.com/office/drawing/2014/main" id="{540BBACF-FC8A-53DA-4A3E-9CBAC53E34D9}"/>
              </a:ext>
            </a:extLst>
          </p:cNvPr>
          <p:cNvSpPr>
            <a:spLocks noGrp="1"/>
          </p:cNvSpPr>
          <p:nvPr>
            <p:ph type="body" idx="1"/>
          </p:nvPr>
        </p:nvSpPr>
        <p:spPr/>
        <p:txBody>
          <a:bodyPr/>
          <a:lstStyle/>
          <a:p>
            <a:pPr algn="just"/>
            <a:endParaRPr lang="lt-LT" dirty="0"/>
          </a:p>
        </p:txBody>
      </p:sp>
      <p:sp>
        <p:nvSpPr>
          <p:cNvPr id="4" name="Skaidrės numerio vietos rezervavimo ženklas 3">
            <a:extLst>
              <a:ext uri="{FF2B5EF4-FFF2-40B4-BE49-F238E27FC236}">
                <a16:creationId xmlns:a16="http://schemas.microsoft.com/office/drawing/2014/main" id="{276E007E-E969-AA5E-EFCF-28A80AF40D3D}"/>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94934BD-49E9-43AA-B5C3-8DB03C696CC2}" type="slidenum">
              <a:rPr kumimoji="0" lang="lt-LT"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19</a:t>
            </a:fld>
            <a:endParaRPr kumimoji="0" lang="lt-LT"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89515144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BCFD45A-7102-7514-2044-0FAF6E5D1C63}"/>
            </a:ext>
          </a:extLst>
        </p:cNvPr>
        <p:cNvGrpSpPr/>
        <p:nvPr/>
      </p:nvGrpSpPr>
      <p:grpSpPr>
        <a:xfrm>
          <a:off x="0" y="0"/>
          <a:ext cx="0" cy="0"/>
          <a:chOff x="0" y="0"/>
          <a:chExt cx="0" cy="0"/>
        </a:xfrm>
      </p:grpSpPr>
      <p:sp>
        <p:nvSpPr>
          <p:cNvPr id="2" name="Skaidrės vaizdo vietos rezervavimo ženklas 1">
            <a:extLst>
              <a:ext uri="{FF2B5EF4-FFF2-40B4-BE49-F238E27FC236}">
                <a16:creationId xmlns:a16="http://schemas.microsoft.com/office/drawing/2014/main" id="{52CB1850-5CEA-4251-26FB-16E15546BE5A}"/>
              </a:ext>
            </a:extLst>
          </p:cNvPr>
          <p:cNvSpPr>
            <a:spLocks noGrp="1" noRot="1" noChangeAspect="1"/>
          </p:cNvSpPr>
          <p:nvPr>
            <p:ph type="sldImg"/>
          </p:nvPr>
        </p:nvSpPr>
        <p:spPr/>
      </p:sp>
      <p:sp>
        <p:nvSpPr>
          <p:cNvPr id="3" name="Pastabų vietos rezervavimo ženklas 2">
            <a:extLst>
              <a:ext uri="{FF2B5EF4-FFF2-40B4-BE49-F238E27FC236}">
                <a16:creationId xmlns:a16="http://schemas.microsoft.com/office/drawing/2014/main" id="{E38DFD41-C6D6-9E34-E0A5-9281F1CB7DA4}"/>
              </a:ext>
            </a:extLst>
          </p:cNvPr>
          <p:cNvSpPr>
            <a:spLocks noGrp="1"/>
          </p:cNvSpPr>
          <p:nvPr>
            <p:ph type="body" idx="1"/>
          </p:nvPr>
        </p:nvSpPr>
        <p:spPr/>
        <p:txBody>
          <a:bodyPr/>
          <a:lstStyle/>
          <a:p>
            <a:endParaRPr lang="lt-LT" dirty="0"/>
          </a:p>
        </p:txBody>
      </p:sp>
      <p:sp>
        <p:nvSpPr>
          <p:cNvPr id="4" name="Skaidrės numerio vietos rezervavimo ženklas 3">
            <a:extLst>
              <a:ext uri="{FF2B5EF4-FFF2-40B4-BE49-F238E27FC236}">
                <a16:creationId xmlns:a16="http://schemas.microsoft.com/office/drawing/2014/main" id="{09F89ED3-2E28-80CF-7E64-397B41BC7A3A}"/>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94934BD-49E9-43AA-B5C3-8DB03C696CC2}" type="slidenum">
              <a:rPr kumimoji="0" lang="lt-LT"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20</a:t>
            </a:fld>
            <a:endParaRPr kumimoji="0" lang="lt-LT"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29647044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20FDFC8-E44D-D26E-D725-DA734001E5B0}"/>
            </a:ext>
          </a:extLst>
        </p:cNvPr>
        <p:cNvGrpSpPr/>
        <p:nvPr/>
      </p:nvGrpSpPr>
      <p:grpSpPr>
        <a:xfrm>
          <a:off x="0" y="0"/>
          <a:ext cx="0" cy="0"/>
          <a:chOff x="0" y="0"/>
          <a:chExt cx="0" cy="0"/>
        </a:xfrm>
      </p:grpSpPr>
      <p:sp>
        <p:nvSpPr>
          <p:cNvPr id="2" name="Skaidrės vaizdo vietos rezervavimo ženklas 1">
            <a:extLst>
              <a:ext uri="{FF2B5EF4-FFF2-40B4-BE49-F238E27FC236}">
                <a16:creationId xmlns:a16="http://schemas.microsoft.com/office/drawing/2014/main" id="{2FB422CD-53CC-E648-894A-2E3CB9DE2286}"/>
              </a:ext>
            </a:extLst>
          </p:cNvPr>
          <p:cNvSpPr>
            <a:spLocks noGrp="1" noRot="1" noChangeAspect="1"/>
          </p:cNvSpPr>
          <p:nvPr>
            <p:ph type="sldImg"/>
          </p:nvPr>
        </p:nvSpPr>
        <p:spPr/>
      </p:sp>
      <p:sp>
        <p:nvSpPr>
          <p:cNvPr id="3" name="Pastabų vietos rezervavimo ženklas 2">
            <a:extLst>
              <a:ext uri="{FF2B5EF4-FFF2-40B4-BE49-F238E27FC236}">
                <a16:creationId xmlns:a16="http://schemas.microsoft.com/office/drawing/2014/main" id="{18EBDDD1-C00B-BA65-1D60-95C961BA0483}"/>
              </a:ext>
            </a:extLst>
          </p:cNvPr>
          <p:cNvSpPr>
            <a:spLocks noGrp="1"/>
          </p:cNvSpPr>
          <p:nvPr>
            <p:ph type="body" idx="1"/>
          </p:nvPr>
        </p:nvSpPr>
        <p:spPr/>
        <p:txBody>
          <a:bodyPr/>
          <a:lstStyle/>
          <a:p>
            <a:pPr algn="just"/>
            <a:endParaRPr lang="lt-LT" dirty="0"/>
          </a:p>
        </p:txBody>
      </p:sp>
      <p:sp>
        <p:nvSpPr>
          <p:cNvPr id="4" name="Skaidrės numerio vietos rezervavimo ženklas 3">
            <a:extLst>
              <a:ext uri="{FF2B5EF4-FFF2-40B4-BE49-F238E27FC236}">
                <a16:creationId xmlns:a16="http://schemas.microsoft.com/office/drawing/2014/main" id="{13A2B4BD-5CFF-7004-44E0-C1216459552A}"/>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94934BD-49E9-43AA-B5C3-8DB03C696CC2}" type="slidenum">
              <a:rPr kumimoji="0" lang="lt-LT"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21</a:t>
            </a:fld>
            <a:endParaRPr kumimoji="0" lang="lt-LT"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80923128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815B160-1DE7-AE13-204A-A12801E1D7CD}"/>
            </a:ext>
          </a:extLst>
        </p:cNvPr>
        <p:cNvGrpSpPr/>
        <p:nvPr/>
      </p:nvGrpSpPr>
      <p:grpSpPr>
        <a:xfrm>
          <a:off x="0" y="0"/>
          <a:ext cx="0" cy="0"/>
          <a:chOff x="0" y="0"/>
          <a:chExt cx="0" cy="0"/>
        </a:xfrm>
      </p:grpSpPr>
      <p:sp>
        <p:nvSpPr>
          <p:cNvPr id="2" name="Skaidrės vaizdo vietos rezervavimo ženklas 1">
            <a:extLst>
              <a:ext uri="{FF2B5EF4-FFF2-40B4-BE49-F238E27FC236}">
                <a16:creationId xmlns:a16="http://schemas.microsoft.com/office/drawing/2014/main" id="{D4F7705A-3B53-2B85-1C7C-4E0836EC3A6B}"/>
              </a:ext>
            </a:extLst>
          </p:cNvPr>
          <p:cNvSpPr>
            <a:spLocks noGrp="1" noRot="1" noChangeAspect="1"/>
          </p:cNvSpPr>
          <p:nvPr>
            <p:ph type="sldImg"/>
          </p:nvPr>
        </p:nvSpPr>
        <p:spPr/>
      </p:sp>
      <p:sp>
        <p:nvSpPr>
          <p:cNvPr id="3" name="Pastabų vietos rezervavimo ženklas 2">
            <a:extLst>
              <a:ext uri="{FF2B5EF4-FFF2-40B4-BE49-F238E27FC236}">
                <a16:creationId xmlns:a16="http://schemas.microsoft.com/office/drawing/2014/main" id="{7686CD6C-79A5-1038-CB76-3CB27640DB98}"/>
              </a:ext>
            </a:extLst>
          </p:cNvPr>
          <p:cNvSpPr>
            <a:spLocks noGrp="1"/>
          </p:cNvSpPr>
          <p:nvPr>
            <p:ph type="body" idx="1"/>
          </p:nvPr>
        </p:nvSpPr>
        <p:spPr/>
        <p:txBody>
          <a:bodyPr/>
          <a:lstStyle/>
          <a:p>
            <a:pPr algn="just"/>
            <a:endParaRPr lang="lt-LT" dirty="0"/>
          </a:p>
        </p:txBody>
      </p:sp>
      <p:sp>
        <p:nvSpPr>
          <p:cNvPr id="4" name="Skaidrės numerio vietos rezervavimo ženklas 3">
            <a:extLst>
              <a:ext uri="{FF2B5EF4-FFF2-40B4-BE49-F238E27FC236}">
                <a16:creationId xmlns:a16="http://schemas.microsoft.com/office/drawing/2014/main" id="{79F2D34C-5F33-15BD-52EA-536B637C7B98}"/>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94934BD-49E9-43AA-B5C3-8DB03C696CC2}" type="slidenum">
              <a:rPr kumimoji="0" lang="lt-LT"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22</a:t>
            </a:fld>
            <a:endParaRPr kumimoji="0" lang="lt-LT"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62858551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67D3150-C6AE-24BA-7FCA-DAE6071C2006}"/>
            </a:ext>
          </a:extLst>
        </p:cNvPr>
        <p:cNvGrpSpPr/>
        <p:nvPr/>
      </p:nvGrpSpPr>
      <p:grpSpPr>
        <a:xfrm>
          <a:off x="0" y="0"/>
          <a:ext cx="0" cy="0"/>
          <a:chOff x="0" y="0"/>
          <a:chExt cx="0" cy="0"/>
        </a:xfrm>
      </p:grpSpPr>
      <p:sp>
        <p:nvSpPr>
          <p:cNvPr id="2" name="Skaidrės vaizdo vietos rezervavimo ženklas 1">
            <a:extLst>
              <a:ext uri="{FF2B5EF4-FFF2-40B4-BE49-F238E27FC236}">
                <a16:creationId xmlns:a16="http://schemas.microsoft.com/office/drawing/2014/main" id="{878CCD75-7AFD-9B9B-2ED6-82B3E3BF82FA}"/>
              </a:ext>
            </a:extLst>
          </p:cNvPr>
          <p:cNvSpPr>
            <a:spLocks noGrp="1" noRot="1" noChangeAspect="1"/>
          </p:cNvSpPr>
          <p:nvPr>
            <p:ph type="sldImg"/>
          </p:nvPr>
        </p:nvSpPr>
        <p:spPr/>
      </p:sp>
      <p:sp>
        <p:nvSpPr>
          <p:cNvPr id="3" name="Pastabų vietos rezervavimo ženklas 2">
            <a:extLst>
              <a:ext uri="{FF2B5EF4-FFF2-40B4-BE49-F238E27FC236}">
                <a16:creationId xmlns:a16="http://schemas.microsoft.com/office/drawing/2014/main" id="{1055C2A3-8327-2764-DFBA-D46AAC76A2FF}"/>
              </a:ext>
            </a:extLst>
          </p:cNvPr>
          <p:cNvSpPr>
            <a:spLocks noGrp="1"/>
          </p:cNvSpPr>
          <p:nvPr>
            <p:ph type="body" idx="1"/>
          </p:nvPr>
        </p:nvSpPr>
        <p:spPr/>
        <p:txBody>
          <a:bodyPr/>
          <a:lstStyle/>
          <a:p>
            <a:pPr algn="just"/>
            <a:endParaRPr lang="lt-LT" dirty="0"/>
          </a:p>
        </p:txBody>
      </p:sp>
      <p:sp>
        <p:nvSpPr>
          <p:cNvPr id="4" name="Skaidrės numerio vietos rezervavimo ženklas 3">
            <a:extLst>
              <a:ext uri="{FF2B5EF4-FFF2-40B4-BE49-F238E27FC236}">
                <a16:creationId xmlns:a16="http://schemas.microsoft.com/office/drawing/2014/main" id="{8C92EC8E-69A8-AF48-2608-806FF20504FF}"/>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94934BD-49E9-43AA-B5C3-8DB03C696CC2}" type="slidenum">
              <a:rPr kumimoji="0" lang="lt-LT"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23</a:t>
            </a:fld>
            <a:endParaRPr kumimoji="0" lang="lt-LT"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95853930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3" name="Subtitle 2"/>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7" name="Datos vietos rezervavimo ženklas 6">
            <a:extLst>
              <a:ext uri="{FF2B5EF4-FFF2-40B4-BE49-F238E27FC236}">
                <a16:creationId xmlns:a16="http://schemas.microsoft.com/office/drawing/2014/main" id="{809BFB49-2162-1634-6186-5B459051FDEF}"/>
              </a:ext>
            </a:extLst>
          </p:cNvPr>
          <p:cNvSpPr>
            <a:spLocks noGrp="1"/>
          </p:cNvSpPr>
          <p:nvPr>
            <p:ph type="dt" sz="half" idx="10"/>
          </p:nvPr>
        </p:nvSpPr>
        <p:spPr/>
        <p:txBody>
          <a:bodyPr/>
          <a:lstStyle/>
          <a:p>
            <a:fld id="{1D8BD707-D9CF-40AE-B4C6-C98DA3205C09}" type="datetimeFigureOut">
              <a:rPr lang="en-US" smtClean="0"/>
              <a:pPr/>
              <a:t>1/29/2025</a:t>
            </a:fld>
            <a:endParaRPr lang="en-US"/>
          </a:p>
        </p:txBody>
      </p:sp>
      <p:sp>
        <p:nvSpPr>
          <p:cNvPr id="8" name="Poraštės vietos rezervavimo ženklas 7">
            <a:extLst>
              <a:ext uri="{FF2B5EF4-FFF2-40B4-BE49-F238E27FC236}">
                <a16:creationId xmlns:a16="http://schemas.microsoft.com/office/drawing/2014/main" id="{F9B5CCEB-C5C5-0C2E-146F-EF80CA9491AE}"/>
              </a:ext>
            </a:extLst>
          </p:cNvPr>
          <p:cNvSpPr>
            <a:spLocks noGrp="1"/>
          </p:cNvSpPr>
          <p:nvPr>
            <p:ph type="ftr" sz="quarter" idx="11"/>
          </p:nvPr>
        </p:nvSpPr>
        <p:spPr/>
        <p:txBody>
          <a:bodyPr/>
          <a:lstStyle/>
          <a:p>
            <a:endParaRPr lang="en-US"/>
          </a:p>
        </p:txBody>
      </p:sp>
      <p:sp>
        <p:nvSpPr>
          <p:cNvPr id="9" name="Skaidrės numerio vietos rezervavimo ženklas 8">
            <a:extLst>
              <a:ext uri="{FF2B5EF4-FFF2-40B4-BE49-F238E27FC236}">
                <a16:creationId xmlns:a16="http://schemas.microsoft.com/office/drawing/2014/main" id="{E2F240C1-0DA5-A7E8-AC40-02A1D3737D62}"/>
              </a:ext>
            </a:extLst>
          </p:cNvPr>
          <p:cNvSpPr>
            <a:spLocks noGrp="1"/>
          </p:cNvSpPr>
          <p:nvPr>
            <p:ph type="sldNum" sz="quarter" idx="12"/>
          </p:nvPr>
        </p:nvSpPr>
        <p:spPr/>
        <p:txBody>
          <a:bodyPr/>
          <a:lstStyle/>
          <a:p>
            <a:fld id="{B6F15528-21DE-4FAA-801E-634DDDAF4B2B}" type="slidenum">
              <a:rPr lang="en-US" smtClean="0"/>
              <a:pPr/>
              <a:t>‹#›</a:t>
            </a:fld>
            <a:endParaRPr lang="en-US"/>
          </a:p>
        </p:txBody>
      </p:sp>
      <p:sp>
        <p:nvSpPr>
          <p:cNvPr id="10" name="Pavadinimas 9">
            <a:extLst>
              <a:ext uri="{FF2B5EF4-FFF2-40B4-BE49-F238E27FC236}">
                <a16:creationId xmlns:a16="http://schemas.microsoft.com/office/drawing/2014/main" id="{A24A1E2A-B35E-49C9-8D5C-57B07AC1A0B7}"/>
              </a:ext>
            </a:extLst>
          </p:cNvPr>
          <p:cNvSpPr>
            <a:spLocks noGrp="1"/>
          </p:cNvSpPr>
          <p:nvPr>
            <p:ph type="title"/>
          </p:nvPr>
        </p:nvSpPr>
        <p:spPr/>
        <p:txBody>
          <a:bodyPr/>
          <a:lstStyle/>
          <a:p>
            <a:r>
              <a:rPr lang="lt-LT"/>
              <a:t>Spustelėję redaguokite stilių</a:t>
            </a:r>
            <a:endParaRPr lang="en-GB"/>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1/29/2025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3305176"/>
            <a:ext cx="7772400" cy="1021556"/>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1/29/2025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1D8BD707-D9CF-40AE-B4C6-C98DA3205C09}" type="datetimeFigureOut">
              <a:rPr lang="en-US" smtClean="0"/>
              <a:pPr/>
              <a:t>1/29/2025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D8BD707-D9CF-40AE-B4C6-C98DA3205C09}" type="datetimeFigureOut">
              <a:rPr lang="en-US" smtClean="0"/>
              <a:pPr/>
              <a:t>1/29/2025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1D8BD707-D9CF-40AE-B4C6-C98DA3205C09}" type="datetimeFigureOut">
              <a:rPr lang="en-US" smtClean="0"/>
              <a:pPr/>
              <a:t>1/29/2025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1/29/2025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1" y="204787"/>
            <a:ext cx="3008313" cy="871538"/>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1/29/2025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3600450"/>
            <a:ext cx="5486400" cy="425054"/>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1/29/2025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1/29/2025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05979"/>
            <a:ext cx="2057400" cy="4388644"/>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05979"/>
            <a:ext cx="6019800" cy="438864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1/29/2025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05978"/>
            <a:ext cx="8229600" cy="85725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1/29/2025</a:t>
            </a:fld>
            <a:endParaRPr lang="en-US"/>
          </a:p>
        </p:txBody>
      </p:sp>
      <p:sp>
        <p:nvSpPr>
          <p:cNvPr id="5" name="Footer Placeholder 4"/>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1.png"/><Relationship Id="rId7"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2.xml"/><Relationship Id="rId4" Type="http://schemas.openxmlformats.org/officeDocument/2006/relationships/image" Target="../media/image13.png"/></Relationships>
</file>

<file path=ppt/slides/_rels/slide6.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15.png"/></Relationships>
</file>

<file path=ppt/slides/_rels/slide8.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7.xml"/><Relationship Id="rId4" Type="http://schemas.openxmlformats.org/officeDocument/2006/relationships/image" Target="../media/image18.png"/></Relationships>
</file>

<file path=ppt/slides/_rels/slide9.xml.rels><?xml version="1.0" encoding="UTF-8" standalone="yes"?>
<Relationships xmlns="http://schemas.openxmlformats.org/package/2006/relationships"><Relationship Id="rId8" Type="http://schemas.openxmlformats.org/officeDocument/2006/relationships/oleObject" Target="../embeddings/oleObject1.bin"/><Relationship Id="rId3" Type="http://schemas.openxmlformats.org/officeDocument/2006/relationships/notesSlide" Target="../notesSlides/notesSlide4.xml"/><Relationship Id="rId7" Type="http://schemas.openxmlformats.org/officeDocument/2006/relationships/hyperlink" Target="file:///\\172.19.64.105\svs\SVS_BENDRI\2020%20metai\NPP\AKM%20NPP%202020\Biosauga_patekimas%20ir%20isejimas%20is%20zidinio.pdf" TargetMode="External"/><Relationship Id="rId2" Type="http://schemas.openxmlformats.org/officeDocument/2006/relationships/slideLayout" Target="../slideLayouts/slideLayout2.xml"/><Relationship Id="rId1" Type="http://schemas.openxmlformats.org/officeDocument/2006/relationships/vmlDrawing" Target="../drawings/vmlDrawing1.vml"/><Relationship Id="rId6" Type="http://schemas.openxmlformats.org/officeDocument/2006/relationships/hyperlink" Target="file:///C:\Users\vgrigaliuniene\Desktop\Biosauga_patekimas%20ir%20isejimas%20is%20zidinio.pdf" TargetMode="External"/><Relationship Id="rId5" Type="http://schemas.openxmlformats.org/officeDocument/2006/relationships/image" Target="../media/image15.png"/><Relationship Id="rId10" Type="http://schemas.openxmlformats.org/officeDocument/2006/relationships/image" Target="../media/image20.png"/><Relationship Id="rId4" Type="http://schemas.openxmlformats.org/officeDocument/2006/relationships/image" Target="../media/image14.png"/><Relationship Id="rId9" Type="http://schemas.openxmlformats.org/officeDocument/2006/relationships/image" Target="../media/image19.emf"/></Relationships>
</file>

<file path=ppt/slides/_rels/slide10.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5.xml"/><Relationship Id="rId1" Type="http://schemas.openxmlformats.org/officeDocument/2006/relationships/slideLayout" Target="../slideLayouts/slideLayout2.xml"/><Relationship Id="rId4" Type="http://schemas.openxmlformats.org/officeDocument/2006/relationships/image" Target="../media/image15.png"/></Relationships>
</file>

<file path=ppt/slides/_rels/slide11.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6.xml"/><Relationship Id="rId1" Type="http://schemas.openxmlformats.org/officeDocument/2006/relationships/slideLayout" Target="../slideLayouts/slideLayout2.xml"/><Relationship Id="rId4" Type="http://schemas.openxmlformats.org/officeDocument/2006/relationships/image" Target="../media/image15.png"/></Relationships>
</file>

<file path=ppt/slides/_rels/slide12.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7.xml"/><Relationship Id="rId1" Type="http://schemas.openxmlformats.org/officeDocument/2006/relationships/slideLayout" Target="../slideLayouts/slideLayout2.xml"/><Relationship Id="rId5" Type="http://schemas.openxmlformats.org/officeDocument/2006/relationships/image" Target="../media/image21.png"/><Relationship Id="rId4" Type="http://schemas.openxmlformats.org/officeDocument/2006/relationships/image" Target="../media/image15.png"/></Relationships>
</file>

<file path=ppt/slides/_rels/slide13.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8.xml"/><Relationship Id="rId1" Type="http://schemas.openxmlformats.org/officeDocument/2006/relationships/slideLayout" Target="../slideLayouts/slideLayout2.xml"/><Relationship Id="rId4" Type="http://schemas.openxmlformats.org/officeDocument/2006/relationships/image" Target="../media/image23.png"/></Relationships>
</file>

<file path=ppt/slides/_rels/slide14.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9.xml"/><Relationship Id="rId1" Type="http://schemas.openxmlformats.org/officeDocument/2006/relationships/slideLayout" Target="../slideLayouts/slideLayout2.xml"/><Relationship Id="rId5" Type="http://schemas.openxmlformats.org/officeDocument/2006/relationships/image" Target="../media/image26.png"/><Relationship Id="rId4" Type="http://schemas.openxmlformats.org/officeDocument/2006/relationships/image" Target="../media/image15.png"/></Relationships>
</file>

<file path=ppt/slides/_rels/slide17.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image" Target="../media/image27.jpeg"/><Relationship Id="rId1" Type="http://schemas.openxmlformats.org/officeDocument/2006/relationships/slideLayout" Target="../slideLayouts/slideLayout2.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18.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0.xml"/><Relationship Id="rId1" Type="http://schemas.openxmlformats.org/officeDocument/2006/relationships/slideLayout" Target="../slideLayouts/slideLayout2.xml"/><Relationship Id="rId4" Type="http://schemas.openxmlformats.org/officeDocument/2006/relationships/image" Target="../media/image15.png"/></Relationships>
</file>

<file path=ppt/slides/_rels/slide19.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1.xml"/><Relationship Id="rId1" Type="http://schemas.openxmlformats.org/officeDocument/2006/relationships/slideLayout" Target="../slideLayouts/slideLayout2.xml"/><Relationship Id="rId4" Type="http://schemas.openxmlformats.org/officeDocument/2006/relationships/image" Target="../media/image15.png"/></Relationships>
</file>

<file path=ppt/slides/_rels/slide20.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2.xml"/><Relationship Id="rId1" Type="http://schemas.openxmlformats.org/officeDocument/2006/relationships/slideLayout" Target="../slideLayouts/slideLayout2.xml"/><Relationship Id="rId4" Type="http://schemas.openxmlformats.org/officeDocument/2006/relationships/image" Target="../media/image15.png"/></Relationships>
</file>

<file path=ppt/slides/_rels/slide21.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3.xml"/><Relationship Id="rId1" Type="http://schemas.openxmlformats.org/officeDocument/2006/relationships/slideLayout" Target="../slideLayouts/slideLayout2.xml"/><Relationship Id="rId4" Type="http://schemas.openxmlformats.org/officeDocument/2006/relationships/image" Target="../media/image15.png"/></Relationships>
</file>

<file path=ppt/slides/_rels/slide22.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4.xml"/><Relationship Id="rId1" Type="http://schemas.openxmlformats.org/officeDocument/2006/relationships/slideLayout" Target="../slideLayouts/slideLayout2.xml"/><Relationship Id="rId4" Type="http://schemas.openxmlformats.org/officeDocument/2006/relationships/image" Target="../media/image15.png"/></Relationships>
</file>

<file path=ppt/slides/_rels/slide23.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5.xml"/><Relationship Id="rId1" Type="http://schemas.openxmlformats.org/officeDocument/2006/relationships/slideLayout" Target="../slideLayouts/slideLayout2.xml"/><Relationship Id="rId4" Type="http://schemas.openxmlformats.org/officeDocument/2006/relationships/image" Target="../media/image15.png"/></Relationships>
</file>

<file path=ppt/slides/_rels/slide24.xml.rels><?xml version="1.0" encoding="UTF-8" standalone="yes"?>
<Relationships xmlns="http://schemas.openxmlformats.org/package/2006/relationships"><Relationship Id="rId8" Type="http://schemas.openxmlformats.org/officeDocument/2006/relationships/image" Target="../media/image34.png"/><Relationship Id="rId3" Type="http://schemas.openxmlformats.org/officeDocument/2006/relationships/image" Target="../media/image29.png"/><Relationship Id="rId7" Type="http://schemas.openxmlformats.org/officeDocument/2006/relationships/image" Target="../media/image33.png"/><Relationship Id="rId2" Type="http://schemas.openxmlformats.org/officeDocument/2006/relationships/image" Target="../media/image28.png"/><Relationship Id="rId1" Type="http://schemas.openxmlformats.org/officeDocument/2006/relationships/slideLayout" Target="../slideLayouts/slideLayout2.xml"/><Relationship Id="rId6" Type="http://schemas.openxmlformats.org/officeDocument/2006/relationships/image" Target="../media/image32.png"/><Relationship Id="rId5" Type="http://schemas.openxmlformats.org/officeDocument/2006/relationships/image" Target="../media/image31.png"/><Relationship Id="rId4" Type="http://schemas.openxmlformats.org/officeDocument/2006/relationships/image" Target="../media/image30.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0" y="0"/>
            <a:ext cx="9144000" cy="5143500"/>
          </a:xfrm>
          <a:prstGeom prst="rect">
            <a:avLst/>
          </a:prstGeom>
          <a:solidFill>
            <a:srgbClr val="2A487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p:cNvSpPr txBox="1"/>
          <p:nvPr/>
        </p:nvSpPr>
        <p:spPr>
          <a:xfrm>
            <a:off x="418001" y="4123806"/>
            <a:ext cx="5813425" cy="677108"/>
          </a:xfrm>
          <a:prstGeom prst="rect">
            <a:avLst/>
          </a:prstGeom>
          <a:noFill/>
        </p:spPr>
        <p:txBody>
          <a:bodyPr wrap="square" lIns="0" tIns="0" rIns="0" bIns="0" rtlCol="0">
            <a:spAutoFit/>
          </a:bodyPr>
          <a:lstStyle/>
          <a:p>
            <a:r>
              <a:rPr lang="lt-LT" sz="2200" b="1" spc="50">
                <a:solidFill>
                  <a:schemeClr val="bg1"/>
                </a:solidFill>
                <a:latin typeface="Arial" pitchFamily="34" charset="0"/>
                <a:cs typeface="Arial" pitchFamily="34" charset="0"/>
              </a:rPr>
              <a:t>Valstybinė maisto ir</a:t>
            </a:r>
          </a:p>
          <a:p>
            <a:r>
              <a:rPr lang="lt-LT" sz="2200" b="1" spc="50">
                <a:solidFill>
                  <a:schemeClr val="bg1"/>
                </a:solidFill>
                <a:latin typeface="Arial" pitchFamily="34" charset="0"/>
                <a:cs typeface="Arial" pitchFamily="34" charset="0"/>
              </a:rPr>
              <a:t>veterinarijos tarnyba</a:t>
            </a:r>
          </a:p>
        </p:txBody>
      </p:sp>
      <p:sp>
        <p:nvSpPr>
          <p:cNvPr id="7" name="TextBox 6"/>
          <p:cNvSpPr txBox="1"/>
          <p:nvPr/>
        </p:nvSpPr>
        <p:spPr>
          <a:xfrm>
            <a:off x="7239000" y="4185106"/>
            <a:ext cx="1371600" cy="184666"/>
          </a:xfrm>
          <a:prstGeom prst="rect">
            <a:avLst/>
          </a:prstGeom>
          <a:noFill/>
        </p:spPr>
        <p:txBody>
          <a:bodyPr wrap="square" lIns="0" tIns="0" rIns="0" bIns="0" rtlCol="0">
            <a:spAutoFit/>
          </a:bodyPr>
          <a:lstStyle/>
          <a:p>
            <a:pPr algn="ctr"/>
            <a:r>
              <a:rPr lang="en-US" sz="1200" spc="70">
                <a:solidFill>
                  <a:srgbClr val="FFC000"/>
                </a:solidFill>
                <a:latin typeface="Arial" pitchFamily="34" charset="0"/>
                <a:cs typeface="Arial" pitchFamily="34" charset="0"/>
              </a:rPr>
              <a:t>www.vmvt.lt</a:t>
            </a:r>
          </a:p>
        </p:txBody>
      </p:sp>
      <p:pic>
        <p:nvPicPr>
          <p:cNvPr id="1026" name="Picture 2" descr="C:\Users\Aniuta\Desktop\Untitled-1.png"/>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533400" y="666750"/>
            <a:ext cx="2057399" cy="697747"/>
          </a:xfrm>
          <a:prstGeom prst="rect">
            <a:avLst/>
          </a:prstGeom>
          <a:noFill/>
        </p:spPr>
      </p:pic>
      <p:pic>
        <p:nvPicPr>
          <p:cNvPr id="1027" name="Picture 3" descr="C:\Users\Aniuta\Desktop\1.png"/>
          <p:cNvPicPr>
            <a:picLocks noChangeAspect="1"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a:off x="8332111" y="0"/>
            <a:ext cx="811889" cy="814794"/>
          </a:xfrm>
          <a:prstGeom prst="rect">
            <a:avLst/>
          </a:prstGeom>
          <a:noFill/>
        </p:spPr>
      </p:pic>
      <p:pic>
        <p:nvPicPr>
          <p:cNvPr id="1028" name="Picture 4" descr="C:\Users\Aniuta\Desktop\2.png"/>
          <p:cNvPicPr>
            <a:picLocks noChangeAspect="1" noChangeArrowheads="1"/>
          </p:cNvPicPr>
          <p:nvPr/>
        </p:nvPicPr>
        <p:blipFill>
          <a:blip r:embed="rId5" cstate="email">
            <a:extLst>
              <a:ext uri="{28A0092B-C50C-407E-A947-70E740481C1C}">
                <a14:useLocalDpi xmlns:a14="http://schemas.microsoft.com/office/drawing/2010/main"/>
              </a:ext>
            </a:extLst>
          </a:blip>
          <a:srcRect/>
          <a:stretch>
            <a:fillRect/>
          </a:stretch>
        </p:blipFill>
        <p:spPr bwMode="auto">
          <a:xfrm>
            <a:off x="8321945" y="819150"/>
            <a:ext cx="822055" cy="1904088"/>
          </a:xfrm>
          <a:prstGeom prst="rect">
            <a:avLst/>
          </a:prstGeom>
          <a:noFill/>
        </p:spPr>
      </p:pic>
      <p:pic>
        <p:nvPicPr>
          <p:cNvPr id="1029" name="Picture 5" descr="C:\Users\Aniuta\Desktop\3.png"/>
          <p:cNvPicPr>
            <a:picLocks noChangeAspect="1" noChangeArrowheads="1"/>
          </p:cNvPicPr>
          <p:nvPr/>
        </p:nvPicPr>
        <p:blipFill>
          <a:blip r:embed="rId6" cstate="email">
            <a:extLst>
              <a:ext uri="{28A0092B-C50C-407E-A947-70E740481C1C}">
                <a14:useLocalDpi xmlns:a14="http://schemas.microsoft.com/office/drawing/2010/main"/>
              </a:ext>
            </a:extLst>
          </a:blip>
          <a:srcRect/>
          <a:stretch>
            <a:fillRect/>
          </a:stretch>
        </p:blipFill>
        <p:spPr bwMode="auto">
          <a:xfrm>
            <a:off x="7467600" y="2724150"/>
            <a:ext cx="894674" cy="897579"/>
          </a:xfrm>
          <a:prstGeom prst="rect">
            <a:avLst/>
          </a:prstGeom>
          <a:noFill/>
        </p:spPr>
      </p:pic>
      <p:pic>
        <p:nvPicPr>
          <p:cNvPr id="1031" name="Picture 7" descr="C:\Users\Aniuta\Desktop\5.png"/>
          <p:cNvPicPr>
            <a:picLocks noChangeAspect="1" noChangeArrowheads="1"/>
          </p:cNvPicPr>
          <p:nvPr/>
        </p:nvPicPr>
        <p:blipFill>
          <a:blip r:embed="rId7" cstate="email">
            <a:extLst>
              <a:ext uri="{28A0092B-C50C-407E-A947-70E740481C1C}">
                <a14:useLocalDpi xmlns:a14="http://schemas.microsoft.com/office/drawing/2010/main"/>
              </a:ext>
            </a:extLst>
          </a:blip>
          <a:srcRect/>
          <a:stretch>
            <a:fillRect/>
          </a:stretch>
        </p:blipFill>
        <p:spPr bwMode="auto">
          <a:xfrm>
            <a:off x="6656387" y="4529138"/>
            <a:ext cx="2487613" cy="20637"/>
          </a:xfrm>
          <a:prstGeom prst="rect">
            <a:avLst/>
          </a:prstGeom>
          <a:noFill/>
        </p:spPr>
      </p:pic>
      <p:pic>
        <p:nvPicPr>
          <p:cNvPr id="1030" name="Picture 6" descr="C:\Users\Aniuta\Desktop\4.png"/>
          <p:cNvPicPr>
            <a:picLocks noChangeAspect="1" noChangeArrowheads="1"/>
          </p:cNvPicPr>
          <p:nvPr/>
        </p:nvPicPr>
        <p:blipFill>
          <a:blip r:embed="rId8" cstate="email">
            <a:extLst>
              <a:ext uri="{28A0092B-C50C-407E-A947-70E740481C1C}">
                <a14:useLocalDpi xmlns:a14="http://schemas.microsoft.com/office/drawing/2010/main"/>
              </a:ext>
            </a:extLst>
          </a:blip>
          <a:srcRect/>
          <a:stretch>
            <a:fillRect/>
          </a:stretch>
        </p:blipFill>
        <p:spPr bwMode="auto">
          <a:xfrm>
            <a:off x="6096000" y="3783366"/>
            <a:ext cx="819150" cy="1357988"/>
          </a:xfrm>
          <a:prstGeom prst="rect">
            <a:avLst/>
          </a:prstGeom>
          <a:noFill/>
        </p:spPr>
      </p:pic>
      <p:sp>
        <p:nvSpPr>
          <p:cNvPr id="14" name="TextBox 13"/>
          <p:cNvSpPr txBox="1"/>
          <p:nvPr/>
        </p:nvSpPr>
        <p:spPr>
          <a:xfrm>
            <a:off x="7169651" y="4633511"/>
            <a:ext cx="1371600" cy="184666"/>
          </a:xfrm>
          <a:prstGeom prst="rect">
            <a:avLst/>
          </a:prstGeom>
          <a:noFill/>
        </p:spPr>
        <p:txBody>
          <a:bodyPr wrap="square" lIns="0" tIns="0" rIns="0" bIns="0" rtlCol="0">
            <a:spAutoFit/>
          </a:bodyPr>
          <a:lstStyle/>
          <a:p>
            <a:pPr algn="ctr"/>
            <a:r>
              <a:rPr lang="lt-LT" sz="1200" spc="70">
                <a:solidFill>
                  <a:srgbClr val="FFC000"/>
                </a:solidFill>
                <a:latin typeface="Arial" pitchFamily="34" charset="0"/>
                <a:cs typeface="Arial" pitchFamily="34" charset="0"/>
              </a:rPr>
              <a:t>Sausis</a:t>
            </a:r>
            <a:r>
              <a:rPr lang="en-US" sz="1200" spc="70">
                <a:solidFill>
                  <a:srgbClr val="FFC000"/>
                </a:solidFill>
                <a:latin typeface="Arial" pitchFamily="34" charset="0"/>
                <a:cs typeface="Arial" pitchFamily="34" charset="0"/>
              </a:rPr>
              <a:t> |  202</a:t>
            </a:r>
            <a:r>
              <a:rPr lang="lt-LT" sz="1200" spc="70">
                <a:solidFill>
                  <a:srgbClr val="FFC000"/>
                </a:solidFill>
                <a:latin typeface="Arial" pitchFamily="34" charset="0"/>
                <a:cs typeface="Arial" pitchFamily="34" charset="0"/>
              </a:rPr>
              <a:t>5</a:t>
            </a:r>
            <a:endParaRPr lang="en-US" sz="1200" spc="70">
              <a:solidFill>
                <a:srgbClr val="FFC000"/>
              </a:solidFill>
              <a:latin typeface="Arial" pitchFamily="34" charset="0"/>
              <a:cs typeface="Arial" pitchFamily="34" charset="0"/>
            </a:endParaRPr>
          </a:p>
        </p:txBody>
      </p:sp>
      <p:sp>
        <p:nvSpPr>
          <p:cNvPr id="2" name="Pavadinimas 1">
            <a:extLst>
              <a:ext uri="{FF2B5EF4-FFF2-40B4-BE49-F238E27FC236}">
                <a16:creationId xmlns:a16="http://schemas.microsoft.com/office/drawing/2014/main" id="{28B467F8-34A5-B3E4-5896-3228DE93F308}"/>
              </a:ext>
            </a:extLst>
          </p:cNvPr>
          <p:cNvSpPr txBox="1">
            <a:spLocks/>
          </p:cNvSpPr>
          <p:nvPr/>
        </p:nvSpPr>
        <p:spPr>
          <a:xfrm>
            <a:off x="179992" y="2092109"/>
            <a:ext cx="6476395" cy="3612030"/>
          </a:xfrm>
          <a:prstGeom prst="rect">
            <a:avLst/>
          </a:prstGeom>
        </p:spPr>
        <p:txBody>
          <a:bodyPr vert="horz" lIns="91440" tIns="45720" rIns="91440" bIns="45720" rtlCol="0" anchor="t">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defRPr/>
            </a:pPr>
            <a:r>
              <a:rPr lang="lt-LT" sz="2800" dirty="0">
                <a:solidFill>
                  <a:schemeClr val="bg1"/>
                </a:solidFill>
                <a:effectLst/>
                <a:latin typeface="Times New Roman"/>
                <a:cs typeface="Times New Roman"/>
              </a:rPr>
              <a:t>Dėl snukio ir nagų bei mėlynojo liežuvio ligų kontrolės ir prevencijos, pasirengimo ligų protrūkiams ir galimų pasekmių likvidavimo</a:t>
            </a:r>
            <a:endParaRPr kumimoji="0" lang="en-GB" sz="2800" b="0" i="0" u="none" strike="noStrike" kern="1200" cap="none" spc="0" normalizeH="0" baseline="0" noProof="0" dirty="0">
              <a:ln>
                <a:noFill/>
              </a:ln>
              <a:solidFill>
                <a:schemeClr val="bg1"/>
              </a:solidFill>
              <a:effectLst/>
              <a:uLnTx/>
              <a:uFillTx/>
              <a:latin typeface="Times New Roman" panose="02020603050405020304" pitchFamily="18" charset="0"/>
              <a:cs typeface="Times New Roman" panose="02020603050405020304"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3" name="Rectangle 32">
            <a:extLst>
              <a:ext uri="{FF2B5EF4-FFF2-40B4-BE49-F238E27FC236}">
                <a16:creationId xmlns:a16="http://schemas.microsoft.com/office/drawing/2014/main" id="{45D37F4E-DDB4-456B-97E0-9937730A039F}"/>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51435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434BFAB-9478-B2EF-FA38-032AF353131A}"/>
              </a:ext>
            </a:extLst>
          </p:cNvPr>
          <p:cNvSpPr>
            <a:spLocks noGrp="1"/>
          </p:cNvSpPr>
          <p:nvPr>
            <p:ph type="title"/>
          </p:nvPr>
        </p:nvSpPr>
        <p:spPr>
          <a:xfrm>
            <a:off x="429369" y="178904"/>
            <a:ext cx="8263890" cy="1075811"/>
          </a:xfrm>
        </p:spPr>
        <p:txBody>
          <a:bodyPr anchor="b">
            <a:normAutofit/>
          </a:bodyPr>
          <a:lstStyle/>
          <a:p>
            <a:r>
              <a:rPr lang="en-GB" sz="4100"/>
              <a:t>Snukio ir nagų liga Vokietijoje </a:t>
            </a:r>
          </a:p>
        </p:txBody>
      </p:sp>
      <p:sp>
        <p:nvSpPr>
          <p:cNvPr id="35" name="sketchy line">
            <a:extLst>
              <a:ext uri="{FF2B5EF4-FFF2-40B4-BE49-F238E27FC236}">
                <a16:creationId xmlns:a16="http://schemas.microsoft.com/office/drawing/2014/main" id="{B2DD41CD-8F47-4F56-AD12-4E2FF7696987}"/>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9369" y="1261158"/>
            <a:ext cx="8229600" cy="13716"/>
          </a:xfrm>
          <a:custGeom>
            <a:avLst/>
            <a:gdLst>
              <a:gd name="connsiteX0" fmla="*/ 0 w 8229600"/>
              <a:gd name="connsiteY0" fmla="*/ 0 h 13716"/>
              <a:gd name="connsiteX1" fmla="*/ 521208 w 8229600"/>
              <a:gd name="connsiteY1" fmla="*/ 0 h 13716"/>
              <a:gd name="connsiteX2" fmla="*/ 1371600 w 8229600"/>
              <a:gd name="connsiteY2" fmla="*/ 0 h 13716"/>
              <a:gd name="connsiteX3" fmla="*/ 2221992 w 8229600"/>
              <a:gd name="connsiteY3" fmla="*/ 0 h 13716"/>
              <a:gd name="connsiteX4" fmla="*/ 3072384 w 8229600"/>
              <a:gd name="connsiteY4" fmla="*/ 0 h 13716"/>
              <a:gd name="connsiteX5" fmla="*/ 3511296 w 8229600"/>
              <a:gd name="connsiteY5" fmla="*/ 0 h 13716"/>
              <a:gd name="connsiteX6" fmla="*/ 4114800 w 8229600"/>
              <a:gd name="connsiteY6" fmla="*/ 0 h 13716"/>
              <a:gd name="connsiteX7" fmla="*/ 4553712 w 8229600"/>
              <a:gd name="connsiteY7" fmla="*/ 0 h 13716"/>
              <a:gd name="connsiteX8" fmla="*/ 5239512 w 8229600"/>
              <a:gd name="connsiteY8" fmla="*/ 0 h 13716"/>
              <a:gd name="connsiteX9" fmla="*/ 5843016 w 8229600"/>
              <a:gd name="connsiteY9" fmla="*/ 0 h 13716"/>
              <a:gd name="connsiteX10" fmla="*/ 6611112 w 8229600"/>
              <a:gd name="connsiteY10" fmla="*/ 0 h 13716"/>
              <a:gd name="connsiteX11" fmla="*/ 7461504 w 8229600"/>
              <a:gd name="connsiteY11" fmla="*/ 0 h 13716"/>
              <a:gd name="connsiteX12" fmla="*/ 8229600 w 8229600"/>
              <a:gd name="connsiteY12" fmla="*/ 0 h 13716"/>
              <a:gd name="connsiteX13" fmla="*/ 8229600 w 8229600"/>
              <a:gd name="connsiteY13" fmla="*/ 13716 h 13716"/>
              <a:gd name="connsiteX14" fmla="*/ 7461504 w 8229600"/>
              <a:gd name="connsiteY14" fmla="*/ 13716 h 13716"/>
              <a:gd name="connsiteX15" fmla="*/ 6940296 w 8229600"/>
              <a:gd name="connsiteY15" fmla="*/ 13716 h 13716"/>
              <a:gd name="connsiteX16" fmla="*/ 6419088 w 8229600"/>
              <a:gd name="connsiteY16" fmla="*/ 13716 h 13716"/>
              <a:gd name="connsiteX17" fmla="*/ 5650992 w 8229600"/>
              <a:gd name="connsiteY17" fmla="*/ 13716 h 13716"/>
              <a:gd name="connsiteX18" fmla="*/ 5129784 w 8229600"/>
              <a:gd name="connsiteY18" fmla="*/ 13716 h 13716"/>
              <a:gd name="connsiteX19" fmla="*/ 4690872 w 8229600"/>
              <a:gd name="connsiteY19" fmla="*/ 13716 h 13716"/>
              <a:gd name="connsiteX20" fmla="*/ 4087368 w 8229600"/>
              <a:gd name="connsiteY20" fmla="*/ 13716 h 13716"/>
              <a:gd name="connsiteX21" fmla="*/ 3401568 w 8229600"/>
              <a:gd name="connsiteY21" fmla="*/ 13716 h 13716"/>
              <a:gd name="connsiteX22" fmla="*/ 2798064 w 8229600"/>
              <a:gd name="connsiteY22" fmla="*/ 13716 h 13716"/>
              <a:gd name="connsiteX23" fmla="*/ 2276856 w 8229600"/>
              <a:gd name="connsiteY23" fmla="*/ 13716 h 13716"/>
              <a:gd name="connsiteX24" fmla="*/ 1426464 w 8229600"/>
              <a:gd name="connsiteY24" fmla="*/ 13716 h 13716"/>
              <a:gd name="connsiteX25" fmla="*/ 740664 w 8229600"/>
              <a:gd name="connsiteY25" fmla="*/ 13716 h 13716"/>
              <a:gd name="connsiteX26" fmla="*/ 0 w 8229600"/>
              <a:gd name="connsiteY26" fmla="*/ 13716 h 13716"/>
              <a:gd name="connsiteX27" fmla="*/ 0 w 8229600"/>
              <a:gd name="connsiteY27" fmla="*/ 0 h 137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8229600" h="13716" fill="none" extrusionOk="0">
                <a:moveTo>
                  <a:pt x="0" y="0"/>
                </a:moveTo>
                <a:cubicBezTo>
                  <a:pt x="227594" y="-4267"/>
                  <a:pt x="329693" y="13251"/>
                  <a:pt x="521208" y="0"/>
                </a:cubicBezTo>
                <a:cubicBezTo>
                  <a:pt x="712723" y="-13251"/>
                  <a:pt x="1137373" y="-13618"/>
                  <a:pt x="1371600" y="0"/>
                </a:cubicBezTo>
                <a:cubicBezTo>
                  <a:pt x="1605827" y="13618"/>
                  <a:pt x="1975382" y="-27374"/>
                  <a:pt x="2221992" y="0"/>
                </a:cubicBezTo>
                <a:cubicBezTo>
                  <a:pt x="2468602" y="27374"/>
                  <a:pt x="2863316" y="-20517"/>
                  <a:pt x="3072384" y="0"/>
                </a:cubicBezTo>
                <a:cubicBezTo>
                  <a:pt x="3281452" y="20517"/>
                  <a:pt x="3331438" y="10793"/>
                  <a:pt x="3511296" y="0"/>
                </a:cubicBezTo>
                <a:cubicBezTo>
                  <a:pt x="3691154" y="-10793"/>
                  <a:pt x="3906405" y="-29737"/>
                  <a:pt x="4114800" y="0"/>
                </a:cubicBezTo>
                <a:cubicBezTo>
                  <a:pt x="4323195" y="29737"/>
                  <a:pt x="4428852" y="-2234"/>
                  <a:pt x="4553712" y="0"/>
                </a:cubicBezTo>
                <a:cubicBezTo>
                  <a:pt x="4678572" y="2234"/>
                  <a:pt x="5065629" y="29368"/>
                  <a:pt x="5239512" y="0"/>
                </a:cubicBezTo>
                <a:cubicBezTo>
                  <a:pt x="5413395" y="-29368"/>
                  <a:pt x="5703888" y="11839"/>
                  <a:pt x="5843016" y="0"/>
                </a:cubicBezTo>
                <a:cubicBezTo>
                  <a:pt x="5982144" y="-11839"/>
                  <a:pt x="6260765" y="24719"/>
                  <a:pt x="6611112" y="0"/>
                </a:cubicBezTo>
                <a:cubicBezTo>
                  <a:pt x="6961459" y="-24719"/>
                  <a:pt x="7228293" y="32959"/>
                  <a:pt x="7461504" y="0"/>
                </a:cubicBezTo>
                <a:cubicBezTo>
                  <a:pt x="7694715" y="-32959"/>
                  <a:pt x="7990029" y="-3422"/>
                  <a:pt x="8229600" y="0"/>
                </a:cubicBezTo>
                <a:cubicBezTo>
                  <a:pt x="8229169" y="6566"/>
                  <a:pt x="8229218" y="9895"/>
                  <a:pt x="8229600" y="13716"/>
                </a:cubicBezTo>
                <a:cubicBezTo>
                  <a:pt x="7940706" y="-13865"/>
                  <a:pt x="7792584" y="-20581"/>
                  <a:pt x="7461504" y="13716"/>
                </a:cubicBezTo>
                <a:cubicBezTo>
                  <a:pt x="7130424" y="48013"/>
                  <a:pt x="7080072" y="39273"/>
                  <a:pt x="6940296" y="13716"/>
                </a:cubicBezTo>
                <a:cubicBezTo>
                  <a:pt x="6800520" y="-11841"/>
                  <a:pt x="6672872" y="22099"/>
                  <a:pt x="6419088" y="13716"/>
                </a:cubicBezTo>
                <a:cubicBezTo>
                  <a:pt x="6165304" y="5333"/>
                  <a:pt x="5869721" y="415"/>
                  <a:pt x="5650992" y="13716"/>
                </a:cubicBezTo>
                <a:cubicBezTo>
                  <a:pt x="5432263" y="27017"/>
                  <a:pt x="5308310" y="-1549"/>
                  <a:pt x="5129784" y="13716"/>
                </a:cubicBezTo>
                <a:cubicBezTo>
                  <a:pt x="4951258" y="28981"/>
                  <a:pt x="4799696" y="10785"/>
                  <a:pt x="4690872" y="13716"/>
                </a:cubicBezTo>
                <a:cubicBezTo>
                  <a:pt x="4582048" y="16647"/>
                  <a:pt x="4311124" y="-12408"/>
                  <a:pt x="4087368" y="13716"/>
                </a:cubicBezTo>
                <a:cubicBezTo>
                  <a:pt x="3863612" y="39840"/>
                  <a:pt x="3730288" y="8802"/>
                  <a:pt x="3401568" y="13716"/>
                </a:cubicBezTo>
                <a:cubicBezTo>
                  <a:pt x="3072848" y="18630"/>
                  <a:pt x="3020684" y="27853"/>
                  <a:pt x="2798064" y="13716"/>
                </a:cubicBezTo>
                <a:cubicBezTo>
                  <a:pt x="2575444" y="-421"/>
                  <a:pt x="2440915" y="-11924"/>
                  <a:pt x="2276856" y="13716"/>
                </a:cubicBezTo>
                <a:cubicBezTo>
                  <a:pt x="2112797" y="39356"/>
                  <a:pt x="1726502" y="-14132"/>
                  <a:pt x="1426464" y="13716"/>
                </a:cubicBezTo>
                <a:cubicBezTo>
                  <a:pt x="1126426" y="41564"/>
                  <a:pt x="992925" y="16444"/>
                  <a:pt x="740664" y="13716"/>
                </a:cubicBezTo>
                <a:cubicBezTo>
                  <a:pt x="488403" y="10988"/>
                  <a:pt x="195650" y="-20633"/>
                  <a:pt x="0" y="13716"/>
                </a:cubicBezTo>
                <a:cubicBezTo>
                  <a:pt x="120" y="8944"/>
                  <a:pt x="-32" y="6034"/>
                  <a:pt x="0" y="0"/>
                </a:cubicBezTo>
                <a:close/>
              </a:path>
              <a:path w="8229600" h="13716" stroke="0" extrusionOk="0">
                <a:moveTo>
                  <a:pt x="0" y="0"/>
                </a:moveTo>
                <a:cubicBezTo>
                  <a:pt x="259263" y="-9445"/>
                  <a:pt x="404731" y="4427"/>
                  <a:pt x="521208" y="0"/>
                </a:cubicBezTo>
                <a:cubicBezTo>
                  <a:pt x="637685" y="-4427"/>
                  <a:pt x="839187" y="564"/>
                  <a:pt x="960120" y="0"/>
                </a:cubicBezTo>
                <a:cubicBezTo>
                  <a:pt x="1081053" y="-564"/>
                  <a:pt x="1313469" y="-16481"/>
                  <a:pt x="1481328" y="0"/>
                </a:cubicBezTo>
                <a:cubicBezTo>
                  <a:pt x="1649187" y="16481"/>
                  <a:pt x="1885247" y="26161"/>
                  <a:pt x="2167128" y="0"/>
                </a:cubicBezTo>
                <a:cubicBezTo>
                  <a:pt x="2449009" y="-26161"/>
                  <a:pt x="2761875" y="-22202"/>
                  <a:pt x="2935224" y="0"/>
                </a:cubicBezTo>
                <a:cubicBezTo>
                  <a:pt x="3108573" y="22202"/>
                  <a:pt x="3540687" y="-2863"/>
                  <a:pt x="3785616" y="0"/>
                </a:cubicBezTo>
                <a:cubicBezTo>
                  <a:pt x="4030545" y="2863"/>
                  <a:pt x="4280774" y="-12442"/>
                  <a:pt x="4636008" y="0"/>
                </a:cubicBezTo>
                <a:cubicBezTo>
                  <a:pt x="4991242" y="12442"/>
                  <a:pt x="5025483" y="16914"/>
                  <a:pt x="5239512" y="0"/>
                </a:cubicBezTo>
                <a:cubicBezTo>
                  <a:pt x="5453541" y="-16914"/>
                  <a:pt x="5754008" y="16592"/>
                  <a:pt x="6007608" y="0"/>
                </a:cubicBezTo>
                <a:cubicBezTo>
                  <a:pt x="6261208" y="-16592"/>
                  <a:pt x="6407957" y="-11909"/>
                  <a:pt x="6693408" y="0"/>
                </a:cubicBezTo>
                <a:cubicBezTo>
                  <a:pt x="6978859" y="11909"/>
                  <a:pt x="7015437" y="-20890"/>
                  <a:pt x="7296912" y="0"/>
                </a:cubicBezTo>
                <a:cubicBezTo>
                  <a:pt x="7578387" y="20890"/>
                  <a:pt x="7859622" y="46406"/>
                  <a:pt x="8229600" y="0"/>
                </a:cubicBezTo>
                <a:cubicBezTo>
                  <a:pt x="8229365" y="6754"/>
                  <a:pt x="8229865" y="9234"/>
                  <a:pt x="8229600" y="13716"/>
                </a:cubicBezTo>
                <a:cubicBezTo>
                  <a:pt x="8075287" y="30482"/>
                  <a:pt x="7821366" y="17278"/>
                  <a:pt x="7626096" y="13716"/>
                </a:cubicBezTo>
                <a:cubicBezTo>
                  <a:pt x="7430826" y="10154"/>
                  <a:pt x="7320004" y="-14241"/>
                  <a:pt x="7022592" y="13716"/>
                </a:cubicBezTo>
                <a:cubicBezTo>
                  <a:pt x="6725180" y="41673"/>
                  <a:pt x="6348804" y="-18597"/>
                  <a:pt x="6172200" y="13716"/>
                </a:cubicBezTo>
                <a:cubicBezTo>
                  <a:pt x="5995596" y="46029"/>
                  <a:pt x="5788102" y="18318"/>
                  <a:pt x="5650992" y="13716"/>
                </a:cubicBezTo>
                <a:cubicBezTo>
                  <a:pt x="5513882" y="9114"/>
                  <a:pt x="5198399" y="24549"/>
                  <a:pt x="4882896" y="13716"/>
                </a:cubicBezTo>
                <a:cubicBezTo>
                  <a:pt x="4567393" y="2883"/>
                  <a:pt x="4557008" y="22393"/>
                  <a:pt x="4443984" y="13716"/>
                </a:cubicBezTo>
                <a:cubicBezTo>
                  <a:pt x="4330960" y="5039"/>
                  <a:pt x="4061674" y="24319"/>
                  <a:pt x="3758184" y="13716"/>
                </a:cubicBezTo>
                <a:cubicBezTo>
                  <a:pt x="3454694" y="3113"/>
                  <a:pt x="3380392" y="14547"/>
                  <a:pt x="3236976" y="13716"/>
                </a:cubicBezTo>
                <a:cubicBezTo>
                  <a:pt x="3093560" y="12885"/>
                  <a:pt x="2632116" y="33035"/>
                  <a:pt x="2386584" y="13716"/>
                </a:cubicBezTo>
                <a:cubicBezTo>
                  <a:pt x="2141052" y="-5603"/>
                  <a:pt x="2110884" y="24205"/>
                  <a:pt x="1947672" y="13716"/>
                </a:cubicBezTo>
                <a:cubicBezTo>
                  <a:pt x="1784460" y="3227"/>
                  <a:pt x="1535467" y="-4111"/>
                  <a:pt x="1261872" y="13716"/>
                </a:cubicBezTo>
                <a:cubicBezTo>
                  <a:pt x="988277" y="31543"/>
                  <a:pt x="1021096" y="5803"/>
                  <a:pt x="822960" y="13716"/>
                </a:cubicBezTo>
                <a:cubicBezTo>
                  <a:pt x="624824" y="21629"/>
                  <a:pt x="298309" y="-3289"/>
                  <a:pt x="0" y="13716"/>
                </a:cubicBezTo>
                <a:cubicBezTo>
                  <a:pt x="52" y="10594"/>
                  <a:pt x="386" y="5364"/>
                  <a:pt x="0" y="0"/>
                </a:cubicBezTo>
                <a:close/>
              </a:path>
            </a:pathLst>
          </a:custGeom>
          <a:solidFill>
            <a:schemeClr val="accent2">
              <a:alpha val="75000"/>
            </a:schemeClr>
          </a:solidFill>
          <a:ln w="44450" cap="rnd">
            <a:solidFill>
              <a:schemeClr val="accent2">
                <a:alpha val="75000"/>
              </a:schemeClr>
            </a:solidFill>
            <a:round/>
            <a:extLst>
              <a:ext uri="{C807C97D-BFC1-408E-A445-0C87EB9F89A2}">
                <ask:lineSketchStyleProps xmlns:ask="http://schemas.microsoft.com/office/drawing/2018/sketchyshapes" xmln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9753B129-E82B-F59F-07F8-C4299FC4F5B0}"/>
              </a:ext>
            </a:extLst>
          </p:cNvPr>
          <p:cNvSpPr>
            <a:spLocks noGrp="1"/>
          </p:cNvSpPr>
          <p:nvPr>
            <p:ph idx="1"/>
          </p:nvPr>
        </p:nvSpPr>
        <p:spPr>
          <a:xfrm>
            <a:off x="429369" y="1553487"/>
            <a:ext cx="5035164" cy="3089379"/>
          </a:xfrm>
        </p:spPr>
        <p:txBody>
          <a:bodyPr anchor="t">
            <a:normAutofit lnSpcReduction="10000"/>
          </a:bodyPr>
          <a:lstStyle/>
          <a:p>
            <a:pPr marL="0" indent="0">
              <a:lnSpc>
                <a:spcPct val="90000"/>
              </a:lnSpc>
              <a:buNone/>
            </a:pPr>
            <a:r>
              <a:rPr lang="en-LT" sz="1300" b="1" kern="0" dirty="0">
                <a:effectLst/>
                <a:latin typeface="Times New Roman" panose="02020603050405020304" pitchFamily="18" charset="0"/>
                <a:ea typeface="Times New Roman" panose="02020603050405020304" pitchFamily="18" charset="0"/>
                <a:cs typeface="Times New Roman" panose="02020603050405020304" pitchFamily="18" charset="0"/>
              </a:rPr>
              <a:t>Įvykių chronologija: snukio ir nagų ligos (SNL)Vokietijoje</a:t>
            </a:r>
            <a:endParaRPr lang="en-LT" sz="1300" kern="100" dirty="0">
              <a:effectLst/>
              <a:latin typeface="Aptos" panose="020B0004020202020204" pitchFamily="34" charset="0"/>
              <a:ea typeface="Aptos" panose="020B0004020202020204" pitchFamily="34" charset="0"/>
              <a:cs typeface="Times New Roman" panose="02020603050405020304" pitchFamily="18" charset="0"/>
            </a:endParaRPr>
          </a:p>
          <a:p>
            <a:pPr marL="342900" lvl="0" indent="-342900">
              <a:lnSpc>
                <a:spcPct val="90000"/>
              </a:lnSpc>
              <a:buFont typeface="+mj-lt"/>
              <a:buAutoNum type="arabicPeriod"/>
              <a:tabLst>
                <a:tab pos="457200" algn="l"/>
              </a:tabLst>
            </a:pPr>
            <a:r>
              <a:rPr lang="en-LT" sz="1300" b="1" kern="0" dirty="0">
                <a:effectLst/>
                <a:latin typeface="Times New Roman" panose="02020603050405020304" pitchFamily="18" charset="0"/>
                <a:ea typeface="Times New Roman" panose="02020603050405020304" pitchFamily="18" charset="0"/>
                <a:cs typeface="Times New Roman" panose="02020603050405020304" pitchFamily="18" charset="0"/>
              </a:rPr>
              <a:t>2025 m. sausio 10 d.</a:t>
            </a:r>
            <a:r>
              <a:rPr lang="en-LT" sz="1300" kern="0" dirty="0">
                <a:effectLst/>
                <a:latin typeface="Times New Roman" panose="02020603050405020304" pitchFamily="18" charset="0"/>
                <a:ea typeface="Times New Roman" panose="02020603050405020304" pitchFamily="18" charset="0"/>
                <a:cs typeface="Times New Roman" panose="02020603050405020304" pitchFamily="18" charset="0"/>
              </a:rPr>
              <a:t>:</a:t>
            </a:r>
            <a:endParaRPr lang="en-LT" sz="1300" kern="100" dirty="0">
              <a:effectLst/>
              <a:latin typeface="Aptos" panose="020B0004020202020204" pitchFamily="34" charset="0"/>
              <a:ea typeface="Aptos" panose="020B0004020202020204" pitchFamily="34" charset="0"/>
              <a:cs typeface="Times New Roman" panose="02020603050405020304" pitchFamily="18" charset="0"/>
            </a:endParaRPr>
          </a:p>
          <a:p>
            <a:pPr marL="742950" lvl="1" indent="-285750">
              <a:lnSpc>
                <a:spcPct val="90000"/>
              </a:lnSpc>
              <a:buSzPts val="1000"/>
              <a:buFont typeface="Courier New" panose="02070309020205020404" pitchFamily="49" charset="0"/>
              <a:buChar char="o"/>
              <a:tabLst>
                <a:tab pos="914400" algn="l"/>
              </a:tabLst>
            </a:pPr>
            <a:r>
              <a:rPr lang="en-LT" sz="1300" kern="0" dirty="0">
                <a:effectLst/>
                <a:latin typeface="Times New Roman" panose="02020603050405020304" pitchFamily="18" charset="0"/>
                <a:ea typeface="Times New Roman" panose="02020603050405020304" pitchFamily="18" charset="0"/>
                <a:cs typeface="Times New Roman" panose="02020603050405020304" pitchFamily="18" charset="0"/>
              </a:rPr>
              <a:t>Oficialiai pranešta apie </a:t>
            </a:r>
            <a:r>
              <a:rPr lang="en-LT" sz="1300" b="1" kern="0" dirty="0">
                <a:effectLst/>
                <a:latin typeface="Times New Roman" panose="02020603050405020304" pitchFamily="18" charset="0"/>
                <a:ea typeface="Times New Roman" panose="02020603050405020304" pitchFamily="18" charset="0"/>
                <a:cs typeface="Times New Roman" panose="02020603050405020304" pitchFamily="18" charset="0"/>
              </a:rPr>
              <a:t>SNL</a:t>
            </a:r>
            <a:r>
              <a:rPr lang="en-LT" sz="1300" kern="0" dirty="0">
                <a:effectLst/>
                <a:latin typeface="Times New Roman" panose="02020603050405020304" pitchFamily="18" charset="0"/>
                <a:ea typeface="Times New Roman" panose="02020603050405020304" pitchFamily="18" charset="0"/>
                <a:cs typeface="Times New Roman" panose="02020603050405020304" pitchFamily="18" charset="0"/>
              </a:rPr>
              <a:t> protrūkį buivoluose Märkisch-Oderland rajone, Brandenburge, netoli Berlyno​.</a:t>
            </a:r>
            <a:r>
              <a:rPr lang="lt-LT" sz="1300" kern="0" dirty="0">
                <a:effectLst/>
                <a:latin typeface="Times New Roman" panose="02020603050405020304" pitchFamily="18" charset="0"/>
                <a:ea typeface="Times New Roman" panose="02020603050405020304" pitchFamily="18" charset="0"/>
                <a:cs typeface="Times New Roman" panose="02020603050405020304" pitchFamily="18" charset="0"/>
              </a:rPr>
              <a:t> Liga nefiksuota nuo 1988 m.</a:t>
            </a:r>
            <a:endParaRPr lang="en-LT" sz="1300" kern="100" dirty="0">
              <a:effectLst/>
              <a:latin typeface="Aptos" panose="020B0004020202020204" pitchFamily="34" charset="0"/>
              <a:ea typeface="Aptos" panose="020B0004020202020204" pitchFamily="34" charset="0"/>
              <a:cs typeface="Times New Roman" panose="02020603050405020304" pitchFamily="18" charset="0"/>
            </a:endParaRPr>
          </a:p>
          <a:p>
            <a:pPr marL="742950" lvl="1" indent="-285750">
              <a:lnSpc>
                <a:spcPct val="90000"/>
              </a:lnSpc>
              <a:buSzPts val="1000"/>
              <a:buFont typeface="Courier New" panose="02070309020205020404" pitchFamily="49" charset="0"/>
              <a:buChar char="o"/>
              <a:tabLst>
                <a:tab pos="914400" algn="l"/>
              </a:tabLst>
            </a:pPr>
            <a:r>
              <a:rPr lang="en-LT" sz="1300" kern="0" dirty="0">
                <a:effectLst/>
                <a:latin typeface="Times New Roman" panose="02020603050405020304" pitchFamily="18" charset="0"/>
                <a:ea typeface="Times New Roman" panose="02020603050405020304" pitchFamily="18" charset="0"/>
                <a:cs typeface="Times New Roman" panose="02020603050405020304" pitchFamily="18" charset="0"/>
              </a:rPr>
              <a:t>Frydricho Leflerio institutas (FLI) nustatė, kad virusas priklauso O serotipui, kuris anksčiau buvo aptiktas Turkijoje ir Irane.</a:t>
            </a:r>
            <a:endParaRPr lang="en-LT" sz="1300" kern="100" dirty="0">
              <a:effectLst/>
              <a:latin typeface="Aptos" panose="020B0004020202020204" pitchFamily="34" charset="0"/>
              <a:ea typeface="Aptos" panose="020B0004020202020204" pitchFamily="34" charset="0"/>
              <a:cs typeface="Times New Roman" panose="02020603050405020304" pitchFamily="18" charset="0"/>
            </a:endParaRPr>
          </a:p>
          <a:p>
            <a:pPr marL="342900" lvl="0" indent="-342900">
              <a:lnSpc>
                <a:spcPct val="90000"/>
              </a:lnSpc>
              <a:buFont typeface="+mj-lt"/>
              <a:buAutoNum type="arabicPeriod"/>
              <a:tabLst>
                <a:tab pos="457200" algn="l"/>
              </a:tabLst>
            </a:pPr>
            <a:r>
              <a:rPr lang="en-LT" sz="1300" b="1" kern="0" dirty="0">
                <a:effectLst/>
                <a:latin typeface="Times New Roman" panose="02020603050405020304" pitchFamily="18" charset="0"/>
                <a:ea typeface="Times New Roman" panose="02020603050405020304" pitchFamily="18" charset="0"/>
                <a:cs typeface="Times New Roman" panose="02020603050405020304" pitchFamily="18" charset="0"/>
              </a:rPr>
              <a:t>Iškart po protrūkio</a:t>
            </a:r>
            <a:r>
              <a:rPr lang="en-LT" sz="1300" kern="0" dirty="0">
                <a:effectLst/>
                <a:latin typeface="Times New Roman" panose="02020603050405020304" pitchFamily="18" charset="0"/>
                <a:ea typeface="Times New Roman" panose="02020603050405020304" pitchFamily="18" charset="0"/>
                <a:cs typeface="Times New Roman" panose="02020603050405020304" pitchFamily="18" charset="0"/>
              </a:rPr>
              <a:t>:</a:t>
            </a:r>
            <a:endParaRPr lang="en-LT" sz="1300" kern="100" dirty="0">
              <a:effectLst/>
              <a:latin typeface="Aptos" panose="020B0004020202020204" pitchFamily="34" charset="0"/>
              <a:ea typeface="Aptos" panose="020B0004020202020204" pitchFamily="34" charset="0"/>
              <a:cs typeface="Times New Roman" panose="02020603050405020304" pitchFamily="18" charset="0"/>
            </a:endParaRPr>
          </a:p>
          <a:p>
            <a:pPr marL="742950" lvl="1" indent="-285750">
              <a:lnSpc>
                <a:spcPct val="90000"/>
              </a:lnSpc>
              <a:buSzPts val="1000"/>
              <a:buFont typeface="Courier New" panose="02070309020205020404" pitchFamily="49" charset="0"/>
              <a:buChar char="o"/>
              <a:tabLst>
                <a:tab pos="914400" algn="l"/>
              </a:tabLst>
            </a:pPr>
            <a:r>
              <a:rPr lang="en-LT" sz="1300" kern="0" dirty="0">
                <a:effectLst/>
                <a:latin typeface="Times New Roman" panose="02020603050405020304" pitchFamily="18" charset="0"/>
                <a:ea typeface="Times New Roman" panose="02020603050405020304" pitchFamily="18" charset="0"/>
                <a:cs typeface="Times New Roman" panose="02020603050405020304" pitchFamily="18" charset="0"/>
              </a:rPr>
              <a:t>Įsteigta apsaugos zona 3 km spinduliu ir stebėjimo zona 10 km spinduliu. Šios zonos apėmė Barnim rajoną Brandenburge ir Marzahn-Hellersdorf rajoną Berlyne.</a:t>
            </a:r>
            <a:endParaRPr lang="en-LT" sz="1300" kern="100" dirty="0">
              <a:effectLst/>
              <a:latin typeface="Aptos" panose="020B0004020202020204" pitchFamily="34" charset="0"/>
              <a:ea typeface="Aptos" panose="020B0004020202020204" pitchFamily="34" charset="0"/>
              <a:cs typeface="Times New Roman" panose="02020603050405020304" pitchFamily="18" charset="0"/>
            </a:endParaRPr>
          </a:p>
          <a:p>
            <a:pPr marL="742950" lvl="1" indent="-285750">
              <a:lnSpc>
                <a:spcPct val="90000"/>
              </a:lnSpc>
              <a:buSzPts val="1000"/>
              <a:buFont typeface="Courier New" panose="02070309020205020404" pitchFamily="49" charset="0"/>
              <a:buChar char="o"/>
              <a:tabLst>
                <a:tab pos="914400" algn="l"/>
              </a:tabLst>
            </a:pPr>
            <a:r>
              <a:rPr lang="en-LT" sz="1300" kern="0" dirty="0">
                <a:effectLst/>
                <a:latin typeface="Times New Roman" panose="02020603050405020304" pitchFamily="18" charset="0"/>
                <a:ea typeface="Times New Roman" panose="02020603050405020304" pitchFamily="18" charset="0"/>
                <a:cs typeface="Times New Roman" panose="02020603050405020304" pitchFamily="18" charset="0"/>
              </a:rPr>
              <a:t>1 km spinduliu visos imlios gyvulių grupės (261 kiaulė ir avis, taip pat 55 ožkos ir galvijai iš kontaktavusio ūkio) buvo paskerstos ir saugiai sunaikintos.</a:t>
            </a:r>
            <a:endParaRPr lang="en-LT" sz="1300" kern="100" dirty="0">
              <a:effectLst/>
              <a:latin typeface="Aptos" panose="020B0004020202020204" pitchFamily="34" charset="0"/>
              <a:ea typeface="Aptos" panose="020B0004020202020204" pitchFamily="34" charset="0"/>
              <a:cs typeface="Times New Roman" panose="02020603050405020304" pitchFamily="18" charset="0"/>
            </a:endParaRPr>
          </a:p>
          <a:p>
            <a:pPr marL="742950" lvl="1" indent="-285750">
              <a:lnSpc>
                <a:spcPct val="90000"/>
              </a:lnSpc>
              <a:buSzPts val="1000"/>
              <a:buFont typeface="Courier New" panose="02070309020205020404" pitchFamily="49" charset="0"/>
              <a:buChar char="o"/>
              <a:tabLst>
                <a:tab pos="914400" algn="l"/>
              </a:tabLst>
            </a:pPr>
            <a:r>
              <a:rPr lang="en-LT" sz="1300" kern="0" dirty="0">
                <a:effectLst/>
                <a:latin typeface="Times New Roman" panose="02020603050405020304" pitchFamily="18" charset="0"/>
                <a:ea typeface="Times New Roman" panose="02020603050405020304" pitchFamily="18" charset="0"/>
                <a:cs typeface="Times New Roman" panose="02020603050405020304" pitchFamily="18" charset="0"/>
              </a:rPr>
              <a:t>Sustabdytas kanopinių gyvūnų judėjimas.</a:t>
            </a:r>
            <a:endParaRPr lang="en-LT" sz="1300" kern="100" dirty="0">
              <a:effectLst/>
              <a:latin typeface="Aptos" panose="020B0004020202020204" pitchFamily="34" charset="0"/>
              <a:ea typeface="Aptos" panose="020B0004020202020204" pitchFamily="34" charset="0"/>
              <a:cs typeface="Times New Roman" panose="02020603050405020304" pitchFamily="18" charset="0"/>
            </a:endParaRPr>
          </a:p>
          <a:p>
            <a:pPr marL="0" lvl="0" indent="0">
              <a:lnSpc>
                <a:spcPct val="90000"/>
              </a:lnSpc>
              <a:buNone/>
              <a:tabLst>
                <a:tab pos="457200" algn="l"/>
              </a:tabLst>
            </a:pPr>
            <a:endParaRPr lang="en-LT" sz="1300" kern="100" dirty="0">
              <a:effectLst/>
              <a:latin typeface="Aptos" panose="020B0004020202020204" pitchFamily="34" charset="0"/>
              <a:ea typeface="Aptos" panose="020B0004020202020204" pitchFamily="34" charset="0"/>
              <a:cs typeface="Times New Roman" panose="02020603050405020304" pitchFamily="18" charset="0"/>
            </a:endParaRPr>
          </a:p>
          <a:p>
            <a:pPr>
              <a:lnSpc>
                <a:spcPct val="90000"/>
              </a:lnSpc>
            </a:pPr>
            <a:endParaRPr lang="en-GB" sz="1300" dirty="0"/>
          </a:p>
        </p:txBody>
      </p:sp>
      <p:pic>
        <p:nvPicPr>
          <p:cNvPr id="8" name="Picture 7" descr="A map of germany with cities and roads&#10;&#10;Description automatically generated">
            <a:extLst>
              <a:ext uri="{FF2B5EF4-FFF2-40B4-BE49-F238E27FC236}">
                <a16:creationId xmlns:a16="http://schemas.microsoft.com/office/drawing/2014/main" id="{95319D5A-E8C4-F0BC-274B-16598EB222F6}"/>
              </a:ext>
            </a:extLst>
          </p:cNvPr>
          <p:cNvPicPr>
            <a:picLocks noChangeAspect="1"/>
          </p:cNvPicPr>
          <p:nvPr/>
        </p:nvPicPr>
        <p:blipFill>
          <a:blip r:embed="rId2">
            <a:extLst>
              <a:ext uri="{28A0092B-C50C-407E-A947-70E740481C1C}">
                <a14:useLocalDpi xmlns:a14="http://schemas.microsoft.com/office/drawing/2010/main" val="0"/>
              </a:ext>
            </a:extLst>
          </a:blip>
          <a:srcRect r="-3" b="2810"/>
          <a:stretch/>
        </p:blipFill>
        <p:spPr>
          <a:xfrm>
            <a:off x="5756743" y="1570482"/>
            <a:ext cx="2955798" cy="3072384"/>
          </a:xfrm>
          <a:prstGeom prst="rect">
            <a:avLst/>
          </a:prstGeom>
        </p:spPr>
      </p:pic>
    </p:spTree>
    <p:extLst>
      <p:ext uri="{BB962C8B-B14F-4D97-AF65-F5344CB8AC3E}">
        <p14:creationId xmlns:p14="http://schemas.microsoft.com/office/powerpoint/2010/main" val="310432939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BACC6370-2D7E-4714-9D71-7542949D7D5D}"/>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51435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F68B3F68-107C-434F-AA38-110D5EA91B85}"/>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0"/>
            <a:ext cx="9143999" cy="1181966"/>
          </a:xfrm>
          <a:prstGeom prst="rect">
            <a:avLst/>
          </a:prstGeom>
          <a:gradFill>
            <a:gsLst>
              <a:gs pos="0">
                <a:srgbClr val="000000">
                  <a:alpha val="96000"/>
                </a:srgbClr>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AAD0DBB9-1A4B-4391-81D4-CB19F9AB918A}"/>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6096642" y="0"/>
            <a:ext cx="3047358" cy="1182309"/>
          </a:xfrm>
          <a:prstGeom prst="rect">
            <a:avLst/>
          </a:prstGeom>
          <a:gradFill>
            <a:gsLst>
              <a:gs pos="19000">
                <a:schemeClr val="accent1">
                  <a:lumMod val="50000"/>
                  <a:alpha val="68000"/>
                </a:schemeClr>
              </a:gs>
              <a:gs pos="100000">
                <a:schemeClr val="accent1">
                  <a:alpha val="79000"/>
                </a:schemeClr>
              </a:gs>
            </a:gsLst>
            <a:lin ang="19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ectangle 16">
            <a:extLst>
              <a:ext uri="{FF2B5EF4-FFF2-40B4-BE49-F238E27FC236}">
                <a16:creationId xmlns:a16="http://schemas.microsoft.com/office/drawing/2014/main" id="{063BBA22-50EA-4C4D-BE05-F1CE4E63AA56}"/>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3980833" y="-3980834"/>
            <a:ext cx="1182335" cy="9144002"/>
          </a:xfrm>
          <a:prstGeom prst="rect">
            <a:avLst/>
          </a:prstGeom>
          <a:gradFill>
            <a:gsLst>
              <a:gs pos="23000">
                <a:schemeClr val="accent1">
                  <a:alpha val="0"/>
                </a:schemeClr>
              </a:gs>
              <a:gs pos="99000">
                <a:srgbClr val="000000">
                  <a:alpha val="74000"/>
                </a:srgbClr>
              </a:gs>
            </a:gsLst>
            <a:lin ang="20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E6728F1-5D27-087C-0049-0219267689DE}"/>
              </a:ext>
            </a:extLst>
          </p:cNvPr>
          <p:cNvSpPr>
            <a:spLocks noGrp="1"/>
          </p:cNvSpPr>
          <p:nvPr>
            <p:ph type="title"/>
          </p:nvPr>
        </p:nvSpPr>
        <p:spPr>
          <a:xfrm>
            <a:off x="1028697" y="261648"/>
            <a:ext cx="7533018" cy="658297"/>
          </a:xfrm>
        </p:spPr>
        <p:txBody>
          <a:bodyPr vert="horz" lIns="91440" tIns="45720" rIns="91440" bIns="45720" rtlCol="0" anchor="ctr">
            <a:normAutofit/>
          </a:bodyPr>
          <a:lstStyle/>
          <a:p>
            <a:pPr algn="l">
              <a:lnSpc>
                <a:spcPct val="90000"/>
              </a:lnSpc>
            </a:pPr>
            <a:r>
              <a:rPr lang="en-GB" sz="3200">
                <a:solidFill>
                  <a:schemeClr val="bg1"/>
                </a:solidFill>
              </a:rPr>
              <a:t>Snukio </a:t>
            </a:r>
            <a:r>
              <a:rPr lang="en-GB" sz="3200" err="1">
                <a:solidFill>
                  <a:schemeClr val="bg1"/>
                </a:solidFill>
              </a:rPr>
              <a:t>ir</a:t>
            </a:r>
            <a:r>
              <a:rPr lang="en-GB" sz="3200">
                <a:solidFill>
                  <a:schemeClr val="bg1"/>
                </a:solidFill>
              </a:rPr>
              <a:t> </a:t>
            </a:r>
            <a:r>
              <a:rPr lang="en-GB" sz="3200" err="1">
                <a:solidFill>
                  <a:schemeClr val="bg1"/>
                </a:solidFill>
              </a:rPr>
              <a:t>nagų</a:t>
            </a:r>
            <a:r>
              <a:rPr lang="en-GB" sz="3200">
                <a:solidFill>
                  <a:schemeClr val="bg1"/>
                </a:solidFill>
              </a:rPr>
              <a:t> </a:t>
            </a:r>
            <a:r>
              <a:rPr lang="en-GB" sz="3200" err="1">
                <a:solidFill>
                  <a:schemeClr val="bg1"/>
                </a:solidFill>
              </a:rPr>
              <a:t>liga</a:t>
            </a:r>
            <a:r>
              <a:rPr lang="en-GB" sz="3200">
                <a:solidFill>
                  <a:schemeClr val="bg1"/>
                </a:solidFill>
              </a:rPr>
              <a:t> </a:t>
            </a:r>
            <a:r>
              <a:rPr lang="en-GB" sz="3200" err="1">
                <a:solidFill>
                  <a:schemeClr val="bg1"/>
                </a:solidFill>
              </a:rPr>
              <a:t>Vokietijoje</a:t>
            </a:r>
            <a:r>
              <a:rPr lang="en-GB" sz="3200">
                <a:solidFill>
                  <a:schemeClr val="bg1"/>
                </a:solidFill>
              </a:rPr>
              <a:t> </a:t>
            </a:r>
            <a:endParaRPr lang="en-US" sz="3000" kern="1200">
              <a:solidFill>
                <a:schemeClr val="bg1"/>
              </a:solidFill>
              <a:latin typeface="+mj-lt"/>
              <a:ea typeface="+mj-ea"/>
              <a:cs typeface="+mj-cs"/>
            </a:endParaRPr>
          </a:p>
        </p:txBody>
      </p:sp>
      <p:graphicFrame>
        <p:nvGraphicFramePr>
          <p:cNvPr id="7" name="TextBox 4">
            <a:extLst>
              <a:ext uri="{FF2B5EF4-FFF2-40B4-BE49-F238E27FC236}">
                <a16:creationId xmlns:a16="http://schemas.microsoft.com/office/drawing/2014/main" id="{B2CF7EEB-DAB6-2218-707C-39DC07AEAA82}"/>
              </a:ext>
            </a:extLst>
          </p:cNvPr>
          <p:cNvGraphicFramePr/>
          <p:nvPr>
            <p:extLst>
              <p:ext uri="{D42A27DB-BD31-4B8C-83A1-F6EECF244321}">
                <p14:modId xmlns:p14="http://schemas.microsoft.com/office/powerpoint/2010/main" val="245525549"/>
              </p:ext>
            </p:extLst>
          </p:nvPr>
        </p:nvGraphicFramePr>
        <p:xfrm>
          <a:off x="483042" y="1584434"/>
          <a:ext cx="8195871" cy="314460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28513750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CE8B2FF2-D780-090C-76FC-FDEB5509EF47}"/>
            </a:ext>
          </a:extLst>
        </p:cNvPr>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07EF6B7-1338-4443-8C46-6A318D952DFD}"/>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286" y="0"/>
            <a:ext cx="9141714" cy="51435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DAAE4CDD-124C-4DCF-9584-B6033B545DD5}"/>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3125454" cy="51435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126DF41-B096-25C3-4788-E73BF012C84D}"/>
              </a:ext>
            </a:extLst>
          </p:cNvPr>
          <p:cNvSpPr>
            <a:spLocks noGrp="1"/>
          </p:cNvSpPr>
          <p:nvPr>
            <p:ph type="title"/>
          </p:nvPr>
        </p:nvSpPr>
        <p:spPr>
          <a:xfrm>
            <a:off x="515125" y="865179"/>
            <a:ext cx="2400300" cy="3345872"/>
          </a:xfrm>
        </p:spPr>
        <p:txBody>
          <a:bodyPr vert="horz" lIns="91440" tIns="45720" rIns="91440" bIns="45720" rtlCol="0" anchor="ctr">
            <a:normAutofit/>
          </a:bodyPr>
          <a:lstStyle/>
          <a:p>
            <a:pPr algn="l">
              <a:lnSpc>
                <a:spcPct val="90000"/>
              </a:lnSpc>
            </a:pPr>
            <a:r>
              <a:rPr lang="en-US" sz="3700" kern="1200">
                <a:solidFill>
                  <a:srgbClr val="FFFFFF"/>
                </a:solidFill>
                <a:latin typeface="+mj-lt"/>
                <a:ea typeface="+mj-ea"/>
                <a:cs typeface="+mj-cs"/>
              </a:rPr>
              <a:t>Snukio ir nagų liga Vokietijoje </a:t>
            </a:r>
          </a:p>
        </p:txBody>
      </p:sp>
      <p:sp>
        <p:nvSpPr>
          <p:cNvPr id="12" name="Arc 11">
            <a:extLst>
              <a:ext uri="{FF2B5EF4-FFF2-40B4-BE49-F238E27FC236}">
                <a16:creationId xmlns:a16="http://schemas.microsoft.com/office/drawing/2014/main" id="{081E4A58-353D-44AE-B2FC-2A74E2E400F7}"/>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5662801" y="1841609"/>
            <a:ext cx="3062575" cy="3062575"/>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3" name="TextBox 2">
            <a:extLst>
              <a:ext uri="{FF2B5EF4-FFF2-40B4-BE49-F238E27FC236}">
                <a16:creationId xmlns:a16="http://schemas.microsoft.com/office/drawing/2014/main" id="{4D988E80-359E-4202-7588-5892C434982C}"/>
              </a:ext>
            </a:extLst>
          </p:cNvPr>
          <p:cNvSpPr txBox="1"/>
          <p:nvPr/>
        </p:nvSpPr>
        <p:spPr>
          <a:xfrm>
            <a:off x="3335481" y="443508"/>
            <a:ext cx="5179868" cy="4189214"/>
          </a:xfrm>
          <a:prstGeom prst="rect">
            <a:avLst/>
          </a:prstGeom>
        </p:spPr>
        <p:txBody>
          <a:bodyPr vert="horz" lIns="91440" tIns="45720" rIns="91440" bIns="45720" rtlCol="0" anchor="ctr">
            <a:normAutofit/>
          </a:bodyPr>
          <a:lstStyle/>
          <a:p>
            <a:pPr indent="-228600">
              <a:lnSpc>
                <a:spcPct val="90000"/>
              </a:lnSpc>
              <a:spcAft>
                <a:spcPts val="600"/>
              </a:spcAft>
              <a:buFont typeface="Arial" panose="020B0604020202020204" pitchFamily="34" charset="0"/>
              <a:buChar char="•"/>
            </a:pPr>
            <a:r>
              <a:rPr lang="en-US" err="1"/>
              <a:t>Pasekmės</a:t>
            </a:r>
            <a:r>
              <a:rPr lang="en-US"/>
              <a:t> </a:t>
            </a:r>
            <a:r>
              <a:rPr lang="en-US" err="1"/>
              <a:t>prekybai</a:t>
            </a:r>
            <a:r>
              <a:rPr lang="en-US"/>
              <a:t>:</a:t>
            </a:r>
          </a:p>
          <a:p>
            <a:pPr marL="342900" indent="-228600">
              <a:lnSpc>
                <a:spcPct val="90000"/>
              </a:lnSpc>
              <a:spcAft>
                <a:spcPts val="600"/>
              </a:spcAft>
              <a:buFont typeface="Arial" panose="020B0604020202020204" pitchFamily="34" charset="0"/>
              <a:buChar char="•"/>
            </a:pPr>
            <a:r>
              <a:rPr lang="en-US"/>
              <a:t>JK </a:t>
            </a:r>
            <a:r>
              <a:rPr lang="en-US" err="1"/>
              <a:t>uždraudė</a:t>
            </a:r>
            <a:r>
              <a:rPr lang="en-US"/>
              <a:t> </a:t>
            </a:r>
            <a:r>
              <a:rPr lang="en-US" err="1"/>
              <a:t>produktų</a:t>
            </a:r>
            <a:r>
              <a:rPr lang="en-US"/>
              <a:t>, </a:t>
            </a:r>
            <a:r>
              <a:rPr lang="en-US" err="1"/>
              <a:t>pagamintų</a:t>
            </a:r>
            <a:r>
              <a:rPr lang="en-US"/>
              <a:t> </a:t>
            </a:r>
            <a:r>
              <a:rPr lang="en-US" err="1"/>
              <a:t>iš</a:t>
            </a:r>
            <a:r>
              <a:rPr lang="en-US"/>
              <a:t> </a:t>
            </a:r>
            <a:r>
              <a:rPr lang="en-US" err="1"/>
              <a:t>žaliavų</a:t>
            </a:r>
            <a:r>
              <a:rPr lang="en-US"/>
              <a:t>, </a:t>
            </a:r>
            <a:r>
              <a:rPr lang="en-US" err="1"/>
              <a:t>gautų</a:t>
            </a:r>
            <a:r>
              <a:rPr lang="en-US"/>
              <a:t> </a:t>
            </a:r>
            <a:r>
              <a:rPr lang="en-US" err="1"/>
              <a:t>Vokietijoje</a:t>
            </a:r>
            <a:r>
              <a:rPr lang="en-US"/>
              <a:t> </a:t>
            </a:r>
            <a:r>
              <a:rPr lang="en-US" err="1"/>
              <a:t>importą</a:t>
            </a:r>
            <a:endParaRPr lang="en-US" err="1">
              <a:ea typeface="Calibri"/>
              <a:cs typeface="Calibri"/>
            </a:endParaRPr>
          </a:p>
          <a:p>
            <a:pPr marL="342900" indent="-228600">
              <a:lnSpc>
                <a:spcPct val="90000"/>
              </a:lnSpc>
              <a:spcAft>
                <a:spcPts val="600"/>
              </a:spcAft>
              <a:buFont typeface="Arial" panose="020B0604020202020204" pitchFamily="34" charset="0"/>
              <a:buChar char="•"/>
            </a:pPr>
            <a:r>
              <a:rPr lang="en-US" err="1"/>
              <a:t>Rusija</a:t>
            </a:r>
            <a:r>
              <a:rPr lang="en-US"/>
              <a:t> </a:t>
            </a:r>
            <a:r>
              <a:rPr lang="en-US" err="1"/>
              <a:t>uždraudė</a:t>
            </a:r>
            <a:r>
              <a:rPr lang="en-US"/>
              <a:t> </a:t>
            </a:r>
            <a:r>
              <a:rPr lang="en-US" err="1"/>
              <a:t>tranzitą</a:t>
            </a:r>
            <a:r>
              <a:rPr lang="en-US"/>
              <a:t> </a:t>
            </a:r>
            <a:r>
              <a:rPr lang="en-US" err="1"/>
              <a:t>visų</a:t>
            </a:r>
            <a:r>
              <a:rPr lang="en-US"/>
              <a:t> </a:t>
            </a:r>
            <a:r>
              <a:rPr lang="en-US" err="1"/>
              <a:t>gyvūninių</a:t>
            </a:r>
            <a:r>
              <a:rPr lang="en-US"/>
              <a:t> </a:t>
            </a:r>
            <a:r>
              <a:rPr lang="en-US" err="1"/>
              <a:t>produktų</a:t>
            </a:r>
            <a:r>
              <a:rPr lang="en-US"/>
              <a:t> </a:t>
            </a:r>
            <a:r>
              <a:rPr lang="en-US" err="1"/>
              <a:t>ir</a:t>
            </a:r>
            <a:r>
              <a:rPr lang="en-US"/>
              <a:t> </a:t>
            </a:r>
            <a:r>
              <a:rPr lang="en-US" err="1"/>
              <a:t>sudėtinių</a:t>
            </a:r>
            <a:r>
              <a:rPr lang="en-US"/>
              <a:t> </a:t>
            </a:r>
            <a:r>
              <a:rPr lang="en-US" err="1"/>
              <a:t>produktų</a:t>
            </a:r>
            <a:r>
              <a:rPr lang="en-US"/>
              <a:t> </a:t>
            </a:r>
            <a:r>
              <a:rPr lang="en-US" err="1"/>
              <a:t>iš</a:t>
            </a:r>
            <a:r>
              <a:rPr lang="en-US"/>
              <a:t> </a:t>
            </a:r>
            <a:r>
              <a:rPr lang="en-US" err="1"/>
              <a:t>visos</a:t>
            </a:r>
            <a:r>
              <a:rPr lang="en-US"/>
              <a:t> ES</a:t>
            </a:r>
            <a:endParaRPr lang="en-US">
              <a:ea typeface="Calibri"/>
              <a:cs typeface="Calibri"/>
            </a:endParaRPr>
          </a:p>
          <a:p>
            <a:pPr marL="342900" indent="-228600">
              <a:lnSpc>
                <a:spcPct val="90000"/>
              </a:lnSpc>
              <a:spcAft>
                <a:spcPts val="600"/>
              </a:spcAft>
              <a:buFont typeface="Arial" panose="020B0604020202020204" pitchFamily="34" charset="0"/>
              <a:buChar char="•"/>
            </a:pPr>
            <a:r>
              <a:rPr lang="en-US" err="1"/>
              <a:t>Japonija</a:t>
            </a:r>
            <a:r>
              <a:rPr lang="en-US"/>
              <a:t> </a:t>
            </a:r>
            <a:r>
              <a:rPr lang="en-US" err="1"/>
              <a:t>uždraudė</a:t>
            </a:r>
            <a:r>
              <a:rPr lang="en-US"/>
              <a:t> </a:t>
            </a:r>
            <a:r>
              <a:rPr lang="en-US" b="0" i="0" u="none" strike="noStrike" err="1">
                <a:effectLst/>
              </a:rPr>
              <a:t>jautienos</a:t>
            </a:r>
            <a:r>
              <a:rPr lang="en-US" b="0" i="0" u="none" strike="noStrike">
                <a:effectLst/>
              </a:rPr>
              <a:t> </a:t>
            </a:r>
            <a:r>
              <a:rPr lang="en-US" b="0" i="0" u="none" strike="noStrike" err="1">
                <a:effectLst/>
              </a:rPr>
              <a:t>ir</a:t>
            </a:r>
            <a:r>
              <a:rPr lang="en-US" b="0" i="0" u="none" strike="noStrike">
                <a:effectLst/>
              </a:rPr>
              <a:t> </a:t>
            </a:r>
            <a:r>
              <a:rPr lang="en-US" b="0" i="0" u="none" strike="noStrike" err="1">
                <a:effectLst/>
              </a:rPr>
              <a:t>pieno</a:t>
            </a:r>
            <a:r>
              <a:rPr lang="en-US" b="0" i="0" u="none" strike="noStrike">
                <a:effectLst/>
              </a:rPr>
              <a:t> </a:t>
            </a:r>
            <a:r>
              <a:rPr lang="en-US" b="0" i="0" u="none" strike="noStrike" err="1">
                <a:effectLst/>
              </a:rPr>
              <a:t>produktų</a:t>
            </a:r>
            <a:r>
              <a:rPr lang="en-US" b="0" i="0" u="none" strike="noStrike">
                <a:effectLst/>
              </a:rPr>
              <a:t> </a:t>
            </a:r>
            <a:r>
              <a:rPr lang="en-US" b="0" i="0" u="none" strike="noStrike" err="1">
                <a:effectLst/>
              </a:rPr>
              <a:t>importą</a:t>
            </a:r>
            <a:r>
              <a:rPr lang="en-US" b="0" i="0" u="none" strike="noStrike">
                <a:effectLst/>
              </a:rPr>
              <a:t> </a:t>
            </a:r>
            <a:r>
              <a:rPr lang="en-US" b="0" i="0" u="none" strike="noStrike" err="1">
                <a:effectLst/>
              </a:rPr>
              <a:t>iš</a:t>
            </a:r>
            <a:r>
              <a:rPr lang="en-US" b="0" i="0" u="none" strike="noStrike">
                <a:effectLst/>
              </a:rPr>
              <a:t> </a:t>
            </a:r>
            <a:r>
              <a:rPr lang="en-US" b="0" i="0" u="none" strike="noStrike" err="1">
                <a:effectLst/>
              </a:rPr>
              <a:t>Vokietijos</a:t>
            </a:r>
            <a:r>
              <a:rPr lang="en-US" b="0" i="0" u="none" strike="noStrike">
                <a:effectLst/>
              </a:rPr>
              <a:t> </a:t>
            </a:r>
            <a:endParaRPr lang="en-US">
              <a:ea typeface="Calibri"/>
              <a:cs typeface="Calibri"/>
            </a:endParaRPr>
          </a:p>
          <a:p>
            <a:pPr indent="-228600">
              <a:lnSpc>
                <a:spcPct val="90000"/>
              </a:lnSpc>
              <a:spcAft>
                <a:spcPts val="600"/>
              </a:spcAft>
              <a:buFont typeface="Arial" panose="020B0604020202020204" pitchFamily="34" charset="0"/>
              <a:buChar char="•"/>
            </a:pPr>
            <a:endParaRPr lang="en-US"/>
          </a:p>
          <a:p>
            <a:pPr indent="-228600">
              <a:lnSpc>
                <a:spcPct val="90000"/>
              </a:lnSpc>
              <a:spcAft>
                <a:spcPts val="600"/>
              </a:spcAft>
              <a:buFont typeface="Arial" panose="020B0604020202020204" pitchFamily="34" charset="0"/>
              <a:buChar char="•"/>
            </a:pPr>
            <a:endParaRPr lang="en-US"/>
          </a:p>
        </p:txBody>
      </p:sp>
    </p:spTree>
    <p:extLst>
      <p:ext uri="{BB962C8B-B14F-4D97-AF65-F5344CB8AC3E}">
        <p14:creationId xmlns:p14="http://schemas.microsoft.com/office/powerpoint/2010/main" val="130667077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8" name="Rectangle 17">
            <a:extLst>
              <a:ext uri="{FF2B5EF4-FFF2-40B4-BE49-F238E27FC236}">
                <a16:creationId xmlns:a16="http://schemas.microsoft.com/office/drawing/2014/main" id="{9CB95732-565A-4D2C-A3AB-CC460C0D3826}"/>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51435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19">
            <a:extLst>
              <a:ext uri="{FF2B5EF4-FFF2-40B4-BE49-F238E27FC236}">
                <a16:creationId xmlns:a16="http://schemas.microsoft.com/office/drawing/2014/main" id="{77F1AF47-AE98-4034-BD91-1976FA4D9C4C}"/>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063154" y="1063154"/>
            <a:ext cx="5156864" cy="3030558"/>
          </a:xfrm>
          <a:prstGeom prst="rect">
            <a:avLst/>
          </a:prstGeom>
          <a:gradFill>
            <a:gsLst>
              <a:gs pos="1100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Rectangle 16">
            <a:extLst>
              <a:ext uri="{FF2B5EF4-FFF2-40B4-BE49-F238E27FC236}">
                <a16:creationId xmlns:a16="http://schemas.microsoft.com/office/drawing/2014/main" id="{8EC0EE2B-2029-48DD-893D-F528E651B07D}"/>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342900" y="6361"/>
            <a:ext cx="2676207" cy="5143500"/>
          </a:xfrm>
          <a:prstGeom prst="rect">
            <a:avLst/>
          </a:prstGeom>
          <a:gradFill>
            <a:gsLst>
              <a:gs pos="0">
                <a:schemeClr val="accent1">
                  <a:alpha val="32000"/>
                </a:schemeClr>
              </a:gs>
              <a:gs pos="70000">
                <a:srgbClr val="000000">
                  <a:alpha val="0"/>
                </a:srgb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 name="Freeform: Shape 18">
            <a:extLst>
              <a:ext uri="{FF2B5EF4-FFF2-40B4-BE49-F238E27FC236}">
                <a16:creationId xmlns:a16="http://schemas.microsoft.com/office/drawing/2014/main" id="{45AE1D08-1ED1-4F59-B42F-4D8EA33DC8C6}"/>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560516" y="900984"/>
            <a:ext cx="3606227" cy="3066500"/>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1" name="Rectangle 20">
            <a:extLst>
              <a:ext uri="{FF2B5EF4-FFF2-40B4-BE49-F238E27FC236}">
                <a16:creationId xmlns:a16="http://schemas.microsoft.com/office/drawing/2014/main" id="{9A79B912-88EA-4640-BDEB-51B3B11A026A}"/>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19674" y="1994553"/>
            <a:ext cx="3266696" cy="3030557"/>
          </a:xfrm>
          <a:prstGeom prst="rect">
            <a:avLst/>
          </a:prstGeom>
          <a:gradFill>
            <a:gsLst>
              <a:gs pos="0">
                <a:schemeClr val="accent1">
                  <a:alpha val="24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CAE2EAD-A787-4C9C-FC1B-9721B5C824ED}"/>
              </a:ext>
            </a:extLst>
          </p:cNvPr>
          <p:cNvSpPr>
            <a:spLocks noGrp="1"/>
          </p:cNvSpPr>
          <p:nvPr>
            <p:ph type="title"/>
          </p:nvPr>
        </p:nvSpPr>
        <p:spPr>
          <a:xfrm>
            <a:off x="496635" y="2146853"/>
            <a:ext cx="2281352" cy="2180851"/>
          </a:xfrm>
        </p:spPr>
        <p:txBody>
          <a:bodyPr vert="horz" lIns="91440" tIns="45720" rIns="91440" bIns="45720" rtlCol="0" anchor="t">
            <a:normAutofit/>
          </a:bodyPr>
          <a:lstStyle/>
          <a:p>
            <a:pPr algn="l">
              <a:lnSpc>
                <a:spcPct val="90000"/>
              </a:lnSpc>
            </a:pPr>
            <a:r>
              <a:rPr lang="en-US" sz="3000">
                <a:solidFill>
                  <a:srgbClr val="FFFFFF"/>
                </a:solidFill>
              </a:rPr>
              <a:t>SNL paplitimas</a:t>
            </a:r>
          </a:p>
        </p:txBody>
      </p:sp>
      <p:sp>
        <p:nvSpPr>
          <p:cNvPr id="6" name="TextBox 5">
            <a:extLst>
              <a:ext uri="{FF2B5EF4-FFF2-40B4-BE49-F238E27FC236}">
                <a16:creationId xmlns:a16="http://schemas.microsoft.com/office/drawing/2014/main" id="{3DFE6E6B-94BC-62B5-57E9-9F9049F1678C}"/>
              </a:ext>
            </a:extLst>
          </p:cNvPr>
          <p:cNvSpPr txBox="1"/>
          <p:nvPr/>
        </p:nvSpPr>
        <p:spPr>
          <a:xfrm>
            <a:off x="496635" y="815795"/>
            <a:ext cx="2281352" cy="784405"/>
          </a:xfrm>
          <a:prstGeom prst="rect">
            <a:avLst/>
          </a:prstGeom>
        </p:spPr>
        <p:txBody>
          <a:bodyPr vert="horz" lIns="91440" tIns="45720" rIns="91440" bIns="45720" rtlCol="0" anchor="b">
            <a:normAutofit/>
          </a:bodyPr>
          <a:lstStyle/>
          <a:p>
            <a:pPr>
              <a:lnSpc>
                <a:spcPct val="90000"/>
              </a:lnSpc>
              <a:spcBef>
                <a:spcPts val="1000"/>
              </a:spcBef>
            </a:pPr>
            <a:r>
              <a:rPr lang="en-US" sz="1500">
                <a:solidFill>
                  <a:srgbClr val="FFFFFF"/>
                </a:solidFill>
              </a:rPr>
              <a:t>Turkija, Iranas, vidurio Azijos šalys, Afrikos šalys</a:t>
            </a:r>
          </a:p>
        </p:txBody>
      </p:sp>
      <p:pic>
        <p:nvPicPr>
          <p:cNvPr id="8" name="Picture 7">
            <a:extLst>
              <a:ext uri="{FF2B5EF4-FFF2-40B4-BE49-F238E27FC236}">
                <a16:creationId xmlns:a16="http://schemas.microsoft.com/office/drawing/2014/main" id="{EB04F962-931D-0B3F-84DE-A8D5A366A64F}"/>
              </a:ext>
            </a:extLst>
          </p:cNvPr>
          <p:cNvPicPr>
            <a:picLocks noChangeAspect="1"/>
          </p:cNvPicPr>
          <p:nvPr/>
        </p:nvPicPr>
        <p:blipFill>
          <a:blip r:embed="rId2"/>
          <a:stretch>
            <a:fillRect/>
          </a:stretch>
        </p:blipFill>
        <p:spPr>
          <a:xfrm>
            <a:off x="3313486" y="286974"/>
            <a:ext cx="2677977" cy="2093403"/>
          </a:xfrm>
          <a:prstGeom prst="rect">
            <a:avLst/>
          </a:prstGeom>
        </p:spPr>
      </p:pic>
      <p:pic>
        <p:nvPicPr>
          <p:cNvPr id="7" name="Picture 6">
            <a:extLst>
              <a:ext uri="{FF2B5EF4-FFF2-40B4-BE49-F238E27FC236}">
                <a16:creationId xmlns:a16="http://schemas.microsoft.com/office/drawing/2014/main" id="{BE1479E2-377C-5AF6-9EBC-C877CF7EBF8A}"/>
              </a:ext>
            </a:extLst>
          </p:cNvPr>
          <p:cNvPicPr>
            <a:picLocks noChangeAspect="1"/>
          </p:cNvPicPr>
          <p:nvPr/>
        </p:nvPicPr>
        <p:blipFill>
          <a:blip r:embed="rId3"/>
          <a:stretch>
            <a:fillRect/>
          </a:stretch>
        </p:blipFill>
        <p:spPr>
          <a:xfrm>
            <a:off x="6244414" y="286974"/>
            <a:ext cx="2711154" cy="1986078"/>
          </a:xfrm>
          <a:prstGeom prst="rect">
            <a:avLst/>
          </a:prstGeom>
        </p:spPr>
      </p:pic>
      <p:pic>
        <p:nvPicPr>
          <p:cNvPr id="4" name="Picture 3">
            <a:extLst>
              <a:ext uri="{FF2B5EF4-FFF2-40B4-BE49-F238E27FC236}">
                <a16:creationId xmlns:a16="http://schemas.microsoft.com/office/drawing/2014/main" id="{A9897B09-3062-5F19-FBC6-1AEF24FDC45A}"/>
              </a:ext>
            </a:extLst>
          </p:cNvPr>
          <p:cNvPicPr>
            <a:picLocks noChangeAspect="1"/>
          </p:cNvPicPr>
          <p:nvPr/>
        </p:nvPicPr>
        <p:blipFill>
          <a:blip r:embed="rId4"/>
          <a:stretch>
            <a:fillRect/>
          </a:stretch>
        </p:blipFill>
        <p:spPr>
          <a:xfrm>
            <a:off x="3261615" y="2390777"/>
            <a:ext cx="5310245" cy="2734777"/>
          </a:xfrm>
          <a:prstGeom prst="rect">
            <a:avLst/>
          </a:prstGeom>
        </p:spPr>
      </p:pic>
    </p:spTree>
    <p:extLst>
      <p:ext uri="{BB962C8B-B14F-4D97-AF65-F5344CB8AC3E}">
        <p14:creationId xmlns:p14="http://schemas.microsoft.com/office/powerpoint/2010/main" val="7285388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E4C328-77CE-1EF8-A939-69A62293D1FE}"/>
              </a:ext>
            </a:extLst>
          </p:cNvPr>
          <p:cNvSpPr>
            <a:spLocks noGrp="1"/>
          </p:cNvSpPr>
          <p:nvPr>
            <p:ph type="title"/>
          </p:nvPr>
        </p:nvSpPr>
        <p:spPr/>
        <p:txBody>
          <a:bodyPr>
            <a:normAutofit fontScale="90000"/>
          </a:bodyPr>
          <a:lstStyle/>
          <a:p>
            <a:r>
              <a:rPr lang="lt-LT" b="1" kern="100">
                <a:latin typeface="Times New Roman" panose="02020603050405020304" pitchFamily="18" charset="0"/>
                <a:ea typeface="Aptos" panose="020B0004020202020204" pitchFamily="34" charset="0"/>
                <a:cs typeface="Times New Roman" panose="02020603050405020304" pitchFamily="18" charset="0"/>
              </a:rPr>
              <a:t>Rekomendacijos:</a:t>
            </a:r>
            <a:r>
              <a:rPr lang="en-LT" kern="100">
                <a:latin typeface="Aptos" panose="020B0004020202020204" pitchFamily="34" charset="0"/>
                <a:ea typeface="Aptos" panose="020B0004020202020204" pitchFamily="34" charset="0"/>
                <a:cs typeface="Times New Roman" panose="02020603050405020304" pitchFamily="18" charset="0"/>
              </a:rPr>
              <a:t/>
            </a:r>
            <a:br>
              <a:rPr lang="en-LT" kern="100">
                <a:latin typeface="Aptos" panose="020B0004020202020204" pitchFamily="34" charset="0"/>
                <a:ea typeface="Aptos" panose="020B0004020202020204" pitchFamily="34" charset="0"/>
                <a:cs typeface="Times New Roman" panose="02020603050405020304" pitchFamily="18" charset="0"/>
              </a:rPr>
            </a:br>
            <a:endParaRPr lang="en-GB"/>
          </a:p>
        </p:txBody>
      </p:sp>
      <p:graphicFrame>
        <p:nvGraphicFramePr>
          <p:cNvPr id="5" name="Content Placeholder 2">
            <a:extLst>
              <a:ext uri="{FF2B5EF4-FFF2-40B4-BE49-F238E27FC236}">
                <a16:creationId xmlns:a16="http://schemas.microsoft.com/office/drawing/2014/main" id="{0A141AB9-C05F-3F38-46A1-0FA1470C4A98}"/>
              </a:ext>
            </a:extLst>
          </p:cNvPr>
          <p:cNvGraphicFramePr>
            <a:graphicFrameLocks noGrp="1"/>
          </p:cNvGraphicFramePr>
          <p:nvPr>
            <p:ph idx="1"/>
            <p:extLst>
              <p:ext uri="{D42A27DB-BD31-4B8C-83A1-F6EECF244321}">
                <p14:modId xmlns:p14="http://schemas.microsoft.com/office/powerpoint/2010/main" val="581847085"/>
              </p:ext>
            </p:extLst>
          </p:nvPr>
        </p:nvGraphicFramePr>
        <p:xfrm>
          <a:off x="457200" y="1200151"/>
          <a:ext cx="8229600" cy="339447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76257669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6F31648-03AA-6C95-7641-69CC8A29FFAD}"/>
            </a:ext>
          </a:extLst>
        </p:cNvPr>
        <p:cNvGrpSpPr/>
        <p:nvPr/>
      </p:nvGrpSpPr>
      <p:grpSpPr>
        <a:xfrm>
          <a:off x="0" y="0"/>
          <a:ext cx="0" cy="0"/>
          <a:chOff x="0" y="0"/>
          <a:chExt cx="0" cy="0"/>
        </a:xfrm>
      </p:grpSpPr>
      <p:sp>
        <p:nvSpPr>
          <p:cNvPr id="4" name="Rectangle 3">
            <a:extLst>
              <a:ext uri="{FF2B5EF4-FFF2-40B4-BE49-F238E27FC236}">
                <a16:creationId xmlns:a16="http://schemas.microsoft.com/office/drawing/2014/main" id="{BB2FB223-05AF-2CB4-62B3-29C95F40059A}"/>
              </a:ext>
            </a:extLst>
          </p:cNvPr>
          <p:cNvSpPr/>
          <p:nvPr/>
        </p:nvSpPr>
        <p:spPr>
          <a:xfrm>
            <a:off x="-1251" y="27842"/>
            <a:ext cx="9144000" cy="5143500"/>
          </a:xfrm>
          <a:prstGeom prst="rect">
            <a:avLst/>
          </a:prstGeom>
          <a:solidFill>
            <a:srgbClr val="2A487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8">
              <a:defRPr/>
            </a:pPr>
            <a:r>
              <a:rPr lang="en-GB" sz="3225" kern="100">
                <a:solidFill>
                  <a:prstClr val="white"/>
                </a:solidFill>
                <a:latin typeface="Calibri" panose="020F0502020204030204" pitchFamily="34" charset="0"/>
                <a:ea typeface="Calibri" panose="020F0502020204030204" pitchFamily="34" charset="0"/>
                <a:cs typeface="Arial" panose="020B0604020202020204" pitchFamily="34" charset="0"/>
              </a:rPr>
              <a:t/>
            </a:r>
            <a:br>
              <a:rPr lang="en-GB" sz="3225" kern="100">
                <a:solidFill>
                  <a:prstClr val="white"/>
                </a:solidFill>
                <a:latin typeface="Calibri" panose="020F0502020204030204" pitchFamily="34" charset="0"/>
                <a:ea typeface="Calibri" panose="020F0502020204030204" pitchFamily="34" charset="0"/>
                <a:cs typeface="Arial" panose="020B0604020202020204" pitchFamily="34" charset="0"/>
              </a:rPr>
            </a:br>
            <a:endParaRPr lang="en-US">
              <a:solidFill>
                <a:prstClr val="white"/>
              </a:solidFill>
              <a:latin typeface="Calibri"/>
            </a:endParaRPr>
          </a:p>
        </p:txBody>
      </p:sp>
      <p:pic>
        <p:nvPicPr>
          <p:cNvPr id="5" name="Picture 2" descr="C:\Users\Aniuta\Desktop\Untitled-1.png">
            <a:extLst>
              <a:ext uri="{FF2B5EF4-FFF2-40B4-BE49-F238E27FC236}">
                <a16:creationId xmlns:a16="http://schemas.microsoft.com/office/drawing/2014/main" id="{D62608AF-1023-8EFE-E14B-6F16DE4CC809}"/>
              </a:ext>
            </a:extLst>
          </p:cNvPr>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415187" y="405748"/>
            <a:ext cx="1608028" cy="545347"/>
          </a:xfrm>
          <a:prstGeom prst="rect">
            <a:avLst/>
          </a:prstGeom>
          <a:noFill/>
        </p:spPr>
      </p:pic>
      <p:sp>
        <p:nvSpPr>
          <p:cNvPr id="8" name="TextBox 7">
            <a:extLst>
              <a:ext uri="{FF2B5EF4-FFF2-40B4-BE49-F238E27FC236}">
                <a16:creationId xmlns:a16="http://schemas.microsoft.com/office/drawing/2014/main" id="{98BA21CE-E6DB-0B59-F557-903E4871080B}"/>
              </a:ext>
            </a:extLst>
          </p:cNvPr>
          <p:cNvSpPr txBox="1"/>
          <p:nvPr/>
        </p:nvSpPr>
        <p:spPr>
          <a:xfrm>
            <a:off x="3775672" y="4639955"/>
            <a:ext cx="1371600" cy="153888"/>
          </a:xfrm>
          <a:prstGeom prst="rect">
            <a:avLst/>
          </a:prstGeom>
          <a:noFill/>
        </p:spPr>
        <p:txBody>
          <a:bodyPr wrap="square" lIns="0" tIns="0" rIns="0" bIns="0" rtlCol="0">
            <a:spAutoFit/>
          </a:bodyPr>
          <a:lstStyle/>
          <a:p>
            <a:pPr algn="ctr" defTabSz="914378">
              <a:defRPr/>
            </a:pPr>
            <a:r>
              <a:rPr lang="en-US" sz="1000" spc="70">
                <a:solidFill>
                  <a:prstClr val="white"/>
                </a:solidFill>
                <a:latin typeface="Arial" pitchFamily="34" charset="0"/>
                <a:cs typeface="Arial" pitchFamily="34" charset="0"/>
              </a:rPr>
              <a:t>www.vmvt.lt</a:t>
            </a:r>
          </a:p>
        </p:txBody>
      </p:sp>
      <p:cxnSp>
        <p:nvCxnSpPr>
          <p:cNvPr id="9" name="Straight Connector 8">
            <a:extLst>
              <a:ext uri="{FF2B5EF4-FFF2-40B4-BE49-F238E27FC236}">
                <a16:creationId xmlns:a16="http://schemas.microsoft.com/office/drawing/2014/main" id="{C01DA9BF-70FA-DECF-FEEB-3DA382CC2438}"/>
              </a:ext>
            </a:extLst>
          </p:cNvPr>
          <p:cNvCxnSpPr/>
          <p:nvPr/>
        </p:nvCxnSpPr>
        <p:spPr>
          <a:xfrm>
            <a:off x="3726687" y="4558393"/>
            <a:ext cx="1585973" cy="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pic>
        <p:nvPicPr>
          <p:cNvPr id="7171" name="Picture 3" descr="C:\Users\Aniuta\Desktop\16.png">
            <a:extLst>
              <a:ext uri="{FF2B5EF4-FFF2-40B4-BE49-F238E27FC236}">
                <a16:creationId xmlns:a16="http://schemas.microsoft.com/office/drawing/2014/main" id="{9013D83E-7198-FD8C-EA7C-449918867165}"/>
              </a:ext>
            </a:extLst>
          </p:cNvPr>
          <p:cNvPicPr>
            <a:picLocks noChangeAspect="1"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flipH="1">
            <a:off x="9068526" y="0"/>
            <a:ext cx="156152" cy="5143500"/>
          </a:xfrm>
          <a:prstGeom prst="rect">
            <a:avLst/>
          </a:prstGeom>
          <a:noFill/>
        </p:spPr>
      </p:pic>
      <p:sp>
        <p:nvSpPr>
          <p:cNvPr id="2" name="Pavadinimas 1">
            <a:extLst>
              <a:ext uri="{FF2B5EF4-FFF2-40B4-BE49-F238E27FC236}">
                <a16:creationId xmlns:a16="http://schemas.microsoft.com/office/drawing/2014/main" id="{DD151CD1-F537-BFF9-EE91-55134A729346}"/>
              </a:ext>
            </a:extLst>
          </p:cNvPr>
          <p:cNvSpPr>
            <a:spLocks noGrp="1"/>
          </p:cNvSpPr>
          <p:nvPr>
            <p:ph type="title"/>
          </p:nvPr>
        </p:nvSpPr>
        <p:spPr>
          <a:xfrm>
            <a:off x="1208315" y="-52738"/>
            <a:ext cx="6961346" cy="857250"/>
          </a:xfrm>
        </p:spPr>
        <p:txBody>
          <a:bodyPr>
            <a:noAutofit/>
          </a:bodyPr>
          <a:lstStyle/>
          <a:p>
            <a:pPr defTabSz="914378">
              <a:spcBef>
                <a:spcPts val="0"/>
              </a:spcBef>
              <a:defRPr/>
            </a:pPr>
            <a:r>
              <a:rPr lang="lt-LT" sz="3200" dirty="0">
                <a:solidFill>
                  <a:schemeClr val="bg1"/>
                </a:solidFill>
              </a:rPr>
              <a:t>VMVT veiksmai</a:t>
            </a:r>
            <a:endParaRPr lang="en-GB" sz="3000" i="1" dirty="0">
              <a:solidFill>
                <a:schemeClr val="bg1"/>
              </a:solidFill>
              <a:latin typeface="Times New Roman" panose="02020603050405020304" pitchFamily="18" charset="0"/>
              <a:cs typeface="Times New Roman" panose="02020603050405020304" pitchFamily="18" charset="0"/>
            </a:endParaRPr>
          </a:p>
        </p:txBody>
      </p:sp>
      <p:sp>
        <p:nvSpPr>
          <p:cNvPr id="3" name="Turinio vietos rezervavimo ženklas 2">
            <a:extLst>
              <a:ext uri="{FF2B5EF4-FFF2-40B4-BE49-F238E27FC236}">
                <a16:creationId xmlns:a16="http://schemas.microsoft.com/office/drawing/2014/main" id="{D6B4613F-3EA4-1616-BCAF-31F33E351062}"/>
              </a:ext>
            </a:extLst>
          </p:cNvPr>
          <p:cNvSpPr>
            <a:spLocks noGrp="1"/>
          </p:cNvSpPr>
          <p:nvPr>
            <p:ph idx="1"/>
          </p:nvPr>
        </p:nvSpPr>
        <p:spPr>
          <a:xfrm>
            <a:off x="253097" y="1095712"/>
            <a:ext cx="8733500" cy="3171481"/>
          </a:xfrm>
        </p:spPr>
        <p:txBody>
          <a:bodyPr>
            <a:noAutofit/>
          </a:bodyPr>
          <a:lstStyle/>
          <a:p>
            <a:r>
              <a:rPr lang="lt-LT" sz="2000" dirty="0">
                <a:solidFill>
                  <a:schemeClr val="bg1"/>
                </a:solidFill>
                <a:effectLst/>
                <a:latin typeface="Times New Roman" panose="02020603050405020304" pitchFamily="18" charset="0"/>
              </a:rPr>
              <a:t>2024 m. gruodžio mėn. kartu su NMVRVI organizuoti mokymai dėl SNL.</a:t>
            </a:r>
            <a:endParaRPr lang="en-US" sz="2000" dirty="0">
              <a:solidFill>
                <a:schemeClr val="bg1"/>
              </a:solidFill>
              <a:effectLst/>
              <a:latin typeface="Times New Roman" panose="02020603050405020304" pitchFamily="18" charset="0"/>
            </a:endParaRPr>
          </a:p>
          <a:p>
            <a:r>
              <a:rPr lang="en-US" sz="2000" dirty="0">
                <a:solidFill>
                  <a:schemeClr val="bg1"/>
                </a:solidFill>
                <a:latin typeface="Times New Roman" panose="02020603050405020304" pitchFamily="18" charset="0"/>
              </a:rPr>
              <a:t>2025 m. </a:t>
            </a:r>
            <a:r>
              <a:rPr lang="en-US" sz="2000" dirty="0" err="1">
                <a:solidFill>
                  <a:schemeClr val="bg1"/>
                </a:solidFill>
                <a:latin typeface="Times New Roman" panose="02020603050405020304" pitchFamily="18" charset="0"/>
              </a:rPr>
              <a:t>sausio</a:t>
            </a:r>
            <a:r>
              <a:rPr lang="en-US" sz="2000" dirty="0">
                <a:solidFill>
                  <a:schemeClr val="bg1"/>
                </a:solidFill>
                <a:latin typeface="Times New Roman" panose="02020603050405020304" pitchFamily="18" charset="0"/>
              </a:rPr>
              <a:t> m</a:t>
            </a:r>
            <a:r>
              <a:rPr lang="lt-LT" sz="2000" dirty="0" err="1">
                <a:solidFill>
                  <a:schemeClr val="bg1"/>
                </a:solidFill>
                <a:latin typeface="Times New Roman" panose="02020603050405020304" pitchFamily="18" charset="0"/>
              </a:rPr>
              <a:t>ėn</a:t>
            </a:r>
            <a:r>
              <a:rPr lang="lt-LT" sz="2000" dirty="0">
                <a:solidFill>
                  <a:schemeClr val="bg1"/>
                </a:solidFill>
                <a:latin typeface="Times New Roman" panose="02020603050405020304" pitchFamily="18" charset="0"/>
              </a:rPr>
              <a:t>. susitikimas su LŽŪBA.</a:t>
            </a:r>
            <a:endParaRPr lang="lt-LT" sz="2000" dirty="0">
              <a:solidFill>
                <a:schemeClr val="bg1"/>
              </a:solidFill>
              <a:effectLst/>
              <a:latin typeface="Times New Roman" panose="02020603050405020304" pitchFamily="18" charset="0"/>
            </a:endParaRPr>
          </a:p>
          <a:p>
            <a:r>
              <a:rPr lang="lt-LT" sz="2000" dirty="0">
                <a:solidFill>
                  <a:schemeClr val="bg1"/>
                </a:solidFill>
                <a:latin typeface="Times New Roman" panose="02020603050405020304" pitchFamily="18" charset="0"/>
              </a:rPr>
              <a:t>2025 m. sausio 28 d. organizuoti mokymai veterinarijos gydytojams ir VMVT darbuotojams.</a:t>
            </a:r>
          </a:p>
          <a:p>
            <a:r>
              <a:rPr lang="lt-LT" sz="2000" dirty="0">
                <a:solidFill>
                  <a:schemeClr val="bg1"/>
                </a:solidFill>
                <a:latin typeface="Times New Roman" panose="02020603050405020304" pitchFamily="18" charset="0"/>
              </a:rPr>
              <a:t>Parengtos rekomendacijos ūkininkams kaip apsisaugoti nuo SNL.</a:t>
            </a:r>
          </a:p>
          <a:p>
            <a:r>
              <a:rPr lang="lt-LT" sz="2000" dirty="0">
                <a:solidFill>
                  <a:schemeClr val="bg1"/>
                </a:solidFill>
                <a:latin typeface="Times New Roman" panose="02020603050405020304" pitchFamily="18" charset="0"/>
              </a:rPr>
              <a:t>Peržiūrėtas ir atnaujintas sąrašas įgaliotųjų veterinarijos gydytojų, kurie būtų pasitelkti ligos likvidavimo priemonėms taikyti.</a:t>
            </a:r>
          </a:p>
          <a:p>
            <a:r>
              <a:rPr lang="lt-LT" sz="2000" dirty="0">
                <a:solidFill>
                  <a:schemeClr val="bg1"/>
                </a:solidFill>
                <a:latin typeface="Times New Roman" panose="02020603050405020304" pitchFamily="18" charset="0"/>
              </a:rPr>
              <a:t>NMVRVI yra paskirtoji LT laboratorija, atliekanti ir pasirengusi atlikti SNL tyrimus.</a:t>
            </a:r>
          </a:p>
          <a:p>
            <a:r>
              <a:rPr lang="lt-LT" sz="2000" dirty="0">
                <a:solidFill>
                  <a:schemeClr val="bg1"/>
                </a:solidFill>
                <a:latin typeface="Times New Roman" panose="02020603050405020304" pitchFamily="18" charset="0"/>
              </a:rPr>
              <a:t>Atnaujintas neatidėliotinų priemonių planas.</a:t>
            </a:r>
          </a:p>
          <a:p>
            <a:r>
              <a:rPr lang="lt-LT" sz="2000" dirty="0">
                <a:solidFill>
                  <a:schemeClr val="bg1"/>
                </a:solidFill>
                <a:latin typeface="Times New Roman" panose="02020603050405020304" pitchFamily="18" charset="0"/>
              </a:rPr>
              <a:t>Informacinės sklaidos vykdymas.</a:t>
            </a:r>
          </a:p>
          <a:p>
            <a:endParaRPr lang="lt-LT" sz="2000" dirty="0">
              <a:solidFill>
                <a:schemeClr val="bg1"/>
              </a:solidFill>
              <a:latin typeface="Times New Roman" panose="02020603050405020304" pitchFamily="18" charset="0"/>
            </a:endParaRPr>
          </a:p>
          <a:p>
            <a:pPr marL="0" indent="0">
              <a:buNone/>
            </a:pPr>
            <a:endParaRPr lang="lt-LT" sz="2000" dirty="0">
              <a:solidFill>
                <a:schemeClr val="bg1"/>
              </a:solidFill>
              <a:effectLst/>
              <a:latin typeface="Times New Roman" panose="02020603050405020304" pitchFamily="18" charset="0"/>
            </a:endParaRPr>
          </a:p>
          <a:p>
            <a:endParaRPr lang="lt-LT" sz="2000" dirty="0">
              <a:solidFill>
                <a:schemeClr val="bg1"/>
              </a:solidFill>
              <a:effectLst/>
              <a:latin typeface="Times New Roman" panose="02020603050405020304" pitchFamily="18" charset="0"/>
            </a:endParaRPr>
          </a:p>
          <a:p>
            <a:endParaRPr lang="lt-LT" sz="1400" dirty="0">
              <a:solidFill>
                <a:srgbClr val="000000"/>
              </a:solidFill>
              <a:effectLst/>
              <a:latin typeface="Times New Roman" panose="02020603050405020304" pitchFamily="18" charset="0"/>
            </a:endParaRPr>
          </a:p>
          <a:p>
            <a:pPr algn="l">
              <a:buFont typeface="Arial" panose="020B0604020202020204" pitchFamily="34" charset="0"/>
              <a:buChar char="•"/>
            </a:pPr>
            <a:endParaRPr lang="lt-LT" sz="2100" dirty="0">
              <a:solidFill>
                <a:schemeClr val="bg1"/>
              </a:solidFill>
              <a:latin typeface="Times New Roman" panose="02020603050405020304" pitchFamily="18" charset="0"/>
              <a:cs typeface="Times New Roman" panose="02020603050405020304" pitchFamily="18" charset="0"/>
            </a:endParaRPr>
          </a:p>
          <a:p>
            <a:pPr algn="just"/>
            <a:endParaRPr lang="en-GB" sz="2100" dirty="0"/>
          </a:p>
        </p:txBody>
      </p:sp>
    </p:spTree>
    <p:extLst>
      <p:ext uri="{BB962C8B-B14F-4D97-AF65-F5344CB8AC3E}">
        <p14:creationId xmlns:p14="http://schemas.microsoft.com/office/powerpoint/2010/main" val="353918792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9527FCEA-6143-4C5E-8C45-8AC9237ADE89}"/>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5143500"/>
          </a:xfrm>
          <a:prstGeom prst="rect">
            <a:avLst/>
          </a:prstGeom>
          <a:solidFill>
            <a:schemeClr val="tx1">
              <a:lumMod val="50000"/>
              <a:lumOff val="50000"/>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1A9F23AD-7A55-49F3-A3EC-743F47F36B0E}"/>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57759" y="365317"/>
            <a:ext cx="5056386" cy="4423410"/>
          </a:xfrm>
          <a:prstGeom prst="rect">
            <a:avLst/>
          </a:prstGeom>
          <a:solidFill>
            <a:srgbClr val="FFFFFF"/>
          </a:solidFill>
          <a:ln w="19050">
            <a:solidFill>
              <a:schemeClr val="tx1">
                <a:lumMod val="50000"/>
                <a:lumOff val="50000"/>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Picture 6" descr="A close up of a cow's hooves&#10;&#10;Description automatically generated">
            <a:extLst>
              <a:ext uri="{FF2B5EF4-FFF2-40B4-BE49-F238E27FC236}">
                <a16:creationId xmlns:a16="http://schemas.microsoft.com/office/drawing/2014/main" id="{9FEF7267-4E1F-2B96-5EBB-2AEFC1ECC62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48909" y="487872"/>
            <a:ext cx="4471514" cy="4178300"/>
          </a:xfrm>
          <a:prstGeom prst="rect">
            <a:avLst/>
          </a:prstGeom>
        </p:spPr>
      </p:pic>
      <p:sp>
        <p:nvSpPr>
          <p:cNvPr id="16" name="Rectangle 15">
            <a:extLst>
              <a:ext uri="{FF2B5EF4-FFF2-40B4-BE49-F238E27FC236}">
                <a16:creationId xmlns:a16="http://schemas.microsoft.com/office/drawing/2014/main" id="{D7D9F91F-72C9-4DB9-ABD0-A8180D8262D5}"/>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650991" y="360045"/>
            <a:ext cx="3135249" cy="2091055"/>
          </a:xfrm>
          <a:prstGeom prst="rect">
            <a:avLst/>
          </a:prstGeom>
          <a:solidFill>
            <a:srgbClr val="FFFFFF"/>
          </a:solidFill>
          <a:ln w="19050">
            <a:solidFill>
              <a:schemeClr val="tx1">
                <a:lumMod val="50000"/>
                <a:lumOff val="50000"/>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descr="A close up of a buffalo&#10;&#10;Description automatically generated">
            <a:extLst>
              <a:ext uri="{FF2B5EF4-FFF2-40B4-BE49-F238E27FC236}">
                <a16:creationId xmlns:a16="http://schemas.microsoft.com/office/drawing/2014/main" id="{37AB2D11-EEC8-53E3-7E55-50276811671E}"/>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019612" y="482600"/>
            <a:ext cx="2395793" cy="1856740"/>
          </a:xfrm>
          <a:prstGeom prst="rect">
            <a:avLst/>
          </a:prstGeom>
        </p:spPr>
      </p:pic>
      <p:sp>
        <p:nvSpPr>
          <p:cNvPr id="18" name="Rectangle 17">
            <a:extLst>
              <a:ext uri="{FF2B5EF4-FFF2-40B4-BE49-F238E27FC236}">
                <a16:creationId xmlns:a16="http://schemas.microsoft.com/office/drawing/2014/main" id="{BE016956-CE9F-4946-8834-A8BC3529D0F6}"/>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650991" y="2702752"/>
            <a:ext cx="3135249" cy="2091056"/>
          </a:xfrm>
          <a:prstGeom prst="rect">
            <a:avLst/>
          </a:prstGeom>
          <a:solidFill>
            <a:srgbClr val="FFFFFF"/>
          </a:solidFill>
          <a:ln w="19050">
            <a:solidFill>
              <a:schemeClr val="tx1">
                <a:lumMod val="50000"/>
                <a:lumOff val="50000"/>
                <a:alpha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A close-up of a computer screen&#10;&#10;Description automatically generated">
            <a:extLst>
              <a:ext uri="{FF2B5EF4-FFF2-40B4-BE49-F238E27FC236}">
                <a16:creationId xmlns:a16="http://schemas.microsoft.com/office/drawing/2014/main" id="{0A376416-AC3F-3665-D53D-4E3036667421}"/>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771904" y="2989906"/>
            <a:ext cx="2891209" cy="1496200"/>
          </a:xfrm>
          <a:prstGeom prst="rect">
            <a:avLst/>
          </a:prstGeom>
        </p:spPr>
      </p:pic>
    </p:spTree>
    <p:extLst>
      <p:ext uri="{BB962C8B-B14F-4D97-AF65-F5344CB8AC3E}">
        <p14:creationId xmlns:p14="http://schemas.microsoft.com/office/powerpoint/2010/main" val="164349791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337B434-AA9A-94F9-160C-DA1B69E7B02D}"/>
            </a:ext>
          </a:extLst>
        </p:cNvPr>
        <p:cNvGrpSpPr/>
        <p:nvPr/>
      </p:nvGrpSpPr>
      <p:grpSpPr>
        <a:xfrm>
          <a:off x="0" y="0"/>
          <a:ext cx="0" cy="0"/>
          <a:chOff x="0" y="0"/>
          <a:chExt cx="0" cy="0"/>
        </a:xfrm>
      </p:grpSpPr>
      <p:sp>
        <p:nvSpPr>
          <p:cNvPr id="4" name="Rectangle 3">
            <a:extLst>
              <a:ext uri="{FF2B5EF4-FFF2-40B4-BE49-F238E27FC236}">
                <a16:creationId xmlns:a16="http://schemas.microsoft.com/office/drawing/2014/main" id="{70C78F25-42B6-1B32-E812-E01760A0EA38}"/>
              </a:ext>
            </a:extLst>
          </p:cNvPr>
          <p:cNvSpPr/>
          <p:nvPr/>
        </p:nvSpPr>
        <p:spPr>
          <a:xfrm>
            <a:off x="0" y="0"/>
            <a:ext cx="9144000" cy="5143500"/>
          </a:xfrm>
          <a:prstGeom prst="rect">
            <a:avLst/>
          </a:prstGeom>
          <a:solidFill>
            <a:srgbClr val="2A487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8">
              <a:defRPr/>
            </a:pPr>
            <a:r>
              <a:rPr lang="en-GB" sz="3225" kern="100" dirty="0">
                <a:solidFill>
                  <a:prstClr val="white"/>
                </a:solidFill>
                <a:latin typeface="Calibri" panose="020F0502020204030204" pitchFamily="34" charset="0"/>
                <a:ea typeface="Calibri" panose="020F0502020204030204" pitchFamily="34" charset="0"/>
                <a:cs typeface="Arial" panose="020B0604020202020204" pitchFamily="34" charset="0"/>
              </a:rPr>
              <a:t/>
            </a:r>
            <a:br>
              <a:rPr lang="en-GB" sz="3225" kern="100" dirty="0">
                <a:solidFill>
                  <a:prstClr val="white"/>
                </a:solidFill>
                <a:latin typeface="Calibri" panose="020F0502020204030204" pitchFamily="34" charset="0"/>
                <a:ea typeface="Calibri" panose="020F0502020204030204" pitchFamily="34" charset="0"/>
                <a:cs typeface="Arial" panose="020B0604020202020204" pitchFamily="34" charset="0"/>
              </a:rPr>
            </a:br>
            <a:endParaRPr lang="en-US" dirty="0">
              <a:solidFill>
                <a:prstClr val="white"/>
              </a:solidFill>
              <a:latin typeface="Calibri"/>
            </a:endParaRPr>
          </a:p>
        </p:txBody>
      </p:sp>
      <p:pic>
        <p:nvPicPr>
          <p:cNvPr id="5" name="Picture 2" descr="C:\Users\Aniuta\Desktop\Untitled-1.png">
            <a:extLst>
              <a:ext uri="{FF2B5EF4-FFF2-40B4-BE49-F238E27FC236}">
                <a16:creationId xmlns:a16="http://schemas.microsoft.com/office/drawing/2014/main" id="{5D25F7F7-8CAD-5142-FBFB-4CDFFCBEAB88}"/>
              </a:ext>
            </a:extLst>
          </p:cNvPr>
          <p:cNvPicPr>
            <a:picLocks noChangeAspect="1"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a:off x="415187" y="405748"/>
            <a:ext cx="1608028" cy="545347"/>
          </a:xfrm>
          <a:prstGeom prst="rect">
            <a:avLst/>
          </a:prstGeom>
          <a:noFill/>
        </p:spPr>
      </p:pic>
      <p:sp>
        <p:nvSpPr>
          <p:cNvPr id="8" name="TextBox 7">
            <a:extLst>
              <a:ext uri="{FF2B5EF4-FFF2-40B4-BE49-F238E27FC236}">
                <a16:creationId xmlns:a16="http://schemas.microsoft.com/office/drawing/2014/main" id="{BDD30A1B-D420-8305-67E6-E72130CC59EE}"/>
              </a:ext>
            </a:extLst>
          </p:cNvPr>
          <p:cNvSpPr txBox="1"/>
          <p:nvPr/>
        </p:nvSpPr>
        <p:spPr>
          <a:xfrm>
            <a:off x="3775672" y="4639955"/>
            <a:ext cx="1371600" cy="153888"/>
          </a:xfrm>
          <a:prstGeom prst="rect">
            <a:avLst/>
          </a:prstGeom>
          <a:noFill/>
        </p:spPr>
        <p:txBody>
          <a:bodyPr wrap="square" lIns="0" tIns="0" rIns="0" bIns="0" rtlCol="0">
            <a:spAutoFit/>
          </a:bodyPr>
          <a:lstStyle/>
          <a:p>
            <a:pPr algn="ctr" defTabSz="914378">
              <a:defRPr/>
            </a:pPr>
            <a:r>
              <a:rPr lang="en-US" sz="1000" spc="70" dirty="0">
                <a:solidFill>
                  <a:prstClr val="white"/>
                </a:solidFill>
                <a:latin typeface="Arial" pitchFamily="34" charset="0"/>
                <a:cs typeface="Arial" pitchFamily="34" charset="0"/>
              </a:rPr>
              <a:t>www.vmvt.lt</a:t>
            </a:r>
          </a:p>
        </p:txBody>
      </p:sp>
      <p:cxnSp>
        <p:nvCxnSpPr>
          <p:cNvPr id="9" name="Straight Connector 8">
            <a:extLst>
              <a:ext uri="{FF2B5EF4-FFF2-40B4-BE49-F238E27FC236}">
                <a16:creationId xmlns:a16="http://schemas.microsoft.com/office/drawing/2014/main" id="{16751CAB-6B49-E037-2463-33B140F8152E}"/>
              </a:ext>
            </a:extLst>
          </p:cNvPr>
          <p:cNvCxnSpPr/>
          <p:nvPr/>
        </p:nvCxnSpPr>
        <p:spPr>
          <a:xfrm>
            <a:off x="3726687" y="4558393"/>
            <a:ext cx="1585973" cy="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pic>
        <p:nvPicPr>
          <p:cNvPr id="7171" name="Picture 3" descr="C:\Users\Aniuta\Desktop\16.png">
            <a:extLst>
              <a:ext uri="{FF2B5EF4-FFF2-40B4-BE49-F238E27FC236}">
                <a16:creationId xmlns:a16="http://schemas.microsoft.com/office/drawing/2014/main" id="{E4EE06E9-EFD3-6EF0-E52C-9755B1F771BF}"/>
              </a:ext>
            </a:extLst>
          </p:cNvPr>
          <p:cNvPicPr>
            <a:picLocks noChangeAspect="1" noChangeArrowheads="1"/>
          </p:cNvPicPr>
          <p:nvPr/>
        </p:nvPicPr>
        <p:blipFill>
          <a:blip r:embed="rId5" cstate="email">
            <a:extLst>
              <a:ext uri="{28A0092B-C50C-407E-A947-70E740481C1C}">
                <a14:useLocalDpi xmlns:a14="http://schemas.microsoft.com/office/drawing/2010/main"/>
              </a:ext>
            </a:extLst>
          </a:blip>
          <a:srcRect/>
          <a:stretch>
            <a:fillRect/>
          </a:stretch>
        </p:blipFill>
        <p:spPr bwMode="auto">
          <a:xfrm flipH="1">
            <a:off x="9068526" y="0"/>
            <a:ext cx="156152" cy="5143500"/>
          </a:xfrm>
          <a:prstGeom prst="rect">
            <a:avLst/>
          </a:prstGeom>
          <a:noFill/>
        </p:spPr>
      </p:pic>
      <p:sp>
        <p:nvSpPr>
          <p:cNvPr id="2" name="Pavadinimas 1">
            <a:extLst>
              <a:ext uri="{FF2B5EF4-FFF2-40B4-BE49-F238E27FC236}">
                <a16:creationId xmlns:a16="http://schemas.microsoft.com/office/drawing/2014/main" id="{FAC8B927-5276-0F3D-17BD-40BC7718CEA9}"/>
              </a:ext>
            </a:extLst>
          </p:cNvPr>
          <p:cNvSpPr>
            <a:spLocks noGrp="1"/>
          </p:cNvSpPr>
          <p:nvPr>
            <p:ph type="title"/>
          </p:nvPr>
        </p:nvSpPr>
        <p:spPr>
          <a:xfrm>
            <a:off x="2438401" y="306671"/>
            <a:ext cx="6961346" cy="925106"/>
          </a:xfrm>
        </p:spPr>
        <p:txBody>
          <a:bodyPr>
            <a:normAutofit/>
          </a:bodyPr>
          <a:lstStyle/>
          <a:p>
            <a:pPr algn="l" defTabSz="685800">
              <a:spcBef>
                <a:spcPts val="0"/>
              </a:spcBef>
              <a:defRPr/>
            </a:pPr>
            <a:r>
              <a:rPr lang="en-GB" sz="1800" dirty="0">
                <a:solidFill>
                  <a:schemeClr val="bg1"/>
                </a:solidFill>
                <a:latin typeface="Times New Roman" panose="02020603050405020304" pitchFamily="18" charset="0"/>
                <a:cs typeface="Times New Roman" panose="02020603050405020304" pitchFamily="18" charset="0"/>
              </a:rPr>
              <a:t>BIOLOGINIO SAUGUM O NURODYM AI: </a:t>
            </a:r>
            <a:r>
              <a:rPr lang="lt-LT" sz="1800" dirty="0">
                <a:solidFill>
                  <a:schemeClr val="bg1"/>
                </a:solidFill>
                <a:latin typeface="Times New Roman" panose="02020603050405020304" pitchFamily="18" charset="0"/>
                <a:cs typeface="Times New Roman" panose="02020603050405020304" pitchFamily="18" charset="0"/>
              </a:rPr>
              <a:t/>
            </a:r>
            <a:br>
              <a:rPr lang="lt-LT" sz="1800" dirty="0">
                <a:solidFill>
                  <a:schemeClr val="bg1"/>
                </a:solidFill>
                <a:latin typeface="Times New Roman" panose="02020603050405020304" pitchFamily="18" charset="0"/>
                <a:cs typeface="Times New Roman" panose="02020603050405020304" pitchFamily="18" charset="0"/>
              </a:rPr>
            </a:br>
            <a:r>
              <a:rPr lang="en-GB" sz="1800" dirty="0">
                <a:solidFill>
                  <a:schemeClr val="bg1"/>
                </a:solidFill>
                <a:latin typeface="Times New Roman" panose="02020603050405020304" pitchFamily="18" charset="0"/>
                <a:cs typeface="Times New Roman" panose="02020603050405020304" pitchFamily="18" charset="0"/>
              </a:rPr>
              <a:t>Į UŽKREČIAMOSIOS LIGOS PROTRŪKIO VIETĄ PATEKIMAS </a:t>
            </a:r>
            <a:endParaRPr lang="en-GB" sz="1800" i="1" dirty="0">
              <a:solidFill>
                <a:schemeClr val="bg1"/>
              </a:solidFill>
              <a:latin typeface="Times New Roman" panose="02020603050405020304" pitchFamily="18" charset="0"/>
              <a:ea typeface="+mn-ea"/>
              <a:cs typeface="Times New Roman" panose="02020603050405020304" pitchFamily="18" charset="0"/>
            </a:endParaRPr>
          </a:p>
        </p:txBody>
      </p:sp>
      <p:sp>
        <p:nvSpPr>
          <p:cNvPr id="3" name="Turinio vietos rezervavimo ženklas 2">
            <a:extLst>
              <a:ext uri="{FF2B5EF4-FFF2-40B4-BE49-F238E27FC236}">
                <a16:creationId xmlns:a16="http://schemas.microsoft.com/office/drawing/2014/main" id="{B54D6719-3E19-D993-7C62-D44A9379BC70}"/>
              </a:ext>
            </a:extLst>
          </p:cNvPr>
          <p:cNvSpPr>
            <a:spLocks noGrp="1"/>
          </p:cNvSpPr>
          <p:nvPr>
            <p:ph idx="1"/>
          </p:nvPr>
        </p:nvSpPr>
        <p:spPr>
          <a:xfrm>
            <a:off x="3367927" y="1787797"/>
            <a:ext cx="2332673" cy="990359"/>
          </a:xfrm>
        </p:spPr>
        <p:txBody>
          <a:bodyPr>
            <a:normAutofit/>
          </a:bodyPr>
          <a:lstStyle/>
          <a:p>
            <a:pPr marL="0" indent="0">
              <a:buNone/>
            </a:pPr>
            <a:r>
              <a:rPr lang="pt-BR" sz="1800" dirty="0">
                <a:hlinkClick r:id="rId6"/>
              </a:rPr>
              <a:t>Biosauga_patekimas ir isejimas is zidinio.pdf</a:t>
            </a:r>
            <a:endParaRPr lang="lt-LT" sz="1800" dirty="0">
              <a:hlinkClick r:id="rId7"/>
            </a:endParaRPr>
          </a:p>
        </p:txBody>
      </p:sp>
      <p:graphicFrame>
        <p:nvGraphicFramePr>
          <p:cNvPr id="6" name="Objektas 5">
            <a:extLst>
              <a:ext uri="{FF2B5EF4-FFF2-40B4-BE49-F238E27FC236}">
                <a16:creationId xmlns:a16="http://schemas.microsoft.com/office/drawing/2014/main" id="{CCA22201-524B-7D92-CA43-746EC8B6665A}"/>
              </a:ext>
            </a:extLst>
          </p:cNvPr>
          <p:cNvGraphicFramePr>
            <a:graphicFrameLocks noChangeAspect="1"/>
          </p:cNvGraphicFramePr>
          <p:nvPr/>
        </p:nvGraphicFramePr>
        <p:xfrm>
          <a:off x="559122" y="1290467"/>
          <a:ext cx="2659772" cy="3546362"/>
        </p:xfrm>
        <a:graphic>
          <a:graphicData uri="http://schemas.openxmlformats.org/presentationml/2006/ole">
            <mc:AlternateContent xmlns:mc="http://schemas.openxmlformats.org/markup-compatibility/2006">
              <mc:Choice xmlns:v="urn:schemas-microsoft-com:vml" Requires="v">
                <p:oleObj spid="_x0000_s1027" name="Acrobat Document" r:id="rId8" imgW="3428736" imgH="4572000" progId="Acrobat.Document.DC">
                  <p:embed/>
                </p:oleObj>
              </mc:Choice>
              <mc:Fallback>
                <p:oleObj name="Acrobat Document" r:id="rId8" imgW="3428736" imgH="4572000" progId="Acrobat.Document.DC">
                  <p:embed/>
                  <p:pic>
                    <p:nvPicPr>
                      <p:cNvPr id="6" name="Objektas 5">
                        <a:extLst>
                          <a:ext uri="{FF2B5EF4-FFF2-40B4-BE49-F238E27FC236}">
                            <a16:creationId xmlns:a16="http://schemas.microsoft.com/office/drawing/2014/main" id="{CCA22201-524B-7D92-CA43-746EC8B6665A}"/>
                          </a:ext>
                        </a:extLst>
                      </p:cNvPr>
                      <p:cNvPicPr/>
                      <p:nvPr/>
                    </p:nvPicPr>
                    <p:blipFill>
                      <a:blip r:embed="rId9"/>
                      <a:stretch>
                        <a:fillRect/>
                      </a:stretch>
                    </p:blipFill>
                    <p:spPr>
                      <a:xfrm>
                        <a:off x="559122" y="1290467"/>
                        <a:ext cx="2659772" cy="3546362"/>
                      </a:xfrm>
                      <a:prstGeom prst="rect">
                        <a:avLst/>
                      </a:prstGeom>
                    </p:spPr>
                  </p:pic>
                </p:oleObj>
              </mc:Fallback>
            </mc:AlternateContent>
          </a:graphicData>
        </a:graphic>
      </p:graphicFrame>
      <p:pic>
        <p:nvPicPr>
          <p:cNvPr id="10" name="Paveikslėlis 9">
            <a:extLst>
              <a:ext uri="{FF2B5EF4-FFF2-40B4-BE49-F238E27FC236}">
                <a16:creationId xmlns:a16="http://schemas.microsoft.com/office/drawing/2014/main" id="{990ECA49-4FB3-910B-FC27-F3A8C22A12B0}"/>
              </a:ext>
            </a:extLst>
          </p:cNvPr>
          <p:cNvPicPr>
            <a:picLocks noChangeAspect="1"/>
          </p:cNvPicPr>
          <p:nvPr/>
        </p:nvPicPr>
        <p:blipFill>
          <a:blip r:embed="rId10"/>
          <a:srcRect l="32840" t="15145" r="34029" b="4725"/>
          <a:stretch/>
        </p:blipFill>
        <p:spPr>
          <a:xfrm>
            <a:off x="5798531" y="1274198"/>
            <a:ext cx="2618735" cy="3562631"/>
          </a:xfrm>
          <a:prstGeom prst="rect">
            <a:avLst/>
          </a:prstGeom>
        </p:spPr>
      </p:pic>
    </p:spTree>
    <p:extLst>
      <p:ext uri="{BB962C8B-B14F-4D97-AF65-F5344CB8AC3E}">
        <p14:creationId xmlns:p14="http://schemas.microsoft.com/office/powerpoint/2010/main" val="123760979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04B77F4-792F-5E51-41DE-178128AF9E86}"/>
            </a:ext>
          </a:extLst>
        </p:cNvPr>
        <p:cNvGrpSpPr/>
        <p:nvPr/>
      </p:nvGrpSpPr>
      <p:grpSpPr>
        <a:xfrm>
          <a:off x="0" y="0"/>
          <a:ext cx="0" cy="0"/>
          <a:chOff x="0" y="0"/>
          <a:chExt cx="0" cy="0"/>
        </a:xfrm>
      </p:grpSpPr>
      <p:sp>
        <p:nvSpPr>
          <p:cNvPr id="4" name="Rectangle 3">
            <a:extLst>
              <a:ext uri="{FF2B5EF4-FFF2-40B4-BE49-F238E27FC236}">
                <a16:creationId xmlns:a16="http://schemas.microsoft.com/office/drawing/2014/main" id="{DDE80659-2E99-7AE4-04D2-E8506593E0B2}"/>
              </a:ext>
            </a:extLst>
          </p:cNvPr>
          <p:cNvSpPr/>
          <p:nvPr/>
        </p:nvSpPr>
        <p:spPr>
          <a:xfrm>
            <a:off x="-20601" y="-46608"/>
            <a:ext cx="9144000" cy="5143500"/>
          </a:xfrm>
          <a:prstGeom prst="rect">
            <a:avLst/>
          </a:prstGeom>
          <a:solidFill>
            <a:srgbClr val="2A487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378" rtl="0" eaLnBrk="1" fontAlgn="auto" latinLnBrk="0" hangingPunct="1">
              <a:lnSpc>
                <a:spcPct val="100000"/>
              </a:lnSpc>
              <a:spcBef>
                <a:spcPts val="0"/>
              </a:spcBef>
              <a:spcAft>
                <a:spcPts val="0"/>
              </a:spcAft>
              <a:buClrTx/>
              <a:buSzTx/>
              <a:buFontTx/>
              <a:buNone/>
              <a:tabLst/>
              <a:defRPr/>
            </a:pPr>
            <a:r>
              <a:rPr kumimoji="0" lang="en-GB" sz="3225" b="0" i="0" u="none" strike="noStrike" kern="100" cap="none" spc="0" normalizeH="0" baseline="0" noProof="0" dirty="0">
                <a:ln>
                  <a:noFill/>
                </a:ln>
                <a:solidFill>
                  <a:prstClr val="white"/>
                </a:solidFill>
                <a:effectLst/>
                <a:uLnTx/>
                <a:uFillTx/>
                <a:latin typeface="Calibri" panose="020F0502020204030204" pitchFamily="34" charset="0"/>
                <a:ea typeface="Calibri" panose="020F0502020204030204" pitchFamily="34" charset="0"/>
                <a:cs typeface="Arial" panose="020B0604020202020204" pitchFamily="34" charset="0"/>
              </a:rPr>
              <a:t/>
            </a:r>
            <a:br>
              <a:rPr kumimoji="0" lang="en-GB" sz="3225" b="0" i="0" u="none" strike="noStrike" kern="100" cap="none" spc="0" normalizeH="0" baseline="0" noProof="0" dirty="0">
                <a:ln>
                  <a:noFill/>
                </a:ln>
                <a:solidFill>
                  <a:prstClr val="white"/>
                </a:solidFill>
                <a:effectLst/>
                <a:uLnTx/>
                <a:uFillTx/>
                <a:latin typeface="Calibri" panose="020F0502020204030204" pitchFamily="34" charset="0"/>
                <a:ea typeface="Calibri" panose="020F0502020204030204" pitchFamily="34" charset="0"/>
                <a:cs typeface="Arial" panose="020B0604020202020204" pitchFamily="34" charset="0"/>
              </a:rPr>
            </a:b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pic>
        <p:nvPicPr>
          <p:cNvPr id="5" name="Picture 2" descr="C:\Users\Aniuta\Desktop\Untitled-1.png">
            <a:extLst>
              <a:ext uri="{FF2B5EF4-FFF2-40B4-BE49-F238E27FC236}">
                <a16:creationId xmlns:a16="http://schemas.microsoft.com/office/drawing/2014/main" id="{23CF4499-1E1F-C7D0-9690-3CA61859F235}"/>
              </a:ext>
            </a:extLst>
          </p:cNvPr>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415187" y="405748"/>
            <a:ext cx="1608028" cy="545347"/>
          </a:xfrm>
          <a:prstGeom prst="rect">
            <a:avLst/>
          </a:prstGeom>
          <a:noFill/>
        </p:spPr>
      </p:pic>
      <p:sp>
        <p:nvSpPr>
          <p:cNvPr id="8" name="TextBox 7">
            <a:extLst>
              <a:ext uri="{FF2B5EF4-FFF2-40B4-BE49-F238E27FC236}">
                <a16:creationId xmlns:a16="http://schemas.microsoft.com/office/drawing/2014/main" id="{FD790C72-943B-FB46-1C41-8D861DDAD549}"/>
              </a:ext>
            </a:extLst>
          </p:cNvPr>
          <p:cNvSpPr txBox="1"/>
          <p:nvPr/>
        </p:nvSpPr>
        <p:spPr>
          <a:xfrm>
            <a:off x="3775672" y="4639955"/>
            <a:ext cx="1371600" cy="153888"/>
          </a:xfrm>
          <a:prstGeom prst="rect">
            <a:avLst/>
          </a:prstGeom>
          <a:noFill/>
        </p:spPr>
        <p:txBody>
          <a:bodyPr wrap="square" lIns="0" tIns="0" rIns="0" bIns="0" rtlCol="0">
            <a:spAutoFit/>
          </a:bodyPr>
          <a:lstStyle/>
          <a:p>
            <a:pPr marL="0" marR="0" lvl="0" indent="0" algn="ctr" defTabSz="914378" rtl="0" eaLnBrk="1" fontAlgn="auto" latinLnBrk="0" hangingPunct="1">
              <a:lnSpc>
                <a:spcPct val="100000"/>
              </a:lnSpc>
              <a:spcBef>
                <a:spcPts val="0"/>
              </a:spcBef>
              <a:spcAft>
                <a:spcPts val="0"/>
              </a:spcAft>
              <a:buClrTx/>
              <a:buSzTx/>
              <a:buFontTx/>
              <a:buNone/>
              <a:tabLst/>
              <a:defRPr/>
            </a:pPr>
            <a:r>
              <a:rPr kumimoji="0" lang="en-US" sz="1000" b="0" i="0" u="none" strike="noStrike" kern="1200" cap="none" spc="70" normalizeH="0" baseline="0" noProof="0" dirty="0">
                <a:ln>
                  <a:noFill/>
                </a:ln>
                <a:solidFill>
                  <a:prstClr val="white"/>
                </a:solidFill>
                <a:effectLst/>
                <a:uLnTx/>
                <a:uFillTx/>
                <a:latin typeface="Arial" pitchFamily="34" charset="0"/>
                <a:ea typeface="+mn-ea"/>
                <a:cs typeface="Arial" pitchFamily="34" charset="0"/>
              </a:rPr>
              <a:t>www.vmvt.lt</a:t>
            </a:r>
          </a:p>
        </p:txBody>
      </p:sp>
      <p:cxnSp>
        <p:nvCxnSpPr>
          <p:cNvPr id="9" name="Straight Connector 8">
            <a:extLst>
              <a:ext uri="{FF2B5EF4-FFF2-40B4-BE49-F238E27FC236}">
                <a16:creationId xmlns:a16="http://schemas.microsoft.com/office/drawing/2014/main" id="{BF200465-2D75-C883-59B6-497D10FA066D}"/>
              </a:ext>
            </a:extLst>
          </p:cNvPr>
          <p:cNvCxnSpPr/>
          <p:nvPr/>
        </p:nvCxnSpPr>
        <p:spPr>
          <a:xfrm>
            <a:off x="3726687" y="4558393"/>
            <a:ext cx="1585973" cy="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pic>
        <p:nvPicPr>
          <p:cNvPr id="7171" name="Picture 3" descr="C:\Users\Aniuta\Desktop\16.png">
            <a:extLst>
              <a:ext uri="{FF2B5EF4-FFF2-40B4-BE49-F238E27FC236}">
                <a16:creationId xmlns:a16="http://schemas.microsoft.com/office/drawing/2014/main" id="{A02411C4-9B99-1411-FDDC-2C122312CE66}"/>
              </a:ext>
            </a:extLst>
          </p:cNvPr>
          <p:cNvPicPr>
            <a:picLocks noChangeAspect="1"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flipH="1">
            <a:off x="9068526" y="0"/>
            <a:ext cx="156152" cy="5143500"/>
          </a:xfrm>
          <a:prstGeom prst="rect">
            <a:avLst/>
          </a:prstGeom>
          <a:noFill/>
        </p:spPr>
      </p:pic>
      <p:sp>
        <p:nvSpPr>
          <p:cNvPr id="3" name="TextBox 2">
            <a:extLst>
              <a:ext uri="{FF2B5EF4-FFF2-40B4-BE49-F238E27FC236}">
                <a16:creationId xmlns:a16="http://schemas.microsoft.com/office/drawing/2014/main" id="{BA89E82F-A3B1-09EE-D8D9-E7EB6D166BF1}"/>
              </a:ext>
            </a:extLst>
          </p:cNvPr>
          <p:cNvSpPr txBox="1"/>
          <p:nvPr/>
        </p:nvSpPr>
        <p:spPr>
          <a:xfrm>
            <a:off x="2677758" y="365816"/>
            <a:ext cx="6466243" cy="461665"/>
          </a:xfrm>
          <a:prstGeom prst="rect">
            <a:avLst/>
          </a:prstGeom>
          <a:noFill/>
        </p:spPr>
        <p:txBody>
          <a:bodyPr wrap="square"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lt-LT" sz="2400" b="0" i="1"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Neatidėliotinos priemonės įtarimo atveju </a:t>
            </a:r>
            <a:endParaRPr kumimoji="0" lang="en-GB" sz="2400" b="0" i="1"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7" name="TextBox 6">
            <a:extLst>
              <a:ext uri="{FF2B5EF4-FFF2-40B4-BE49-F238E27FC236}">
                <a16:creationId xmlns:a16="http://schemas.microsoft.com/office/drawing/2014/main" id="{55ECEE1C-3F59-BE97-9F92-AF3B27507142}"/>
              </a:ext>
            </a:extLst>
          </p:cNvPr>
          <p:cNvSpPr txBox="1"/>
          <p:nvPr/>
        </p:nvSpPr>
        <p:spPr>
          <a:xfrm>
            <a:off x="375160" y="1175928"/>
            <a:ext cx="8393681" cy="3323987"/>
          </a:xfrm>
          <a:prstGeom prst="rect">
            <a:avLst/>
          </a:prstGeom>
          <a:noFill/>
        </p:spPr>
        <p:txBody>
          <a:bodyPr wrap="square"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lt-LT" sz="2100" b="0" i="0" u="sng"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Ligos įtarimas,</a:t>
            </a:r>
            <a:r>
              <a:rPr kumimoji="0" lang="lt-LT" sz="21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 dar nesant patvirtinimo.</a:t>
            </a:r>
          </a:p>
          <a:p>
            <a:pPr marL="342900" marR="0" lvl="0" indent="-342900" algn="l" defTabSz="6858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lt-LT" sz="21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Ūkio </a:t>
            </a:r>
            <a:r>
              <a:rPr kumimoji="0" lang="lt-LT" sz="2100" b="0" i="0" u="none" strike="noStrike" kern="1200" cap="none" spc="0" normalizeH="0" baseline="0" noProof="0" dirty="0" err="1">
                <a:ln>
                  <a:noFill/>
                </a:ln>
                <a:solidFill>
                  <a:prstClr val="white"/>
                </a:solidFill>
                <a:effectLst/>
                <a:uLnTx/>
                <a:uFillTx/>
                <a:latin typeface="Times New Roman" panose="02020603050405020304" pitchFamily="18" charset="0"/>
                <a:ea typeface="+mn-ea"/>
                <a:cs typeface="Times New Roman" panose="02020603050405020304" pitchFamily="18" charset="0"/>
              </a:rPr>
              <a:t>stebėse</a:t>
            </a:r>
            <a:r>
              <a:rPr kumimoji="0" lang="lt-LT" sz="21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na</a:t>
            </a:r>
          </a:p>
          <a:p>
            <a:pPr marL="342900" marR="0" lvl="0" indent="-342900" algn="l" defTabSz="6858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lt-LT" sz="21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Atlikti visų ūkyje esančių gyvulių ir jų produktų surašymą</a:t>
            </a:r>
          </a:p>
          <a:p>
            <a:pPr marL="342900" marR="0" lvl="0" indent="-342900" algn="l" defTabSz="6858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lt-LT" sz="21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Neleisti imlių gyvulių įvežti į / iš įtariamo užsikrėtusiu ūkio</a:t>
            </a:r>
          </a:p>
          <a:p>
            <a:pPr marL="342900" marR="0" lvl="0" indent="-342900" algn="l" defTabSz="6858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lt-LT" sz="21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Prie ūkio įėjimo įrengti dezinfekcijos punktą</a:t>
            </a:r>
          </a:p>
          <a:p>
            <a:pPr marL="342900" marR="0" lvl="0" indent="-342900" algn="l" defTabSz="6858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lt-LT" sz="21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Atlikti epidemiologinį tyrimą</a:t>
            </a:r>
          </a:p>
          <a:p>
            <a:pPr marL="342900" marR="0" lvl="0" indent="-342900" algn="l" defTabSz="6858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lt-LT" sz="21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Įtarimo atveju, aplink ūkį 72 val. gali būti nustatyta kontrolės zona kurioje uždraudžiamas gyvūnų judėjimas</a:t>
            </a:r>
          </a:p>
          <a:p>
            <a:pPr marL="342900" marR="0" lvl="0" indent="-342900" algn="l" defTabSz="6858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lt-LT" sz="21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VMVT gali nuspręsti taikyti likvidavimo priemones dar iki gauto patvirtinimo.</a:t>
            </a:r>
          </a:p>
        </p:txBody>
      </p:sp>
    </p:spTree>
    <p:extLst>
      <p:ext uri="{BB962C8B-B14F-4D97-AF65-F5344CB8AC3E}">
        <p14:creationId xmlns:p14="http://schemas.microsoft.com/office/powerpoint/2010/main" val="114508733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1B5E10C-3B89-A6CF-1DE6-5A3202567807}"/>
            </a:ext>
          </a:extLst>
        </p:cNvPr>
        <p:cNvGrpSpPr/>
        <p:nvPr/>
      </p:nvGrpSpPr>
      <p:grpSpPr>
        <a:xfrm>
          <a:off x="0" y="0"/>
          <a:ext cx="0" cy="0"/>
          <a:chOff x="0" y="0"/>
          <a:chExt cx="0" cy="0"/>
        </a:xfrm>
      </p:grpSpPr>
      <p:sp>
        <p:nvSpPr>
          <p:cNvPr id="4" name="Rectangle 3">
            <a:extLst>
              <a:ext uri="{FF2B5EF4-FFF2-40B4-BE49-F238E27FC236}">
                <a16:creationId xmlns:a16="http://schemas.microsoft.com/office/drawing/2014/main" id="{88D5B950-BB70-F90C-26EC-0A3CEE427D44}"/>
              </a:ext>
            </a:extLst>
          </p:cNvPr>
          <p:cNvSpPr/>
          <p:nvPr/>
        </p:nvSpPr>
        <p:spPr>
          <a:xfrm>
            <a:off x="0" y="0"/>
            <a:ext cx="9144000" cy="5143500"/>
          </a:xfrm>
          <a:prstGeom prst="rect">
            <a:avLst/>
          </a:prstGeom>
          <a:solidFill>
            <a:srgbClr val="2A487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378" rtl="0" eaLnBrk="1" fontAlgn="auto" latinLnBrk="0" hangingPunct="1">
              <a:lnSpc>
                <a:spcPct val="100000"/>
              </a:lnSpc>
              <a:spcBef>
                <a:spcPts val="0"/>
              </a:spcBef>
              <a:spcAft>
                <a:spcPts val="0"/>
              </a:spcAft>
              <a:buClrTx/>
              <a:buSzTx/>
              <a:buFontTx/>
              <a:buNone/>
              <a:tabLst/>
              <a:defRPr/>
            </a:pPr>
            <a:r>
              <a:rPr kumimoji="0" lang="en-GB" sz="3225" b="0" i="0" u="none" strike="noStrike" kern="100" cap="none" spc="0" normalizeH="0" baseline="0" noProof="0" dirty="0">
                <a:ln>
                  <a:noFill/>
                </a:ln>
                <a:solidFill>
                  <a:prstClr val="white"/>
                </a:solidFill>
                <a:effectLst/>
                <a:uLnTx/>
                <a:uFillTx/>
                <a:latin typeface="Calibri" panose="020F0502020204030204" pitchFamily="34" charset="0"/>
                <a:ea typeface="Calibri" panose="020F0502020204030204" pitchFamily="34" charset="0"/>
                <a:cs typeface="Arial" panose="020B0604020202020204" pitchFamily="34" charset="0"/>
              </a:rPr>
              <a:t/>
            </a:r>
            <a:br>
              <a:rPr kumimoji="0" lang="en-GB" sz="3225" b="0" i="0" u="none" strike="noStrike" kern="100" cap="none" spc="0" normalizeH="0" baseline="0" noProof="0" dirty="0">
                <a:ln>
                  <a:noFill/>
                </a:ln>
                <a:solidFill>
                  <a:prstClr val="white"/>
                </a:solidFill>
                <a:effectLst/>
                <a:uLnTx/>
                <a:uFillTx/>
                <a:latin typeface="Calibri" panose="020F0502020204030204" pitchFamily="34" charset="0"/>
                <a:ea typeface="Calibri" panose="020F0502020204030204" pitchFamily="34" charset="0"/>
                <a:cs typeface="Arial" panose="020B0604020202020204" pitchFamily="34" charset="0"/>
              </a:rPr>
            </a:b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pic>
        <p:nvPicPr>
          <p:cNvPr id="5" name="Picture 2" descr="C:\Users\Aniuta\Desktop\Untitled-1.png">
            <a:extLst>
              <a:ext uri="{FF2B5EF4-FFF2-40B4-BE49-F238E27FC236}">
                <a16:creationId xmlns:a16="http://schemas.microsoft.com/office/drawing/2014/main" id="{D3AF30D8-C7B7-ABA4-9B15-CFC18243E890}"/>
              </a:ext>
            </a:extLst>
          </p:cNvPr>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415187" y="405748"/>
            <a:ext cx="1608028" cy="545347"/>
          </a:xfrm>
          <a:prstGeom prst="rect">
            <a:avLst/>
          </a:prstGeom>
          <a:noFill/>
        </p:spPr>
      </p:pic>
      <p:sp>
        <p:nvSpPr>
          <p:cNvPr id="8" name="TextBox 7">
            <a:extLst>
              <a:ext uri="{FF2B5EF4-FFF2-40B4-BE49-F238E27FC236}">
                <a16:creationId xmlns:a16="http://schemas.microsoft.com/office/drawing/2014/main" id="{89873583-FF03-753D-D706-5A3FE4AE609C}"/>
              </a:ext>
            </a:extLst>
          </p:cNvPr>
          <p:cNvSpPr txBox="1"/>
          <p:nvPr/>
        </p:nvSpPr>
        <p:spPr>
          <a:xfrm>
            <a:off x="3775672" y="4639955"/>
            <a:ext cx="1371600" cy="153888"/>
          </a:xfrm>
          <a:prstGeom prst="rect">
            <a:avLst/>
          </a:prstGeom>
          <a:noFill/>
        </p:spPr>
        <p:txBody>
          <a:bodyPr wrap="square" lIns="0" tIns="0" rIns="0" bIns="0" rtlCol="0">
            <a:spAutoFit/>
          </a:bodyPr>
          <a:lstStyle/>
          <a:p>
            <a:pPr marL="0" marR="0" lvl="0" indent="0" algn="ctr" defTabSz="914378" rtl="0" eaLnBrk="1" fontAlgn="auto" latinLnBrk="0" hangingPunct="1">
              <a:lnSpc>
                <a:spcPct val="100000"/>
              </a:lnSpc>
              <a:spcBef>
                <a:spcPts val="0"/>
              </a:spcBef>
              <a:spcAft>
                <a:spcPts val="0"/>
              </a:spcAft>
              <a:buClrTx/>
              <a:buSzTx/>
              <a:buFontTx/>
              <a:buNone/>
              <a:tabLst/>
              <a:defRPr/>
            </a:pPr>
            <a:r>
              <a:rPr kumimoji="0" lang="en-US" sz="1000" b="0" i="0" u="none" strike="noStrike" kern="1200" cap="none" spc="70" normalizeH="0" baseline="0" noProof="0" dirty="0">
                <a:ln>
                  <a:noFill/>
                </a:ln>
                <a:solidFill>
                  <a:prstClr val="white"/>
                </a:solidFill>
                <a:effectLst/>
                <a:uLnTx/>
                <a:uFillTx/>
                <a:latin typeface="Arial" pitchFamily="34" charset="0"/>
                <a:ea typeface="+mn-ea"/>
                <a:cs typeface="Arial" pitchFamily="34" charset="0"/>
              </a:rPr>
              <a:t>www.vmvt.lt</a:t>
            </a:r>
          </a:p>
        </p:txBody>
      </p:sp>
      <p:cxnSp>
        <p:nvCxnSpPr>
          <p:cNvPr id="9" name="Straight Connector 8">
            <a:extLst>
              <a:ext uri="{FF2B5EF4-FFF2-40B4-BE49-F238E27FC236}">
                <a16:creationId xmlns:a16="http://schemas.microsoft.com/office/drawing/2014/main" id="{9230948D-B123-7FCC-F8FD-1A71A46AF0A3}"/>
              </a:ext>
            </a:extLst>
          </p:cNvPr>
          <p:cNvCxnSpPr/>
          <p:nvPr/>
        </p:nvCxnSpPr>
        <p:spPr>
          <a:xfrm>
            <a:off x="3726687" y="4558393"/>
            <a:ext cx="1585973" cy="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pic>
        <p:nvPicPr>
          <p:cNvPr id="7171" name="Picture 3" descr="C:\Users\Aniuta\Desktop\16.png">
            <a:extLst>
              <a:ext uri="{FF2B5EF4-FFF2-40B4-BE49-F238E27FC236}">
                <a16:creationId xmlns:a16="http://schemas.microsoft.com/office/drawing/2014/main" id="{DE229E12-717C-FE6B-DE7D-A94B5FEBB656}"/>
              </a:ext>
            </a:extLst>
          </p:cNvPr>
          <p:cNvPicPr>
            <a:picLocks noChangeAspect="1"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flipH="1">
            <a:off x="9068526" y="0"/>
            <a:ext cx="156152" cy="5143500"/>
          </a:xfrm>
          <a:prstGeom prst="rect">
            <a:avLst/>
          </a:prstGeom>
          <a:noFill/>
        </p:spPr>
      </p:pic>
      <p:sp>
        <p:nvSpPr>
          <p:cNvPr id="2" name="Pavadinimas 1">
            <a:extLst>
              <a:ext uri="{FF2B5EF4-FFF2-40B4-BE49-F238E27FC236}">
                <a16:creationId xmlns:a16="http://schemas.microsoft.com/office/drawing/2014/main" id="{6CBD13F1-5FD9-884B-903C-6307C2F21D87}"/>
              </a:ext>
            </a:extLst>
          </p:cNvPr>
          <p:cNvSpPr>
            <a:spLocks noGrp="1"/>
          </p:cNvSpPr>
          <p:nvPr>
            <p:ph type="title"/>
          </p:nvPr>
        </p:nvSpPr>
        <p:spPr>
          <a:xfrm>
            <a:off x="2438401" y="130611"/>
            <a:ext cx="6961346" cy="857250"/>
          </a:xfrm>
        </p:spPr>
        <p:txBody>
          <a:bodyPr>
            <a:normAutofit/>
          </a:bodyPr>
          <a:lstStyle/>
          <a:p>
            <a:pPr defTabSz="685800">
              <a:spcBef>
                <a:spcPts val="0"/>
              </a:spcBef>
              <a:defRPr/>
            </a:pPr>
            <a:r>
              <a:rPr lang="lt-LT" sz="2400" i="1" dirty="0">
                <a:solidFill>
                  <a:prstClr val="white"/>
                </a:solidFill>
                <a:latin typeface="Times New Roman" panose="02020603050405020304" pitchFamily="18" charset="0"/>
                <a:ea typeface="+mn-ea"/>
                <a:cs typeface="Times New Roman" panose="02020603050405020304" pitchFamily="18" charset="0"/>
              </a:rPr>
              <a:t>Neatidėliotinos priemonės patvirtinus protrūkį</a:t>
            </a:r>
            <a:endParaRPr lang="en-GB" sz="2400" i="1" dirty="0">
              <a:solidFill>
                <a:prstClr val="white"/>
              </a:solidFill>
              <a:latin typeface="Times New Roman" panose="02020603050405020304" pitchFamily="18" charset="0"/>
              <a:ea typeface="+mn-ea"/>
              <a:cs typeface="Times New Roman" panose="02020603050405020304" pitchFamily="18" charset="0"/>
            </a:endParaRPr>
          </a:p>
        </p:txBody>
      </p:sp>
      <p:sp>
        <p:nvSpPr>
          <p:cNvPr id="3" name="Turinio vietos rezervavimo ženklas 2">
            <a:extLst>
              <a:ext uri="{FF2B5EF4-FFF2-40B4-BE49-F238E27FC236}">
                <a16:creationId xmlns:a16="http://schemas.microsoft.com/office/drawing/2014/main" id="{B8DD3CF8-AB38-F49E-54A9-41B734313607}"/>
              </a:ext>
            </a:extLst>
          </p:cNvPr>
          <p:cNvSpPr>
            <a:spLocks noGrp="1"/>
          </p:cNvSpPr>
          <p:nvPr>
            <p:ph idx="1"/>
          </p:nvPr>
        </p:nvSpPr>
        <p:spPr>
          <a:xfrm>
            <a:off x="193711" y="1118472"/>
            <a:ext cx="8651923" cy="3573831"/>
          </a:xfrm>
        </p:spPr>
        <p:txBody>
          <a:bodyPr>
            <a:normAutofit fontScale="62500" lnSpcReduction="20000"/>
          </a:bodyPr>
          <a:lstStyle/>
          <a:p>
            <a:pPr>
              <a:buFont typeface="Wingdings" panose="05000000000000000000" pitchFamily="2" charset="2"/>
              <a:buChar char="Ø"/>
            </a:pPr>
            <a:r>
              <a:rPr lang="lt-LT" sz="2400">
                <a:solidFill>
                  <a:schemeClr val="bg1"/>
                </a:solidFill>
                <a:latin typeface="Times New Roman" panose="02020603050405020304" pitchFamily="18" charset="0"/>
                <a:cs typeface="Times New Roman" panose="02020603050405020304" pitchFamily="18" charset="0"/>
              </a:rPr>
              <a:t>Aktyvuojamas ULKC</a:t>
            </a:r>
            <a:endParaRPr lang="lt-LT" sz="2400" dirty="0">
              <a:solidFill>
                <a:schemeClr val="bg1"/>
              </a:solidFill>
              <a:latin typeface="Times New Roman" panose="02020603050405020304" pitchFamily="18" charset="0"/>
              <a:cs typeface="Times New Roman" panose="02020603050405020304" pitchFamily="18" charset="0"/>
            </a:endParaRPr>
          </a:p>
          <a:p>
            <a:pPr>
              <a:buFont typeface="Wingdings" panose="05000000000000000000" pitchFamily="2" charset="2"/>
              <a:buChar char="Ø"/>
            </a:pPr>
            <a:r>
              <a:rPr lang="lt-LT" sz="2400" dirty="0">
                <a:solidFill>
                  <a:schemeClr val="bg1"/>
                </a:solidFill>
                <a:latin typeface="Times New Roman" panose="02020603050405020304" pitchFamily="18" charset="0"/>
                <a:cs typeface="Times New Roman" panose="02020603050405020304" pitchFamily="18" charset="0"/>
              </a:rPr>
              <a:t>Užkrėstų ūkių likvidavimas</a:t>
            </a:r>
          </a:p>
          <a:p>
            <a:pPr marL="0" indent="0">
              <a:buNone/>
            </a:pPr>
            <a:endParaRPr lang="lt-LT" sz="2400" dirty="0">
              <a:solidFill>
                <a:schemeClr val="bg1"/>
              </a:solidFill>
              <a:latin typeface="Times New Roman" panose="02020603050405020304" pitchFamily="18" charset="0"/>
              <a:cs typeface="Times New Roman" panose="02020603050405020304" pitchFamily="18" charset="0"/>
            </a:endParaRPr>
          </a:p>
          <a:p>
            <a:r>
              <a:rPr lang="lt-LT" sz="2400" dirty="0">
                <a:solidFill>
                  <a:schemeClr val="bg1"/>
                </a:solidFill>
                <a:latin typeface="Times New Roman" panose="02020603050405020304" pitchFamily="18" charset="0"/>
                <a:cs typeface="Times New Roman" panose="02020603050405020304" pitchFamily="18" charset="0"/>
              </a:rPr>
              <a:t>Visi užkrėsti ar įtariami gyvuliai ūkyje turi būti </a:t>
            </a:r>
            <a:r>
              <a:rPr lang="lt-LT" sz="2400" b="1" dirty="0">
                <a:solidFill>
                  <a:schemeClr val="bg1"/>
                </a:solidFill>
                <a:latin typeface="Times New Roman" panose="02020603050405020304" pitchFamily="18" charset="0"/>
                <a:cs typeface="Times New Roman" panose="02020603050405020304" pitchFamily="18" charset="0"/>
              </a:rPr>
              <a:t>saugiai nugaišinti</a:t>
            </a:r>
          </a:p>
          <a:p>
            <a:r>
              <a:rPr lang="lt-LT" sz="2400" dirty="0">
                <a:solidFill>
                  <a:schemeClr val="bg1"/>
                </a:solidFill>
                <a:latin typeface="Times New Roman" panose="02020603050405020304" pitchFamily="18" charset="0"/>
                <a:cs typeface="Times New Roman" panose="02020603050405020304" pitchFamily="18" charset="0"/>
              </a:rPr>
              <a:t>Užkrėstame ūkyje atliekamas valymas ir dezinfekcija, naudojant atitinkamas dezinfekavimo priemones ir ypatingą dėmesį skiriant gyvūnų laikymo vietai, transporto priemonėms, kuriomis gyvūnai vežami ir įrangai, kuri turėjo sąlyti su gyvūnais</a:t>
            </a:r>
          </a:p>
          <a:p>
            <a:r>
              <a:rPr lang="lt-LT" sz="2400" dirty="0">
                <a:solidFill>
                  <a:schemeClr val="bg1"/>
                </a:solidFill>
                <a:latin typeface="Times New Roman" panose="02020603050405020304" pitchFamily="18" charset="0"/>
                <a:cs typeface="Times New Roman" panose="02020603050405020304" pitchFamily="18" charset="0"/>
              </a:rPr>
              <a:t>Užkrėstos teritorijos, nugaišinti gyvuliai, pašarai, mėšlas ir kitos medžiagos turi būti tinkamai dezinfekuoti ir sunaikinti</a:t>
            </a:r>
          </a:p>
          <a:p>
            <a:r>
              <a:rPr lang="lt-LT" sz="2400" dirty="0">
                <a:solidFill>
                  <a:schemeClr val="bg1"/>
                </a:solidFill>
                <a:latin typeface="Times New Roman" panose="02020603050405020304" pitchFamily="18" charset="0"/>
                <a:cs typeface="Times New Roman" panose="02020603050405020304" pitchFamily="18" charset="0"/>
              </a:rPr>
              <a:t>Bet kokie gyvūniniai produktai iš paveikto ūkio turi būti atsekti ir apdoroti, kad būtų sunaikinti visi SNL virusai</a:t>
            </a:r>
          </a:p>
          <a:p>
            <a:r>
              <a:rPr lang="lt-LT" sz="2400" dirty="0">
                <a:solidFill>
                  <a:schemeClr val="bg1"/>
                </a:solidFill>
                <a:latin typeface="Times New Roman" panose="02020603050405020304" pitchFamily="18" charset="0"/>
                <a:cs typeface="Times New Roman" panose="02020603050405020304" pitchFamily="18" charset="0"/>
              </a:rPr>
              <a:t>Turi būti atliktas epidemiologinis tyrimas siekiant nustatyti:</a:t>
            </a:r>
          </a:p>
          <a:p>
            <a:pPr marL="0" indent="0">
              <a:buNone/>
            </a:pPr>
            <a:r>
              <a:rPr lang="lt-LT" sz="2400" dirty="0">
                <a:solidFill>
                  <a:schemeClr val="bg1"/>
                </a:solidFill>
                <a:latin typeface="Times New Roman" panose="02020603050405020304" pitchFamily="18" charset="0"/>
                <a:cs typeface="Times New Roman" panose="02020603050405020304" pitchFamily="18" charset="0"/>
              </a:rPr>
              <a:t>	*Kada SNL pateko į ūkį</a:t>
            </a:r>
          </a:p>
          <a:p>
            <a:pPr marL="0" indent="0">
              <a:buNone/>
            </a:pPr>
            <a:r>
              <a:rPr lang="lt-LT" sz="2400" dirty="0">
                <a:solidFill>
                  <a:schemeClr val="bg1"/>
                </a:solidFill>
                <a:latin typeface="Times New Roman" panose="02020603050405020304" pitchFamily="18" charset="0"/>
                <a:cs typeface="Times New Roman" panose="02020603050405020304" pitchFamily="18" charset="0"/>
              </a:rPr>
              <a:t>	*Ligos patekimo kelius</a:t>
            </a:r>
          </a:p>
          <a:p>
            <a:pPr marL="0" indent="0">
              <a:buNone/>
            </a:pPr>
            <a:r>
              <a:rPr lang="lt-LT" sz="2400" dirty="0">
                <a:solidFill>
                  <a:schemeClr val="bg1"/>
                </a:solidFill>
                <a:latin typeface="Times New Roman" panose="02020603050405020304" pitchFamily="18" charset="0"/>
                <a:cs typeface="Times New Roman" panose="02020603050405020304" pitchFamily="18" charset="0"/>
              </a:rPr>
              <a:t>	*Kokie veiksniai (gyvūnų, žmonių, transporto ar kiti užkratą pernešantys) galėjo platinti ligą</a:t>
            </a:r>
          </a:p>
        </p:txBody>
      </p:sp>
    </p:spTree>
    <p:extLst>
      <p:ext uri="{BB962C8B-B14F-4D97-AF65-F5344CB8AC3E}">
        <p14:creationId xmlns:p14="http://schemas.microsoft.com/office/powerpoint/2010/main" val="193169709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2A78407-492F-A459-6D93-CFB9F24E1615}"/>
            </a:ext>
          </a:extLst>
        </p:cNvPr>
        <p:cNvGrpSpPr/>
        <p:nvPr/>
      </p:nvGrpSpPr>
      <p:grpSpPr>
        <a:xfrm>
          <a:off x="0" y="0"/>
          <a:ext cx="0" cy="0"/>
          <a:chOff x="0" y="0"/>
          <a:chExt cx="0" cy="0"/>
        </a:xfrm>
      </p:grpSpPr>
      <p:sp>
        <p:nvSpPr>
          <p:cNvPr id="4" name="Rectangle 3">
            <a:extLst>
              <a:ext uri="{FF2B5EF4-FFF2-40B4-BE49-F238E27FC236}">
                <a16:creationId xmlns:a16="http://schemas.microsoft.com/office/drawing/2014/main" id="{D6688151-6A3E-D4C7-45D2-CCEF04522008}"/>
              </a:ext>
            </a:extLst>
          </p:cNvPr>
          <p:cNvSpPr/>
          <p:nvPr/>
        </p:nvSpPr>
        <p:spPr>
          <a:xfrm>
            <a:off x="0" y="0"/>
            <a:ext cx="9144000" cy="5143500"/>
          </a:xfrm>
          <a:prstGeom prst="rect">
            <a:avLst/>
          </a:prstGeom>
          <a:solidFill>
            <a:srgbClr val="2A487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378" rtl="0" eaLnBrk="1" fontAlgn="auto" latinLnBrk="0" hangingPunct="1">
              <a:lnSpc>
                <a:spcPct val="100000"/>
              </a:lnSpc>
              <a:spcBef>
                <a:spcPts val="0"/>
              </a:spcBef>
              <a:spcAft>
                <a:spcPts val="0"/>
              </a:spcAft>
              <a:buClrTx/>
              <a:buSzTx/>
              <a:buFontTx/>
              <a:buNone/>
              <a:tabLst/>
              <a:defRPr/>
            </a:pPr>
            <a:r>
              <a:rPr kumimoji="0" lang="en-GB" sz="3225" b="0" i="0" u="none" strike="noStrike" kern="100" cap="none" spc="0" normalizeH="0" baseline="0" noProof="0" dirty="0">
                <a:ln>
                  <a:noFill/>
                </a:ln>
                <a:solidFill>
                  <a:prstClr val="white"/>
                </a:solidFill>
                <a:effectLst/>
                <a:uLnTx/>
                <a:uFillTx/>
                <a:latin typeface="Calibri" panose="020F0502020204030204" pitchFamily="34" charset="0"/>
                <a:ea typeface="Calibri" panose="020F0502020204030204" pitchFamily="34" charset="0"/>
                <a:cs typeface="Arial" panose="020B0604020202020204" pitchFamily="34" charset="0"/>
              </a:rPr>
              <a:t/>
            </a:r>
            <a:br>
              <a:rPr kumimoji="0" lang="en-GB" sz="3225" b="0" i="0" u="none" strike="noStrike" kern="100" cap="none" spc="0" normalizeH="0" baseline="0" noProof="0" dirty="0">
                <a:ln>
                  <a:noFill/>
                </a:ln>
                <a:solidFill>
                  <a:prstClr val="white"/>
                </a:solidFill>
                <a:effectLst/>
                <a:uLnTx/>
                <a:uFillTx/>
                <a:latin typeface="Calibri" panose="020F0502020204030204" pitchFamily="34" charset="0"/>
                <a:ea typeface="Calibri" panose="020F0502020204030204" pitchFamily="34" charset="0"/>
                <a:cs typeface="Arial" panose="020B0604020202020204" pitchFamily="34" charset="0"/>
              </a:rPr>
            </a:b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pic>
        <p:nvPicPr>
          <p:cNvPr id="5" name="Picture 2" descr="C:\Users\Aniuta\Desktop\Untitled-1.png">
            <a:extLst>
              <a:ext uri="{FF2B5EF4-FFF2-40B4-BE49-F238E27FC236}">
                <a16:creationId xmlns:a16="http://schemas.microsoft.com/office/drawing/2014/main" id="{68090DD3-992B-A18C-E9C5-9AE4F9A3BE41}"/>
              </a:ext>
            </a:extLst>
          </p:cNvPr>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415187" y="405748"/>
            <a:ext cx="1608028" cy="545347"/>
          </a:xfrm>
          <a:prstGeom prst="rect">
            <a:avLst/>
          </a:prstGeom>
          <a:noFill/>
        </p:spPr>
      </p:pic>
      <p:sp>
        <p:nvSpPr>
          <p:cNvPr id="8" name="TextBox 7">
            <a:extLst>
              <a:ext uri="{FF2B5EF4-FFF2-40B4-BE49-F238E27FC236}">
                <a16:creationId xmlns:a16="http://schemas.microsoft.com/office/drawing/2014/main" id="{FDFE1BA1-B564-B2C9-95A4-508A95D18011}"/>
              </a:ext>
            </a:extLst>
          </p:cNvPr>
          <p:cNvSpPr txBox="1"/>
          <p:nvPr/>
        </p:nvSpPr>
        <p:spPr>
          <a:xfrm>
            <a:off x="3775672" y="4639955"/>
            <a:ext cx="1371600" cy="153888"/>
          </a:xfrm>
          <a:prstGeom prst="rect">
            <a:avLst/>
          </a:prstGeom>
          <a:noFill/>
        </p:spPr>
        <p:txBody>
          <a:bodyPr wrap="square" lIns="0" tIns="0" rIns="0" bIns="0" rtlCol="0">
            <a:spAutoFit/>
          </a:bodyPr>
          <a:lstStyle/>
          <a:p>
            <a:pPr marL="0" marR="0" lvl="0" indent="0" algn="ctr" defTabSz="914378" rtl="0" eaLnBrk="1" fontAlgn="auto" latinLnBrk="0" hangingPunct="1">
              <a:lnSpc>
                <a:spcPct val="100000"/>
              </a:lnSpc>
              <a:spcBef>
                <a:spcPts val="0"/>
              </a:spcBef>
              <a:spcAft>
                <a:spcPts val="0"/>
              </a:spcAft>
              <a:buClrTx/>
              <a:buSzTx/>
              <a:buFontTx/>
              <a:buNone/>
              <a:tabLst/>
              <a:defRPr/>
            </a:pPr>
            <a:r>
              <a:rPr kumimoji="0" lang="en-US" sz="1000" b="0" i="0" u="none" strike="noStrike" kern="1200" cap="none" spc="70" normalizeH="0" baseline="0" noProof="0" dirty="0">
                <a:ln>
                  <a:noFill/>
                </a:ln>
                <a:solidFill>
                  <a:prstClr val="white"/>
                </a:solidFill>
                <a:effectLst/>
                <a:uLnTx/>
                <a:uFillTx/>
                <a:latin typeface="Arial" pitchFamily="34" charset="0"/>
                <a:ea typeface="+mn-ea"/>
                <a:cs typeface="Arial" pitchFamily="34" charset="0"/>
              </a:rPr>
              <a:t>www.vmvt.lt</a:t>
            </a:r>
          </a:p>
        </p:txBody>
      </p:sp>
      <p:cxnSp>
        <p:nvCxnSpPr>
          <p:cNvPr id="9" name="Straight Connector 8">
            <a:extLst>
              <a:ext uri="{FF2B5EF4-FFF2-40B4-BE49-F238E27FC236}">
                <a16:creationId xmlns:a16="http://schemas.microsoft.com/office/drawing/2014/main" id="{49F65031-B2B7-0C18-BB94-F68B3D8D7116}"/>
              </a:ext>
            </a:extLst>
          </p:cNvPr>
          <p:cNvCxnSpPr/>
          <p:nvPr/>
        </p:nvCxnSpPr>
        <p:spPr>
          <a:xfrm>
            <a:off x="3726687" y="4558393"/>
            <a:ext cx="1585973" cy="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pic>
        <p:nvPicPr>
          <p:cNvPr id="7171" name="Picture 3" descr="C:\Users\Aniuta\Desktop\16.png">
            <a:extLst>
              <a:ext uri="{FF2B5EF4-FFF2-40B4-BE49-F238E27FC236}">
                <a16:creationId xmlns:a16="http://schemas.microsoft.com/office/drawing/2014/main" id="{68BA66DC-FE77-7A59-6726-1E6C63CD2F15}"/>
              </a:ext>
            </a:extLst>
          </p:cNvPr>
          <p:cNvPicPr>
            <a:picLocks noChangeAspect="1"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flipH="1">
            <a:off x="9068526" y="0"/>
            <a:ext cx="156152" cy="5143500"/>
          </a:xfrm>
          <a:prstGeom prst="rect">
            <a:avLst/>
          </a:prstGeom>
          <a:noFill/>
        </p:spPr>
      </p:pic>
      <p:sp>
        <p:nvSpPr>
          <p:cNvPr id="3" name="TextBox 2">
            <a:extLst>
              <a:ext uri="{FF2B5EF4-FFF2-40B4-BE49-F238E27FC236}">
                <a16:creationId xmlns:a16="http://schemas.microsoft.com/office/drawing/2014/main" id="{BF324C09-FC5F-56F6-13CA-80CBC8575BC0}"/>
              </a:ext>
            </a:extLst>
          </p:cNvPr>
          <p:cNvSpPr txBox="1"/>
          <p:nvPr/>
        </p:nvSpPr>
        <p:spPr>
          <a:xfrm>
            <a:off x="2521605" y="290470"/>
            <a:ext cx="6466243" cy="507831"/>
          </a:xfrm>
          <a:prstGeom prst="rect">
            <a:avLst/>
          </a:prstGeom>
          <a:noFill/>
        </p:spPr>
        <p:txBody>
          <a:bodyPr wrap="square"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lt-LT" sz="2700" b="0" i="1"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Neatidėliotinos</a:t>
            </a:r>
            <a:r>
              <a:rPr kumimoji="0" lang="lt-LT" sz="2400" b="0" i="1"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 priemonės patvirtinus SNL</a:t>
            </a:r>
            <a:endParaRPr kumimoji="0" lang="en-GB" sz="2400" b="0" i="1"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7" name="TextBox 6">
            <a:extLst>
              <a:ext uri="{FF2B5EF4-FFF2-40B4-BE49-F238E27FC236}">
                <a16:creationId xmlns:a16="http://schemas.microsoft.com/office/drawing/2014/main" id="{62F0C67A-AA90-EF78-1DD6-8DCF8C687AF4}"/>
              </a:ext>
            </a:extLst>
          </p:cNvPr>
          <p:cNvSpPr txBox="1"/>
          <p:nvPr/>
        </p:nvSpPr>
        <p:spPr>
          <a:xfrm>
            <a:off x="199744" y="1247186"/>
            <a:ext cx="6857012" cy="3139321"/>
          </a:xfrm>
          <a:prstGeom prst="rect">
            <a:avLst/>
          </a:prstGeom>
          <a:noFill/>
        </p:spPr>
        <p:txBody>
          <a:bodyPr wrap="square"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lt-LT"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Apribojimų zonų nustatymas</a:t>
            </a:r>
          </a:p>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lt-LT"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a:p>
            <a:pPr marL="342900" marR="0" lvl="0" indent="-342900" algn="l" defTabSz="6858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lt-LT" sz="1800" b="0" i="0" u="sng"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Apsaugos zona</a:t>
            </a:r>
            <a:r>
              <a:rPr kumimoji="0" lang="lt-LT"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 Nustatoma 3 km spinduliu aplink užkrėstą vietą, kur taikomos griežtos kontrolės priemonės</a:t>
            </a:r>
          </a:p>
          <a:p>
            <a:pPr marL="342900" marR="0" lvl="0" indent="-342900" algn="l" defTabSz="6858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lt-LT" sz="1800" b="0" i="0" u="sng"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Priežiūros zona</a:t>
            </a:r>
            <a:r>
              <a:rPr kumimoji="0" lang="lt-LT"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 Sukuriama 10 km spinduliu aplink ligos židinį, kur vykdoma sustiprinta stebėsena. Tikslios šios zonos ribos nebūtinai turi būti apskritos, tačiau turi būti atsižvelgta į natūralius geografinius barjerus, administracines ribas,  ar kitus barjerus</a:t>
            </a:r>
          </a:p>
          <a:p>
            <a:pPr marL="342900" marR="0" lvl="0" indent="-342900" algn="l" defTabSz="6858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lt-LT"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Turi būti atsekti visi gyvūnai, kurie buvo išvežti iš šių  zonų likus </a:t>
            </a:r>
            <a:r>
              <a:rPr kumimoji="0" lang="lt-LT"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mažiausiai 21 d. iki nustatyto ankstyviausiai užsikrėtusio gyvūnų</a:t>
            </a:r>
            <a:r>
              <a:rPr kumimoji="0" lang="lt-LT"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a:t>
            </a:r>
          </a:p>
        </p:txBody>
      </p:sp>
      <p:pic>
        <p:nvPicPr>
          <p:cNvPr id="2" name="Paveikslėlis 1">
            <a:extLst>
              <a:ext uri="{FF2B5EF4-FFF2-40B4-BE49-F238E27FC236}">
                <a16:creationId xmlns:a16="http://schemas.microsoft.com/office/drawing/2014/main" id="{7B090C69-C333-6B3E-3E3A-77DB0B5581C0}"/>
              </a:ext>
            </a:extLst>
          </p:cNvPr>
          <p:cNvPicPr>
            <a:picLocks noChangeAspect="1"/>
          </p:cNvPicPr>
          <p:nvPr/>
        </p:nvPicPr>
        <p:blipFill>
          <a:blip r:embed="rId5"/>
          <a:stretch>
            <a:fillRect/>
          </a:stretch>
        </p:blipFill>
        <p:spPr>
          <a:xfrm>
            <a:off x="7191368" y="1802834"/>
            <a:ext cx="1742545" cy="1727942"/>
          </a:xfrm>
          <a:prstGeom prst="rect">
            <a:avLst/>
          </a:prstGeom>
        </p:spPr>
      </p:pic>
      <p:sp>
        <p:nvSpPr>
          <p:cNvPr id="6" name="TextBox 5">
            <a:extLst>
              <a:ext uri="{FF2B5EF4-FFF2-40B4-BE49-F238E27FC236}">
                <a16:creationId xmlns:a16="http://schemas.microsoft.com/office/drawing/2014/main" id="{704B0E1E-A961-466E-FBA8-A7B73CE9A618}"/>
              </a:ext>
            </a:extLst>
          </p:cNvPr>
          <p:cNvSpPr txBox="1"/>
          <p:nvPr/>
        </p:nvSpPr>
        <p:spPr>
          <a:xfrm>
            <a:off x="7494297" y="3641621"/>
            <a:ext cx="1649703" cy="600164"/>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lt-LT" sz="33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15 / 15</a:t>
            </a:r>
            <a:endParaRPr kumimoji="0" lang="en-GB" sz="33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53869278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282DADE-6F90-9619-4FEA-BBDA858A90AD}"/>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B09EF55A-68EB-D623-69CA-9F637DC2B5B2}"/>
              </a:ext>
            </a:extLst>
          </p:cNvPr>
          <p:cNvSpPr>
            <a:spLocks noGrp="1"/>
          </p:cNvSpPr>
          <p:nvPr>
            <p:ph type="title"/>
          </p:nvPr>
        </p:nvSpPr>
        <p:spPr>
          <a:xfrm>
            <a:off x="473202" y="480060"/>
            <a:ext cx="3614166" cy="1110996"/>
          </a:xfrm>
        </p:spPr>
        <p:txBody>
          <a:bodyPr anchor="b">
            <a:normAutofit fontScale="90000"/>
          </a:bodyPr>
          <a:lstStyle/>
          <a:p>
            <a:r>
              <a:rPr lang="lt-LT" sz="3500"/>
              <a:t>Mėlynojo liežuvio liga</a:t>
            </a:r>
          </a:p>
        </p:txBody>
      </p:sp>
      <p:sp>
        <p:nvSpPr>
          <p:cNvPr id="3" name="Content Placeholder 2">
            <a:extLst>
              <a:ext uri="{FF2B5EF4-FFF2-40B4-BE49-F238E27FC236}">
                <a16:creationId xmlns:a16="http://schemas.microsoft.com/office/drawing/2014/main" id="{3240783C-50A8-95C6-481A-D85FC487F5B7}"/>
              </a:ext>
            </a:extLst>
          </p:cNvPr>
          <p:cNvSpPr>
            <a:spLocks noGrp="1"/>
          </p:cNvSpPr>
          <p:nvPr>
            <p:ph idx="1"/>
          </p:nvPr>
        </p:nvSpPr>
        <p:spPr>
          <a:xfrm>
            <a:off x="473202" y="1995678"/>
            <a:ext cx="3614166" cy="2660904"/>
          </a:xfrm>
        </p:spPr>
        <p:style>
          <a:lnRef idx="2">
            <a:schemeClr val="accent1">
              <a:shade val="15000"/>
            </a:schemeClr>
          </a:lnRef>
          <a:fillRef idx="1">
            <a:schemeClr val="accent1"/>
          </a:fillRef>
          <a:effectRef idx="0">
            <a:schemeClr val="accent1"/>
          </a:effectRef>
          <a:fontRef idx="minor">
            <a:schemeClr val="lt1"/>
          </a:fontRef>
        </p:style>
        <p:txBody>
          <a:bodyPr anchor="t">
            <a:normAutofit/>
          </a:bodyPr>
          <a:lstStyle/>
          <a:p>
            <a:r>
              <a:rPr lang="lt-LT" sz="1700"/>
              <a:t>Sukeliami dideli finansiniai nuostoliai.</a:t>
            </a:r>
          </a:p>
          <a:p>
            <a:r>
              <a:rPr lang="lt-LT" sz="1700"/>
              <a:t>Atsiranda prekybos ribojimai.</a:t>
            </a:r>
          </a:p>
          <a:p>
            <a:r>
              <a:rPr lang="lt-LT" sz="1700"/>
              <a:t>Ekonominiai nuostoliai ūkiui.</a:t>
            </a:r>
          </a:p>
          <a:p>
            <a:r>
              <a:rPr lang="lt-LT" sz="1700"/>
              <a:t>Lietuva šiuo metu turi statusą šalies, neapimtos mėlynojo liežuvio ligos.</a:t>
            </a:r>
          </a:p>
        </p:txBody>
      </p:sp>
      <p:pic>
        <p:nvPicPr>
          <p:cNvPr id="4" name="Picture 3">
            <a:extLst>
              <a:ext uri="{FF2B5EF4-FFF2-40B4-BE49-F238E27FC236}">
                <a16:creationId xmlns:a16="http://schemas.microsoft.com/office/drawing/2014/main" id="{2B0B4C56-361F-FD21-67F4-DBA964F81164}"/>
              </a:ext>
            </a:extLst>
          </p:cNvPr>
          <p:cNvPicPr>
            <a:picLocks noChangeAspect="1"/>
          </p:cNvPicPr>
          <p:nvPr/>
        </p:nvPicPr>
        <p:blipFill>
          <a:blip r:embed="rId3"/>
          <a:stretch>
            <a:fillRect/>
          </a:stretch>
        </p:blipFill>
        <p:spPr>
          <a:xfrm>
            <a:off x="4150483" y="0"/>
            <a:ext cx="4959305" cy="3638550"/>
          </a:xfrm>
          <a:prstGeom prst="rect">
            <a:avLst/>
          </a:prstGeom>
        </p:spPr>
      </p:pic>
      <p:pic>
        <p:nvPicPr>
          <p:cNvPr id="6" name="Picture 5">
            <a:extLst>
              <a:ext uri="{FF2B5EF4-FFF2-40B4-BE49-F238E27FC236}">
                <a16:creationId xmlns:a16="http://schemas.microsoft.com/office/drawing/2014/main" id="{020F6CA4-43F9-79CB-E4FF-A5EAA01036FF}"/>
              </a:ext>
            </a:extLst>
          </p:cNvPr>
          <p:cNvPicPr>
            <a:picLocks noChangeAspect="1"/>
          </p:cNvPicPr>
          <p:nvPr/>
        </p:nvPicPr>
        <p:blipFill>
          <a:blip r:embed="rId4"/>
          <a:stretch>
            <a:fillRect/>
          </a:stretch>
        </p:blipFill>
        <p:spPr>
          <a:xfrm>
            <a:off x="6629469" y="2652822"/>
            <a:ext cx="2335111" cy="2371957"/>
          </a:xfrm>
          <a:prstGeom prst="rect">
            <a:avLst/>
          </a:prstGeom>
        </p:spPr>
      </p:pic>
    </p:spTree>
    <p:extLst>
      <p:ext uri="{BB962C8B-B14F-4D97-AF65-F5344CB8AC3E}">
        <p14:creationId xmlns:p14="http://schemas.microsoft.com/office/powerpoint/2010/main" val="383761055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93A6A0-9F91-8961-CA69-564C22DF13EC}"/>
              </a:ext>
            </a:extLst>
          </p:cNvPr>
          <p:cNvSpPr>
            <a:spLocks noGrp="1"/>
          </p:cNvSpPr>
          <p:nvPr>
            <p:ph type="title"/>
          </p:nvPr>
        </p:nvSpPr>
        <p:spPr/>
        <p:txBody>
          <a:bodyPr/>
          <a:lstStyle/>
          <a:p>
            <a:r>
              <a:rPr lang="en-GB"/>
              <a:t>Mėlynojo </a:t>
            </a:r>
            <a:r>
              <a:rPr lang="en-GB" err="1"/>
              <a:t>liežuvio</a:t>
            </a:r>
            <a:r>
              <a:rPr lang="en-GB"/>
              <a:t> </a:t>
            </a:r>
            <a:r>
              <a:rPr lang="en-GB" err="1"/>
              <a:t>liga</a:t>
            </a:r>
            <a:endParaRPr lang="en-GB"/>
          </a:p>
        </p:txBody>
      </p:sp>
      <p:pic>
        <p:nvPicPr>
          <p:cNvPr id="4" name="Content Placeholder 3">
            <a:extLst>
              <a:ext uri="{FF2B5EF4-FFF2-40B4-BE49-F238E27FC236}">
                <a16:creationId xmlns:a16="http://schemas.microsoft.com/office/drawing/2014/main" id="{6479B7D5-9C6C-AF59-E6D4-F1137C140E36}"/>
              </a:ext>
            </a:extLst>
          </p:cNvPr>
          <p:cNvPicPr>
            <a:picLocks noGrp="1" noChangeAspect="1"/>
          </p:cNvPicPr>
          <p:nvPr>
            <p:ph idx="1"/>
          </p:nvPr>
        </p:nvPicPr>
        <p:blipFill>
          <a:blip r:embed="rId2"/>
          <a:stretch>
            <a:fillRect/>
          </a:stretch>
        </p:blipFill>
        <p:spPr>
          <a:xfrm>
            <a:off x="1445661" y="1200150"/>
            <a:ext cx="6252677" cy="3394075"/>
          </a:xfrm>
          <a:prstGeom prst="rect">
            <a:avLst/>
          </a:prstGeom>
        </p:spPr>
      </p:pic>
    </p:spTree>
    <p:extLst>
      <p:ext uri="{BB962C8B-B14F-4D97-AF65-F5344CB8AC3E}">
        <p14:creationId xmlns:p14="http://schemas.microsoft.com/office/powerpoint/2010/main" val="300272463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a:extLst>
              <a:ext uri="{FF2B5EF4-FFF2-40B4-BE49-F238E27FC236}">
                <a16:creationId xmlns:a16="http://schemas.microsoft.com/office/drawing/2014/main" id="{93353C38-DE08-E4C4-B60D-68EE097D1800}"/>
              </a:ext>
            </a:extLst>
          </p:cNvPr>
          <p:cNvPicPr>
            <a:picLocks noGrp="1" noChangeAspect="1"/>
          </p:cNvPicPr>
          <p:nvPr>
            <p:ph idx="1"/>
          </p:nvPr>
        </p:nvPicPr>
        <p:blipFill>
          <a:blip r:embed="rId2"/>
          <a:stretch>
            <a:fillRect/>
          </a:stretch>
        </p:blipFill>
        <p:spPr>
          <a:xfrm>
            <a:off x="0" y="0"/>
            <a:ext cx="9144000" cy="5135880"/>
          </a:xfrm>
          <a:prstGeom prst="rect">
            <a:avLst/>
          </a:prstGeom>
        </p:spPr>
      </p:pic>
    </p:spTree>
    <p:extLst>
      <p:ext uri="{BB962C8B-B14F-4D97-AF65-F5344CB8AC3E}">
        <p14:creationId xmlns:p14="http://schemas.microsoft.com/office/powerpoint/2010/main" val="115138621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B2EE098-2E32-092F-F853-8AFABAF09BC8}"/>
            </a:ext>
          </a:extLst>
        </p:cNvPr>
        <p:cNvGrpSpPr/>
        <p:nvPr/>
      </p:nvGrpSpPr>
      <p:grpSpPr>
        <a:xfrm>
          <a:off x="0" y="0"/>
          <a:ext cx="0" cy="0"/>
          <a:chOff x="0" y="0"/>
          <a:chExt cx="0" cy="0"/>
        </a:xfrm>
      </p:grpSpPr>
      <p:sp>
        <p:nvSpPr>
          <p:cNvPr id="4" name="Rectangle 3">
            <a:extLst>
              <a:ext uri="{FF2B5EF4-FFF2-40B4-BE49-F238E27FC236}">
                <a16:creationId xmlns:a16="http://schemas.microsoft.com/office/drawing/2014/main" id="{3BE3581B-03DC-311C-E95B-0E515A3D8ABD}"/>
              </a:ext>
            </a:extLst>
          </p:cNvPr>
          <p:cNvSpPr/>
          <p:nvPr/>
        </p:nvSpPr>
        <p:spPr>
          <a:xfrm>
            <a:off x="-1251" y="27842"/>
            <a:ext cx="9144000" cy="5143500"/>
          </a:xfrm>
          <a:prstGeom prst="rect">
            <a:avLst/>
          </a:prstGeom>
          <a:solidFill>
            <a:srgbClr val="2A487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8">
              <a:defRPr/>
            </a:pPr>
            <a:r>
              <a:rPr lang="en-GB" sz="3225" kern="100">
                <a:solidFill>
                  <a:prstClr val="white"/>
                </a:solidFill>
                <a:latin typeface="Calibri" panose="020F0502020204030204" pitchFamily="34" charset="0"/>
                <a:ea typeface="Calibri" panose="020F0502020204030204" pitchFamily="34" charset="0"/>
                <a:cs typeface="Arial" panose="020B0604020202020204" pitchFamily="34" charset="0"/>
              </a:rPr>
              <a:t/>
            </a:r>
            <a:br>
              <a:rPr lang="en-GB" sz="3225" kern="100">
                <a:solidFill>
                  <a:prstClr val="white"/>
                </a:solidFill>
                <a:latin typeface="Calibri" panose="020F0502020204030204" pitchFamily="34" charset="0"/>
                <a:ea typeface="Calibri" panose="020F0502020204030204" pitchFamily="34" charset="0"/>
                <a:cs typeface="Arial" panose="020B0604020202020204" pitchFamily="34" charset="0"/>
              </a:rPr>
            </a:br>
            <a:endParaRPr lang="en-US">
              <a:solidFill>
                <a:prstClr val="white"/>
              </a:solidFill>
              <a:latin typeface="Calibri"/>
            </a:endParaRPr>
          </a:p>
        </p:txBody>
      </p:sp>
      <p:pic>
        <p:nvPicPr>
          <p:cNvPr id="5" name="Picture 2" descr="C:\Users\Aniuta\Desktop\Untitled-1.png">
            <a:extLst>
              <a:ext uri="{FF2B5EF4-FFF2-40B4-BE49-F238E27FC236}">
                <a16:creationId xmlns:a16="http://schemas.microsoft.com/office/drawing/2014/main" id="{BBD1F8FB-0293-25AE-4F42-D289E3E13164}"/>
              </a:ext>
            </a:extLst>
          </p:cNvPr>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415187" y="405748"/>
            <a:ext cx="1608028" cy="545347"/>
          </a:xfrm>
          <a:prstGeom prst="rect">
            <a:avLst/>
          </a:prstGeom>
          <a:noFill/>
        </p:spPr>
      </p:pic>
      <p:sp>
        <p:nvSpPr>
          <p:cNvPr id="8" name="TextBox 7">
            <a:extLst>
              <a:ext uri="{FF2B5EF4-FFF2-40B4-BE49-F238E27FC236}">
                <a16:creationId xmlns:a16="http://schemas.microsoft.com/office/drawing/2014/main" id="{179CF512-E8F2-0917-5DD0-C16FC13BBBF0}"/>
              </a:ext>
            </a:extLst>
          </p:cNvPr>
          <p:cNvSpPr txBox="1"/>
          <p:nvPr/>
        </p:nvSpPr>
        <p:spPr>
          <a:xfrm>
            <a:off x="3775672" y="4639955"/>
            <a:ext cx="1371600" cy="153888"/>
          </a:xfrm>
          <a:prstGeom prst="rect">
            <a:avLst/>
          </a:prstGeom>
          <a:noFill/>
        </p:spPr>
        <p:txBody>
          <a:bodyPr wrap="square" lIns="0" tIns="0" rIns="0" bIns="0" rtlCol="0">
            <a:spAutoFit/>
          </a:bodyPr>
          <a:lstStyle/>
          <a:p>
            <a:pPr algn="ctr" defTabSz="914378">
              <a:defRPr/>
            </a:pPr>
            <a:r>
              <a:rPr lang="en-US" sz="1000" spc="70">
                <a:solidFill>
                  <a:prstClr val="white"/>
                </a:solidFill>
                <a:latin typeface="Arial" pitchFamily="34" charset="0"/>
                <a:cs typeface="Arial" pitchFamily="34" charset="0"/>
              </a:rPr>
              <a:t>www.vmvt.lt</a:t>
            </a:r>
          </a:p>
        </p:txBody>
      </p:sp>
      <p:cxnSp>
        <p:nvCxnSpPr>
          <p:cNvPr id="9" name="Straight Connector 8">
            <a:extLst>
              <a:ext uri="{FF2B5EF4-FFF2-40B4-BE49-F238E27FC236}">
                <a16:creationId xmlns:a16="http://schemas.microsoft.com/office/drawing/2014/main" id="{0A5CD1A1-BC3E-5277-50FC-E7F3C1222F0E}"/>
              </a:ext>
            </a:extLst>
          </p:cNvPr>
          <p:cNvCxnSpPr/>
          <p:nvPr/>
        </p:nvCxnSpPr>
        <p:spPr>
          <a:xfrm>
            <a:off x="3726687" y="4558393"/>
            <a:ext cx="1585973" cy="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pic>
        <p:nvPicPr>
          <p:cNvPr id="7171" name="Picture 3" descr="C:\Users\Aniuta\Desktop\16.png">
            <a:extLst>
              <a:ext uri="{FF2B5EF4-FFF2-40B4-BE49-F238E27FC236}">
                <a16:creationId xmlns:a16="http://schemas.microsoft.com/office/drawing/2014/main" id="{0BB4CD51-D974-B10A-DB38-F8F5E884FBC5}"/>
              </a:ext>
            </a:extLst>
          </p:cNvPr>
          <p:cNvPicPr>
            <a:picLocks noChangeAspect="1"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flipH="1">
            <a:off x="9068526" y="0"/>
            <a:ext cx="156152" cy="5143500"/>
          </a:xfrm>
          <a:prstGeom prst="rect">
            <a:avLst/>
          </a:prstGeom>
          <a:noFill/>
        </p:spPr>
      </p:pic>
      <p:sp>
        <p:nvSpPr>
          <p:cNvPr id="2" name="Pavadinimas 1">
            <a:extLst>
              <a:ext uri="{FF2B5EF4-FFF2-40B4-BE49-F238E27FC236}">
                <a16:creationId xmlns:a16="http://schemas.microsoft.com/office/drawing/2014/main" id="{6D3633A9-7A81-183D-5FD5-2F0143075A84}"/>
              </a:ext>
            </a:extLst>
          </p:cNvPr>
          <p:cNvSpPr>
            <a:spLocks noGrp="1"/>
          </p:cNvSpPr>
          <p:nvPr>
            <p:ph type="title"/>
          </p:nvPr>
        </p:nvSpPr>
        <p:spPr>
          <a:xfrm>
            <a:off x="1208315" y="-52738"/>
            <a:ext cx="6961346" cy="857250"/>
          </a:xfrm>
        </p:spPr>
        <p:txBody>
          <a:bodyPr>
            <a:noAutofit/>
          </a:bodyPr>
          <a:lstStyle/>
          <a:p>
            <a:pPr defTabSz="914378">
              <a:spcBef>
                <a:spcPts val="0"/>
              </a:spcBef>
              <a:defRPr/>
            </a:pPr>
            <a:r>
              <a:rPr lang="en-GB" sz="3200" dirty="0">
                <a:solidFill>
                  <a:schemeClr val="bg1"/>
                </a:solidFill>
              </a:rPr>
              <a:t>Mėlynojo </a:t>
            </a:r>
            <a:r>
              <a:rPr lang="en-GB" sz="3200" dirty="0" err="1">
                <a:solidFill>
                  <a:schemeClr val="bg1"/>
                </a:solidFill>
              </a:rPr>
              <a:t>liežuvio</a:t>
            </a:r>
            <a:r>
              <a:rPr lang="en-GB" sz="3200" dirty="0">
                <a:solidFill>
                  <a:schemeClr val="bg1"/>
                </a:solidFill>
              </a:rPr>
              <a:t> </a:t>
            </a:r>
            <a:r>
              <a:rPr lang="en-GB" sz="3200" dirty="0" err="1">
                <a:solidFill>
                  <a:schemeClr val="bg1"/>
                </a:solidFill>
              </a:rPr>
              <a:t>liga</a:t>
            </a:r>
            <a:endParaRPr lang="en-GB" sz="3000" i="1" dirty="0">
              <a:solidFill>
                <a:schemeClr val="bg1"/>
              </a:solidFill>
              <a:latin typeface="Times New Roman" panose="02020603050405020304" pitchFamily="18" charset="0"/>
              <a:cs typeface="Times New Roman" panose="02020603050405020304" pitchFamily="18" charset="0"/>
            </a:endParaRPr>
          </a:p>
        </p:txBody>
      </p:sp>
      <p:sp>
        <p:nvSpPr>
          <p:cNvPr id="3" name="Turinio vietos rezervavimo ženklas 2">
            <a:extLst>
              <a:ext uri="{FF2B5EF4-FFF2-40B4-BE49-F238E27FC236}">
                <a16:creationId xmlns:a16="http://schemas.microsoft.com/office/drawing/2014/main" id="{4CD25F64-9C75-FB37-3EC1-BA38B62E4F5C}"/>
              </a:ext>
            </a:extLst>
          </p:cNvPr>
          <p:cNvSpPr>
            <a:spLocks noGrp="1"/>
          </p:cNvSpPr>
          <p:nvPr>
            <p:ph idx="1"/>
          </p:nvPr>
        </p:nvSpPr>
        <p:spPr>
          <a:xfrm>
            <a:off x="203999" y="1694777"/>
            <a:ext cx="8733500" cy="3171481"/>
          </a:xfrm>
        </p:spPr>
        <p:txBody>
          <a:bodyPr>
            <a:noAutofit/>
          </a:bodyPr>
          <a:lstStyle/>
          <a:p>
            <a:pPr marL="0" indent="0">
              <a:buNone/>
            </a:pPr>
            <a:r>
              <a:rPr lang="lt-LT" sz="1800" dirty="0">
                <a:solidFill>
                  <a:schemeClr val="bg1"/>
                </a:solidFill>
                <a:effectLst/>
                <a:latin typeface="Times New Roman" panose="02020603050405020304" pitchFamily="18" charset="0"/>
              </a:rPr>
              <a:t>Mėlynojo liežuvio liga (toliau – MLL) yra infekcinė, užkrato pernešėjų platinama virusinė liga, </a:t>
            </a:r>
          </a:p>
          <a:p>
            <a:pPr marL="0" indent="0">
              <a:buNone/>
            </a:pPr>
            <a:r>
              <a:rPr lang="lt-LT" sz="1800" dirty="0">
                <a:solidFill>
                  <a:schemeClr val="bg1"/>
                </a:solidFill>
                <a:effectLst/>
                <a:latin typeface="Times New Roman" panose="02020603050405020304" pitchFamily="18" charset="0"/>
              </a:rPr>
              <a:t>Paveikia laukinius ir naminius atrajotojus, tokius kaip avys, ožkos, galvijai, buivolai, elniai ir dauguma Afrikos antilopių rūšių bei kupranugariai. </a:t>
            </a:r>
          </a:p>
          <a:p>
            <a:pPr marL="0" indent="0">
              <a:buNone/>
            </a:pPr>
            <a:r>
              <a:rPr lang="lt-LT" sz="1800" dirty="0">
                <a:solidFill>
                  <a:schemeClr val="bg1"/>
                </a:solidFill>
                <a:effectLst/>
                <a:latin typeface="Times New Roman" panose="02020603050405020304" pitchFamily="18" charset="0"/>
              </a:rPr>
              <a:t>Perduoda dvisparnių uodų būrio </a:t>
            </a:r>
            <a:r>
              <a:rPr lang="lt-LT" sz="1800" i="1" dirty="0" err="1">
                <a:solidFill>
                  <a:schemeClr val="bg1"/>
                </a:solidFill>
                <a:effectLst/>
                <a:latin typeface="Times New Roman" panose="02020603050405020304" pitchFamily="18" charset="0"/>
              </a:rPr>
              <a:t>Culicoides</a:t>
            </a:r>
            <a:r>
              <a:rPr lang="lt-LT" sz="1800" dirty="0">
                <a:solidFill>
                  <a:schemeClr val="bg1"/>
                </a:solidFill>
                <a:latin typeface="Times New Roman" panose="02020603050405020304" pitchFamily="18" charset="0"/>
              </a:rPr>
              <a:t> </a:t>
            </a:r>
            <a:r>
              <a:rPr lang="lt-LT" sz="1800" i="1" dirty="0" err="1">
                <a:solidFill>
                  <a:schemeClr val="bg1"/>
                </a:solidFill>
                <a:effectLst/>
                <a:latin typeface="Times New Roman" panose="02020603050405020304" pitchFamily="18" charset="0"/>
              </a:rPr>
              <a:t>midges</a:t>
            </a:r>
            <a:r>
              <a:rPr lang="lt-LT" sz="1800" dirty="0">
                <a:solidFill>
                  <a:schemeClr val="bg1"/>
                </a:solidFill>
                <a:effectLst/>
                <a:latin typeface="Times New Roman" panose="02020603050405020304" pitchFamily="18" charset="0"/>
              </a:rPr>
              <a:t> rūšys</a:t>
            </a:r>
          </a:p>
          <a:p>
            <a:pPr marL="0" indent="0">
              <a:buNone/>
            </a:pPr>
            <a:r>
              <a:rPr lang="lt-LT" sz="1800" dirty="0">
                <a:solidFill>
                  <a:schemeClr val="bg1"/>
                </a:solidFill>
                <a:effectLst/>
                <a:latin typeface="Times New Roman" panose="02020603050405020304" pitchFamily="18" charset="0"/>
              </a:rPr>
              <a:t>Galvijų infekcija dažniausiai būna </a:t>
            </a:r>
            <a:r>
              <a:rPr lang="lt-LT" sz="1800" dirty="0" err="1">
                <a:solidFill>
                  <a:schemeClr val="bg1"/>
                </a:solidFill>
                <a:effectLst/>
                <a:latin typeface="Times New Roman" panose="02020603050405020304" pitchFamily="18" charset="0"/>
              </a:rPr>
              <a:t>subklinikinė</a:t>
            </a:r>
            <a:endParaRPr lang="lt-LT" sz="1800" dirty="0">
              <a:solidFill>
                <a:schemeClr val="bg1"/>
              </a:solidFill>
              <a:effectLst/>
              <a:latin typeface="Times New Roman" panose="02020603050405020304" pitchFamily="18" charset="0"/>
            </a:endParaRPr>
          </a:p>
          <a:p>
            <a:pPr marL="0" indent="0">
              <a:buNone/>
            </a:pPr>
            <a:r>
              <a:rPr lang="en-GB" sz="1800" dirty="0" err="1">
                <a:solidFill>
                  <a:schemeClr val="bg1"/>
                </a:solidFill>
                <a:effectLst/>
                <a:latin typeface="Times New Roman" panose="02020603050405020304" pitchFamily="18" charset="0"/>
              </a:rPr>
              <a:t>Avys</a:t>
            </a:r>
            <a:r>
              <a:rPr lang="en-GB" sz="1800" dirty="0">
                <a:solidFill>
                  <a:schemeClr val="bg1"/>
                </a:solidFill>
                <a:effectLst/>
                <a:latin typeface="Times New Roman" panose="02020603050405020304" pitchFamily="18" charset="0"/>
              </a:rPr>
              <a:t> </a:t>
            </a:r>
            <a:r>
              <a:rPr lang="en-GB" sz="1800" dirty="0" err="1">
                <a:solidFill>
                  <a:schemeClr val="bg1"/>
                </a:solidFill>
                <a:effectLst/>
                <a:latin typeface="Times New Roman" panose="02020603050405020304" pitchFamily="18" charset="0"/>
              </a:rPr>
              <a:t>yra</a:t>
            </a:r>
            <a:r>
              <a:rPr lang="en-GB" sz="1800" dirty="0">
                <a:solidFill>
                  <a:schemeClr val="bg1"/>
                </a:solidFill>
                <a:effectLst/>
                <a:latin typeface="Times New Roman" panose="02020603050405020304" pitchFamily="18" charset="0"/>
              </a:rPr>
              <a:t> </a:t>
            </a:r>
            <a:r>
              <a:rPr lang="en-GB" sz="1800" dirty="0" err="1">
                <a:solidFill>
                  <a:schemeClr val="bg1"/>
                </a:solidFill>
                <a:effectLst/>
                <a:latin typeface="Times New Roman" panose="02020603050405020304" pitchFamily="18" charset="0"/>
              </a:rPr>
              <a:t>jautriausios</a:t>
            </a:r>
            <a:r>
              <a:rPr lang="en-GB" sz="1800" dirty="0">
                <a:solidFill>
                  <a:schemeClr val="bg1"/>
                </a:solidFill>
                <a:effectLst/>
                <a:latin typeface="Times New Roman" panose="02020603050405020304" pitchFamily="18" charset="0"/>
              </a:rPr>
              <a:t> MLLV </a:t>
            </a:r>
            <a:r>
              <a:rPr lang="en-GB" sz="1800" dirty="0" err="1">
                <a:solidFill>
                  <a:schemeClr val="bg1"/>
                </a:solidFill>
                <a:effectLst/>
                <a:latin typeface="Times New Roman" panose="02020603050405020304" pitchFamily="18" charset="0"/>
              </a:rPr>
              <a:t>infekcijai</a:t>
            </a:r>
            <a:r>
              <a:rPr lang="en-GB" sz="1800" dirty="0">
                <a:solidFill>
                  <a:schemeClr val="bg1"/>
                </a:solidFill>
                <a:effectLst/>
                <a:latin typeface="Times New Roman" panose="02020603050405020304" pitchFamily="18" charset="0"/>
              </a:rPr>
              <a:t>, o </a:t>
            </a:r>
            <a:r>
              <a:rPr lang="en-GB" sz="1800" dirty="0" err="1">
                <a:solidFill>
                  <a:schemeClr val="bg1"/>
                </a:solidFill>
                <a:effectLst/>
                <a:latin typeface="Times New Roman" panose="02020603050405020304" pitchFamily="18" charset="0"/>
              </a:rPr>
              <a:t>galvijai</a:t>
            </a:r>
            <a:r>
              <a:rPr lang="en-GB" sz="1800" dirty="0">
                <a:solidFill>
                  <a:schemeClr val="bg1"/>
                </a:solidFill>
                <a:effectLst/>
                <a:latin typeface="Times New Roman" panose="02020603050405020304" pitchFamily="18" charset="0"/>
              </a:rPr>
              <a:t> </a:t>
            </a:r>
            <a:r>
              <a:rPr lang="en-GB" sz="1800" dirty="0" err="1">
                <a:solidFill>
                  <a:schemeClr val="bg1"/>
                </a:solidFill>
                <a:effectLst/>
                <a:latin typeface="Times New Roman" panose="02020603050405020304" pitchFamily="18" charset="0"/>
              </a:rPr>
              <a:t>laikomi</a:t>
            </a:r>
            <a:r>
              <a:rPr lang="en-GB" sz="1800" dirty="0">
                <a:solidFill>
                  <a:schemeClr val="bg1"/>
                </a:solidFill>
                <a:effectLst/>
                <a:latin typeface="Times New Roman" panose="02020603050405020304" pitchFamily="18" charset="0"/>
              </a:rPr>
              <a:t> MLLV </a:t>
            </a:r>
            <a:r>
              <a:rPr lang="en-GB" sz="1800" dirty="0" err="1">
                <a:solidFill>
                  <a:schemeClr val="bg1"/>
                </a:solidFill>
                <a:effectLst/>
                <a:latin typeface="Times New Roman" panose="02020603050405020304" pitchFamily="18" charset="0"/>
              </a:rPr>
              <a:t>rezervuarais</a:t>
            </a:r>
            <a:r>
              <a:rPr lang="en-GB" sz="1800" dirty="0">
                <a:solidFill>
                  <a:schemeClr val="bg1"/>
                </a:solidFill>
                <a:effectLst/>
                <a:latin typeface="Times New Roman" panose="02020603050405020304" pitchFamily="18" charset="0"/>
              </a:rPr>
              <a:t>. </a:t>
            </a:r>
          </a:p>
          <a:p>
            <a:pPr marL="0" indent="0">
              <a:buNone/>
            </a:pPr>
            <a:r>
              <a:rPr lang="lt-LT" sz="1800" dirty="0">
                <a:solidFill>
                  <a:schemeClr val="bg1"/>
                </a:solidFill>
                <a:effectLst/>
                <a:latin typeface="Times New Roman" panose="02020603050405020304" pitchFamily="18" charset="0"/>
              </a:rPr>
              <a:t>Lietuva turi statusą šalies, neapimtos MLLV. </a:t>
            </a:r>
          </a:p>
          <a:p>
            <a:pPr marL="0" indent="0">
              <a:buNone/>
            </a:pPr>
            <a:r>
              <a:rPr lang="lt-LT" sz="1800" dirty="0">
                <a:solidFill>
                  <a:schemeClr val="bg1"/>
                </a:solidFill>
                <a:effectLst/>
                <a:latin typeface="Times New Roman" panose="02020603050405020304" pitchFamily="18" charset="0"/>
              </a:rPr>
              <a:t>MLLV infekcijos atsiradimo ir </a:t>
            </a:r>
            <a:r>
              <a:rPr lang="lt-LT" sz="1800" b="1" dirty="0">
                <a:solidFill>
                  <a:schemeClr val="bg1"/>
                </a:solidFill>
                <a:effectLst/>
                <a:latin typeface="Times New Roman" panose="02020603050405020304" pitchFamily="18" charset="0"/>
              </a:rPr>
              <a:t>išplitimo rizika</a:t>
            </a:r>
            <a:r>
              <a:rPr lang="lt-LT" sz="1800" dirty="0">
                <a:solidFill>
                  <a:schemeClr val="bg1"/>
                </a:solidFill>
                <a:latin typeface="Times New Roman" panose="02020603050405020304" pitchFamily="18" charset="0"/>
              </a:rPr>
              <a:t> </a:t>
            </a:r>
            <a:r>
              <a:rPr lang="lt-LT" sz="1800" b="1" dirty="0">
                <a:solidFill>
                  <a:schemeClr val="bg1"/>
                </a:solidFill>
                <a:effectLst/>
                <a:latin typeface="Times New Roman" panose="02020603050405020304" pitchFamily="18" charset="0"/>
              </a:rPr>
              <a:t>Lietuvoje yra tikėtina</a:t>
            </a:r>
            <a:endParaRPr lang="lt-LT" sz="1800" dirty="0">
              <a:solidFill>
                <a:schemeClr val="bg1"/>
              </a:solidFill>
              <a:effectLst/>
              <a:latin typeface="Times New Roman" panose="02020603050405020304" pitchFamily="18" charset="0"/>
            </a:endParaRPr>
          </a:p>
          <a:p>
            <a:endParaRPr lang="lt-LT" sz="1800" dirty="0">
              <a:solidFill>
                <a:schemeClr val="bg1"/>
              </a:solidFill>
              <a:effectLst/>
              <a:latin typeface="Times New Roman" panose="02020603050405020304" pitchFamily="18" charset="0"/>
            </a:endParaRPr>
          </a:p>
          <a:p>
            <a:endParaRPr lang="lt-LT" sz="1200" dirty="0">
              <a:solidFill>
                <a:srgbClr val="000000"/>
              </a:solidFill>
              <a:effectLst/>
              <a:latin typeface="Times New Roman" panose="02020603050405020304" pitchFamily="18" charset="0"/>
            </a:endParaRPr>
          </a:p>
          <a:p>
            <a:pPr algn="l">
              <a:buFont typeface="Arial" panose="020B0604020202020204" pitchFamily="34" charset="0"/>
              <a:buChar char="•"/>
            </a:pPr>
            <a:endParaRPr lang="lt-LT" sz="2000" dirty="0">
              <a:solidFill>
                <a:schemeClr val="bg1"/>
              </a:solidFill>
              <a:latin typeface="Times New Roman" panose="02020603050405020304" pitchFamily="18" charset="0"/>
              <a:cs typeface="Times New Roman" panose="02020603050405020304" pitchFamily="18" charset="0"/>
            </a:endParaRPr>
          </a:p>
          <a:p>
            <a:pPr algn="just"/>
            <a:endParaRPr lang="en-GB" sz="2000" dirty="0"/>
          </a:p>
        </p:txBody>
      </p:sp>
      <p:pic>
        <p:nvPicPr>
          <p:cNvPr id="7" name="Picture 6" descr="A close-up of a mosquito&#10;&#10;Description automatically generated">
            <a:extLst>
              <a:ext uri="{FF2B5EF4-FFF2-40B4-BE49-F238E27FC236}">
                <a16:creationId xmlns:a16="http://schemas.microsoft.com/office/drawing/2014/main" id="{5643BFBE-28D2-CFCD-47C3-96BAD0E22807}"/>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865755" y="60147"/>
            <a:ext cx="1202771" cy="1641957"/>
          </a:xfrm>
          <a:prstGeom prst="rect">
            <a:avLst/>
          </a:prstGeom>
        </p:spPr>
      </p:pic>
    </p:spTree>
    <p:extLst>
      <p:ext uri="{BB962C8B-B14F-4D97-AF65-F5344CB8AC3E}">
        <p14:creationId xmlns:p14="http://schemas.microsoft.com/office/powerpoint/2010/main" val="236110185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F02E1C43-FF2F-75B0-09B4-7A00EB36BC93}"/>
              </a:ext>
            </a:extLst>
          </p:cNvPr>
          <p:cNvPicPr>
            <a:picLocks noChangeAspect="1"/>
          </p:cNvPicPr>
          <p:nvPr/>
        </p:nvPicPr>
        <p:blipFill>
          <a:blip r:embed="rId2">
            <a:duotone>
              <a:schemeClr val="bg2">
                <a:shade val="45000"/>
                <a:satMod val="135000"/>
              </a:schemeClr>
              <a:prstClr val="white"/>
            </a:duotone>
          </a:blip>
          <a:srcRect t="16045"/>
          <a:stretch/>
        </p:blipFill>
        <p:spPr>
          <a:xfrm>
            <a:off x="20" y="10"/>
            <a:ext cx="9143980" cy="5143490"/>
          </a:xfrm>
          <a:prstGeom prst="rect">
            <a:avLst/>
          </a:prstGeom>
        </p:spPr>
      </p:pic>
      <p:sp>
        <p:nvSpPr>
          <p:cNvPr id="10" name="Rectangle 9">
            <a:extLst>
              <a:ext uri="{FF2B5EF4-FFF2-40B4-BE49-F238E27FC236}">
                <a16:creationId xmlns:a16="http://schemas.microsoft.com/office/drawing/2014/main" id="{B50AB553-2A96-4A92-96F2-93548E096954}"/>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5143500"/>
          </a:xfrm>
          <a:prstGeom prst="rect">
            <a:avLst/>
          </a:prstGeom>
          <a:gradFill>
            <a:gsLst>
              <a:gs pos="10000">
                <a:schemeClr val="bg2">
                  <a:alpha val="68000"/>
                </a:schemeClr>
              </a:gs>
              <a:gs pos="85000">
                <a:schemeClr val="bg2">
                  <a:alpha val="97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0630E1F-A860-C12D-B08B-63FA031D9009}"/>
              </a:ext>
            </a:extLst>
          </p:cNvPr>
          <p:cNvSpPr>
            <a:spLocks noGrp="1"/>
          </p:cNvSpPr>
          <p:nvPr>
            <p:ph type="title"/>
          </p:nvPr>
        </p:nvSpPr>
        <p:spPr>
          <a:xfrm>
            <a:off x="628650" y="273843"/>
            <a:ext cx="7886700" cy="994173"/>
          </a:xfrm>
        </p:spPr>
        <p:txBody>
          <a:bodyPr>
            <a:normAutofit/>
          </a:bodyPr>
          <a:lstStyle/>
          <a:p>
            <a:r>
              <a:rPr lang="en-GB"/>
              <a:t>VMVT </a:t>
            </a:r>
            <a:r>
              <a:rPr lang="en-GB" err="1"/>
              <a:t>veiksmai</a:t>
            </a:r>
            <a:endParaRPr lang="en-GB"/>
          </a:p>
        </p:txBody>
      </p:sp>
      <p:graphicFrame>
        <p:nvGraphicFramePr>
          <p:cNvPr id="5" name="Content Placeholder 2">
            <a:extLst>
              <a:ext uri="{FF2B5EF4-FFF2-40B4-BE49-F238E27FC236}">
                <a16:creationId xmlns:a16="http://schemas.microsoft.com/office/drawing/2014/main" id="{26D4A79E-DF91-F908-1AA4-0467269FF814}"/>
              </a:ext>
            </a:extLst>
          </p:cNvPr>
          <p:cNvGraphicFramePr>
            <a:graphicFrameLocks noGrp="1"/>
          </p:cNvGraphicFramePr>
          <p:nvPr>
            <p:ph idx="1"/>
            <p:extLst>
              <p:ext uri="{D42A27DB-BD31-4B8C-83A1-F6EECF244321}">
                <p14:modId xmlns:p14="http://schemas.microsoft.com/office/powerpoint/2010/main" val="488463997"/>
              </p:ext>
            </p:extLst>
          </p:nvPr>
        </p:nvGraphicFramePr>
        <p:xfrm>
          <a:off x="628649" y="1369218"/>
          <a:ext cx="7945645" cy="367673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96291203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47CCB6E-969B-0C95-A71E-50819BB58088}"/>
            </a:ext>
          </a:extLst>
        </p:cNvPr>
        <p:cNvGrpSpPr/>
        <p:nvPr/>
      </p:nvGrpSpPr>
      <p:grpSpPr>
        <a:xfrm>
          <a:off x="0" y="0"/>
          <a:ext cx="0" cy="0"/>
          <a:chOff x="0" y="0"/>
          <a:chExt cx="0" cy="0"/>
        </a:xfrm>
      </p:grpSpPr>
      <p:sp>
        <p:nvSpPr>
          <p:cNvPr id="4" name="Rectangle 3">
            <a:extLst>
              <a:ext uri="{FF2B5EF4-FFF2-40B4-BE49-F238E27FC236}">
                <a16:creationId xmlns:a16="http://schemas.microsoft.com/office/drawing/2014/main" id="{2A81EFE3-AAEC-ABDC-0995-228E5A72B5E6}"/>
              </a:ext>
            </a:extLst>
          </p:cNvPr>
          <p:cNvSpPr/>
          <p:nvPr/>
        </p:nvSpPr>
        <p:spPr>
          <a:xfrm>
            <a:off x="-1251" y="27842"/>
            <a:ext cx="9144000" cy="5143500"/>
          </a:xfrm>
          <a:prstGeom prst="rect">
            <a:avLst/>
          </a:prstGeom>
          <a:solidFill>
            <a:srgbClr val="2A487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378" rtl="0" eaLnBrk="1" fontAlgn="auto" latinLnBrk="0" hangingPunct="1">
              <a:lnSpc>
                <a:spcPct val="100000"/>
              </a:lnSpc>
              <a:spcBef>
                <a:spcPts val="0"/>
              </a:spcBef>
              <a:spcAft>
                <a:spcPts val="0"/>
              </a:spcAft>
              <a:buClrTx/>
              <a:buSzTx/>
              <a:buFontTx/>
              <a:buNone/>
              <a:tabLst/>
              <a:defRPr/>
            </a:pPr>
            <a:r>
              <a:rPr kumimoji="0" lang="en-GB" sz="3225" b="0" i="0" u="none" strike="noStrike" kern="100" cap="none" spc="0" normalizeH="0" baseline="0" noProof="0">
                <a:ln>
                  <a:noFill/>
                </a:ln>
                <a:solidFill>
                  <a:prstClr val="white"/>
                </a:solidFill>
                <a:effectLst/>
                <a:uLnTx/>
                <a:uFillTx/>
                <a:latin typeface="Calibri" panose="020F0502020204030204" pitchFamily="34" charset="0"/>
                <a:ea typeface="Calibri" panose="020F0502020204030204" pitchFamily="34" charset="0"/>
                <a:cs typeface="Arial" panose="020B0604020202020204" pitchFamily="34" charset="0"/>
              </a:rPr>
              <a:t/>
            </a:r>
            <a:br>
              <a:rPr kumimoji="0" lang="en-GB" sz="3225" b="0" i="0" u="none" strike="noStrike" kern="100" cap="none" spc="0" normalizeH="0" baseline="0" noProof="0">
                <a:ln>
                  <a:noFill/>
                </a:ln>
                <a:solidFill>
                  <a:prstClr val="white"/>
                </a:solidFill>
                <a:effectLst/>
                <a:uLnTx/>
                <a:uFillTx/>
                <a:latin typeface="Calibri" panose="020F0502020204030204" pitchFamily="34" charset="0"/>
                <a:ea typeface="Calibri" panose="020F0502020204030204" pitchFamily="34" charset="0"/>
                <a:cs typeface="Arial" panose="020B0604020202020204" pitchFamily="34" charset="0"/>
              </a:rPr>
            </a:b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Picture 2" descr="C:\Users\Aniuta\Desktop\Untitled-1.png">
            <a:extLst>
              <a:ext uri="{FF2B5EF4-FFF2-40B4-BE49-F238E27FC236}">
                <a16:creationId xmlns:a16="http://schemas.microsoft.com/office/drawing/2014/main" id="{20D2A8BA-C4AA-1BD7-FED0-7CD9129D5506}"/>
              </a:ext>
            </a:extLst>
          </p:cNvPr>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415187" y="405748"/>
            <a:ext cx="1608028" cy="545347"/>
          </a:xfrm>
          <a:prstGeom prst="rect">
            <a:avLst/>
          </a:prstGeom>
          <a:noFill/>
        </p:spPr>
      </p:pic>
      <p:sp>
        <p:nvSpPr>
          <p:cNvPr id="8" name="TextBox 7">
            <a:extLst>
              <a:ext uri="{FF2B5EF4-FFF2-40B4-BE49-F238E27FC236}">
                <a16:creationId xmlns:a16="http://schemas.microsoft.com/office/drawing/2014/main" id="{784D0BC3-84C2-FE40-9378-5B4073609773}"/>
              </a:ext>
            </a:extLst>
          </p:cNvPr>
          <p:cNvSpPr txBox="1"/>
          <p:nvPr/>
        </p:nvSpPr>
        <p:spPr>
          <a:xfrm>
            <a:off x="3775672" y="4639955"/>
            <a:ext cx="1371600" cy="153888"/>
          </a:xfrm>
          <a:prstGeom prst="rect">
            <a:avLst/>
          </a:prstGeom>
          <a:noFill/>
        </p:spPr>
        <p:txBody>
          <a:bodyPr wrap="square" lIns="0" tIns="0" rIns="0" bIns="0" rtlCol="0">
            <a:spAutoFit/>
          </a:bodyPr>
          <a:lstStyle/>
          <a:p>
            <a:pPr marL="0" marR="0" lvl="0" indent="0" algn="ctr" defTabSz="914378" rtl="0" eaLnBrk="1" fontAlgn="auto" latinLnBrk="0" hangingPunct="1">
              <a:lnSpc>
                <a:spcPct val="100000"/>
              </a:lnSpc>
              <a:spcBef>
                <a:spcPts val="0"/>
              </a:spcBef>
              <a:spcAft>
                <a:spcPts val="0"/>
              </a:spcAft>
              <a:buClrTx/>
              <a:buSzTx/>
              <a:buFontTx/>
              <a:buNone/>
              <a:tabLst/>
              <a:defRPr/>
            </a:pPr>
            <a:r>
              <a:rPr kumimoji="0" lang="en-US" sz="1000" b="0" i="0" u="none" strike="noStrike" kern="1200" cap="none" spc="70" normalizeH="0" baseline="0" noProof="0">
                <a:ln>
                  <a:noFill/>
                </a:ln>
                <a:solidFill>
                  <a:prstClr val="white"/>
                </a:solidFill>
                <a:effectLst/>
                <a:uLnTx/>
                <a:uFillTx/>
                <a:latin typeface="Arial" pitchFamily="34" charset="0"/>
                <a:ea typeface="+mn-ea"/>
                <a:cs typeface="Arial" pitchFamily="34" charset="0"/>
              </a:rPr>
              <a:t>www.vmvt.lt</a:t>
            </a:r>
          </a:p>
        </p:txBody>
      </p:sp>
      <p:cxnSp>
        <p:nvCxnSpPr>
          <p:cNvPr id="9" name="Straight Connector 8">
            <a:extLst>
              <a:ext uri="{FF2B5EF4-FFF2-40B4-BE49-F238E27FC236}">
                <a16:creationId xmlns:a16="http://schemas.microsoft.com/office/drawing/2014/main" id="{406BCE64-7B75-AE8F-FB37-39657B6EB154}"/>
              </a:ext>
            </a:extLst>
          </p:cNvPr>
          <p:cNvCxnSpPr/>
          <p:nvPr/>
        </p:nvCxnSpPr>
        <p:spPr>
          <a:xfrm>
            <a:off x="3726687" y="4558393"/>
            <a:ext cx="1585973" cy="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pic>
        <p:nvPicPr>
          <p:cNvPr id="7171" name="Picture 3" descr="C:\Users\Aniuta\Desktop\16.png">
            <a:extLst>
              <a:ext uri="{FF2B5EF4-FFF2-40B4-BE49-F238E27FC236}">
                <a16:creationId xmlns:a16="http://schemas.microsoft.com/office/drawing/2014/main" id="{B889F592-E1F7-3861-0126-6E66C1E69E5D}"/>
              </a:ext>
            </a:extLst>
          </p:cNvPr>
          <p:cNvPicPr>
            <a:picLocks noChangeAspect="1"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flipH="1">
            <a:off x="9068526" y="0"/>
            <a:ext cx="156152" cy="5143500"/>
          </a:xfrm>
          <a:prstGeom prst="rect">
            <a:avLst/>
          </a:prstGeom>
          <a:noFill/>
        </p:spPr>
      </p:pic>
      <p:sp>
        <p:nvSpPr>
          <p:cNvPr id="2" name="Pavadinimas 1">
            <a:extLst>
              <a:ext uri="{FF2B5EF4-FFF2-40B4-BE49-F238E27FC236}">
                <a16:creationId xmlns:a16="http://schemas.microsoft.com/office/drawing/2014/main" id="{0A30D9B4-1C71-E62C-F156-D897ED7172B1}"/>
              </a:ext>
            </a:extLst>
          </p:cNvPr>
          <p:cNvSpPr>
            <a:spLocks noGrp="1"/>
          </p:cNvSpPr>
          <p:nvPr>
            <p:ph type="title"/>
          </p:nvPr>
        </p:nvSpPr>
        <p:spPr>
          <a:xfrm>
            <a:off x="1208315" y="-52738"/>
            <a:ext cx="6961346" cy="857250"/>
          </a:xfrm>
        </p:spPr>
        <p:txBody>
          <a:bodyPr>
            <a:noAutofit/>
          </a:bodyPr>
          <a:lstStyle/>
          <a:p>
            <a:pPr defTabSz="914378">
              <a:spcBef>
                <a:spcPts val="0"/>
              </a:spcBef>
              <a:defRPr/>
            </a:pPr>
            <a:r>
              <a:rPr lang="en-GB" sz="3200" dirty="0">
                <a:solidFill>
                  <a:schemeClr val="bg1"/>
                </a:solidFill>
              </a:rPr>
              <a:t>Mėlynojo </a:t>
            </a:r>
            <a:r>
              <a:rPr lang="en-GB" sz="3200" dirty="0" err="1">
                <a:solidFill>
                  <a:schemeClr val="bg1"/>
                </a:solidFill>
              </a:rPr>
              <a:t>liežuvio</a:t>
            </a:r>
            <a:r>
              <a:rPr lang="en-GB" sz="3200" dirty="0">
                <a:solidFill>
                  <a:schemeClr val="bg1"/>
                </a:solidFill>
              </a:rPr>
              <a:t> </a:t>
            </a:r>
            <a:r>
              <a:rPr lang="en-GB" sz="3200" dirty="0" err="1">
                <a:solidFill>
                  <a:schemeClr val="bg1"/>
                </a:solidFill>
              </a:rPr>
              <a:t>liga</a:t>
            </a:r>
            <a:endParaRPr lang="en-GB" sz="3000" i="1" dirty="0">
              <a:solidFill>
                <a:schemeClr val="bg1"/>
              </a:solidFill>
              <a:latin typeface="Times New Roman" panose="02020603050405020304" pitchFamily="18" charset="0"/>
              <a:cs typeface="Times New Roman" panose="02020603050405020304" pitchFamily="18" charset="0"/>
            </a:endParaRPr>
          </a:p>
        </p:txBody>
      </p:sp>
      <p:sp>
        <p:nvSpPr>
          <p:cNvPr id="3" name="Turinio vietos rezervavimo ženklas 2">
            <a:extLst>
              <a:ext uri="{FF2B5EF4-FFF2-40B4-BE49-F238E27FC236}">
                <a16:creationId xmlns:a16="http://schemas.microsoft.com/office/drawing/2014/main" id="{30FAE863-FDB7-029A-5969-07511E2AE272}"/>
              </a:ext>
            </a:extLst>
          </p:cNvPr>
          <p:cNvSpPr>
            <a:spLocks noGrp="1"/>
          </p:cNvSpPr>
          <p:nvPr>
            <p:ph idx="1"/>
          </p:nvPr>
        </p:nvSpPr>
        <p:spPr>
          <a:xfrm>
            <a:off x="224852" y="299803"/>
            <a:ext cx="8761745" cy="3591646"/>
          </a:xfrm>
        </p:spPr>
        <p:txBody>
          <a:bodyPr>
            <a:noAutofit/>
          </a:bodyPr>
          <a:lstStyle/>
          <a:p>
            <a:pPr marL="0" indent="0">
              <a:buNone/>
            </a:pPr>
            <a:endParaRPr lang="lt-LT" sz="2000" dirty="0">
              <a:solidFill>
                <a:schemeClr val="bg1"/>
              </a:solidFill>
              <a:effectLst/>
              <a:latin typeface="Times New Roman" panose="02020603050405020304" pitchFamily="18" charset="0"/>
            </a:endParaRPr>
          </a:p>
          <a:p>
            <a:endParaRPr lang="lt-LT" sz="2000" dirty="0">
              <a:solidFill>
                <a:schemeClr val="bg1"/>
              </a:solidFill>
              <a:effectLst/>
              <a:latin typeface="Times New Roman" panose="02020603050405020304" pitchFamily="18" charset="0"/>
            </a:endParaRPr>
          </a:p>
          <a:p>
            <a:pPr marL="0" indent="0" algn="l">
              <a:buNone/>
            </a:pPr>
            <a:endParaRPr lang="lt-LT" sz="2100" dirty="0">
              <a:solidFill>
                <a:schemeClr val="bg1"/>
              </a:solidFill>
              <a:latin typeface="Times New Roman" panose="02020603050405020304" pitchFamily="18" charset="0"/>
              <a:cs typeface="Times New Roman" panose="02020603050405020304" pitchFamily="18" charset="0"/>
            </a:endParaRPr>
          </a:p>
          <a:p>
            <a:r>
              <a:rPr lang="lt-LT" sz="2400" b="1" kern="1200" dirty="0">
                <a:solidFill>
                  <a:schemeClr val="bg1"/>
                </a:solidFill>
                <a:effectLst/>
                <a:latin typeface="+mn-lt"/>
                <a:ea typeface="+mn-ea"/>
                <a:cs typeface="+mn-cs"/>
              </a:rPr>
              <a:t>2025-aisiais metais, VMVT vykdo MLL stebėseną:</a:t>
            </a:r>
            <a:endParaRPr lang="lt-LT" sz="2400" kern="1200" dirty="0">
              <a:solidFill>
                <a:schemeClr val="tx1"/>
              </a:solidFill>
              <a:effectLst/>
              <a:latin typeface="+mn-lt"/>
              <a:ea typeface="+mn-ea"/>
              <a:cs typeface="+mn-cs"/>
            </a:endParaRPr>
          </a:p>
          <a:p>
            <a:r>
              <a:rPr lang="lt-LT" sz="1400" b="1" kern="1200" dirty="0">
                <a:solidFill>
                  <a:schemeClr val="bg1"/>
                </a:solidFill>
                <a:effectLst/>
                <a:latin typeface="+mn-lt"/>
                <a:ea typeface="+mn-ea"/>
                <a:cs typeface="+mn-cs"/>
              </a:rPr>
              <a:t>Pasyvi,</a:t>
            </a:r>
            <a:r>
              <a:rPr lang="lt-LT" sz="1400" kern="1200" dirty="0">
                <a:solidFill>
                  <a:schemeClr val="bg1"/>
                </a:solidFill>
                <a:effectLst/>
                <a:latin typeface="+mn-lt"/>
                <a:ea typeface="+mn-ea"/>
                <a:cs typeface="+mn-cs"/>
              </a:rPr>
              <a:t> kai tiriami visi įtariami užsikrėtę ligai imlūs gyvūnai (galvijai, avys, ožkos)</a:t>
            </a:r>
          </a:p>
          <a:p>
            <a:r>
              <a:rPr lang="lt-LT" sz="1400" b="1" kern="1200" dirty="0">
                <a:solidFill>
                  <a:schemeClr val="bg1"/>
                </a:solidFill>
                <a:effectLst/>
                <a:latin typeface="+mn-lt"/>
                <a:ea typeface="+mn-ea"/>
                <a:cs typeface="+mn-cs"/>
              </a:rPr>
              <a:t>Aktyvi</a:t>
            </a:r>
            <a:r>
              <a:rPr lang="lt-LT" sz="1400" kern="1200" dirty="0">
                <a:solidFill>
                  <a:schemeClr val="bg1"/>
                </a:solidFill>
                <a:effectLst/>
                <a:latin typeface="+mn-lt"/>
                <a:ea typeface="+mn-ea"/>
                <a:cs typeface="+mn-cs"/>
              </a:rPr>
              <a:t>- iš Lietuvoje atsivestų, vyresnių nei 24 mėnesių amžiaus, nevakcinuotų nuo mėlynojo liežuvio viruso serologinių tipų (1–24), laikytų viename rajone ilgiau nei 24 mėn., galvijų kraujo mėginiai. </a:t>
            </a:r>
          </a:p>
          <a:p>
            <a:r>
              <a:rPr lang="lt-LT" sz="1400" kern="1200" dirty="0">
                <a:solidFill>
                  <a:schemeClr val="bg1"/>
                </a:solidFill>
                <a:effectLst/>
                <a:latin typeface="+mn-lt"/>
                <a:ea typeface="+mn-ea"/>
                <a:cs typeface="+mn-cs"/>
              </a:rPr>
              <a:t>Kraujas imamas bandose, į kurias </a:t>
            </a:r>
            <a:r>
              <a:rPr lang="lt-LT" sz="1400" b="1" kern="1200" dirty="0">
                <a:solidFill>
                  <a:schemeClr val="bg1"/>
                </a:solidFill>
                <a:effectLst/>
                <a:latin typeface="+mn-lt"/>
                <a:ea typeface="+mn-ea"/>
                <a:cs typeface="+mn-cs"/>
              </a:rPr>
              <a:t>per pastaruosius 24 mėn. nebuvo įvežta </a:t>
            </a:r>
            <a:r>
              <a:rPr lang="lt-LT" sz="1400" kern="1200" dirty="0">
                <a:solidFill>
                  <a:schemeClr val="bg1"/>
                </a:solidFill>
                <a:effectLst/>
                <a:latin typeface="+mn-lt"/>
                <a:ea typeface="+mn-ea"/>
                <a:cs typeface="+mn-cs"/>
              </a:rPr>
              <a:t>vakcinuotų nuo mėlynojo liežuvio ligos galvijų iš kitų Europos Sąjungos valstybių narių. </a:t>
            </a:r>
          </a:p>
          <a:p>
            <a:r>
              <a:rPr lang="lt-LT" sz="1400" kern="1200" dirty="0">
                <a:solidFill>
                  <a:schemeClr val="bg1"/>
                </a:solidFill>
                <a:effectLst/>
                <a:latin typeface="+mn-lt"/>
                <a:ea typeface="+mn-ea"/>
                <a:cs typeface="+mn-cs"/>
              </a:rPr>
              <a:t>Mėginių atrinkimo dažnis turi būti bent vieną kartą per galvijų lauko ganymo sezoną (balandžio – lapkričio mėn.), paskirstant atrinktas bandas kas mėnesį. </a:t>
            </a:r>
          </a:p>
          <a:p>
            <a:r>
              <a:rPr lang="lt-LT" sz="1400" kern="1200" dirty="0">
                <a:solidFill>
                  <a:schemeClr val="bg1"/>
                </a:solidFill>
                <a:effectLst/>
                <a:latin typeface="+mn-lt"/>
                <a:ea typeface="+mn-ea"/>
                <a:cs typeface="+mn-cs"/>
              </a:rPr>
              <a:t>Viso -600 mėginių.</a:t>
            </a:r>
          </a:p>
          <a:p>
            <a:r>
              <a:rPr lang="lt-LT" sz="1400" dirty="0">
                <a:solidFill>
                  <a:schemeClr val="bg1"/>
                </a:solidFill>
                <a:effectLst/>
              </a:rPr>
              <a:t>2023 dėl MLL-  529 mėginiai. </a:t>
            </a:r>
          </a:p>
          <a:p>
            <a:pPr algn="just"/>
            <a:endParaRPr lang="en-GB" sz="2100" dirty="0"/>
          </a:p>
        </p:txBody>
      </p:sp>
    </p:spTree>
    <p:extLst>
      <p:ext uri="{BB962C8B-B14F-4D97-AF65-F5344CB8AC3E}">
        <p14:creationId xmlns:p14="http://schemas.microsoft.com/office/powerpoint/2010/main" val="345388445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B2BE715-BDD2-2AAF-3460-964DC35A1EB0}"/>
            </a:ext>
          </a:extLst>
        </p:cNvPr>
        <p:cNvGrpSpPr/>
        <p:nvPr/>
      </p:nvGrpSpPr>
      <p:grpSpPr>
        <a:xfrm>
          <a:off x="0" y="0"/>
          <a:ext cx="0" cy="0"/>
          <a:chOff x="0" y="0"/>
          <a:chExt cx="0" cy="0"/>
        </a:xfrm>
      </p:grpSpPr>
      <p:sp>
        <p:nvSpPr>
          <p:cNvPr id="4" name="Rectangle 3">
            <a:extLst>
              <a:ext uri="{FF2B5EF4-FFF2-40B4-BE49-F238E27FC236}">
                <a16:creationId xmlns:a16="http://schemas.microsoft.com/office/drawing/2014/main" id="{FC0EF58E-8F9F-4CF3-ECC8-9128FEB00CC0}"/>
              </a:ext>
            </a:extLst>
          </p:cNvPr>
          <p:cNvSpPr/>
          <p:nvPr/>
        </p:nvSpPr>
        <p:spPr>
          <a:xfrm>
            <a:off x="-1251" y="27842"/>
            <a:ext cx="9144000" cy="5143500"/>
          </a:xfrm>
          <a:prstGeom prst="rect">
            <a:avLst/>
          </a:prstGeom>
          <a:solidFill>
            <a:srgbClr val="2A487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378" rtl="0" eaLnBrk="1" fontAlgn="auto" latinLnBrk="0" hangingPunct="1">
              <a:lnSpc>
                <a:spcPct val="100000"/>
              </a:lnSpc>
              <a:spcBef>
                <a:spcPts val="0"/>
              </a:spcBef>
              <a:spcAft>
                <a:spcPts val="0"/>
              </a:spcAft>
              <a:buClrTx/>
              <a:buSzTx/>
              <a:buFontTx/>
              <a:buNone/>
              <a:tabLst/>
              <a:defRPr/>
            </a:pPr>
            <a:r>
              <a:rPr kumimoji="0" lang="en-GB" sz="3225" b="0" i="0" u="none" strike="noStrike" kern="100" cap="none" spc="0" normalizeH="0" baseline="0" noProof="0">
                <a:ln>
                  <a:noFill/>
                </a:ln>
                <a:solidFill>
                  <a:prstClr val="white"/>
                </a:solidFill>
                <a:effectLst/>
                <a:uLnTx/>
                <a:uFillTx/>
                <a:latin typeface="Calibri" panose="020F0502020204030204" pitchFamily="34" charset="0"/>
                <a:ea typeface="Calibri" panose="020F0502020204030204" pitchFamily="34" charset="0"/>
                <a:cs typeface="Arial" panose="020B0604020202020204" pitchFamily="34" charset="0"/>
              </a:rPr>
              <a:t/>
            </a:r>
            <a:br>
              <a:rPr kumimoji="0" lang="en-GB" sz="3225" b="0" i="0" u="none" strike="noStrike" kern="100" cap="none" spc="0" normalizeH="0" baseline="0" noProof="0">
                <a:ln>
                  <a:noFill/>
                </a:ln>
                <a:solidFill>
                  <a:prstClr val="white"/>
                </a:solidFill>
                <a:effectLst/>
                <a:uLnTx/>
                <a:uFillTx/>
                <a:latin typeface="Calibri" panose="020F0502020204030204" pitchFamily="34" charset="0"/>
                <a:ea typeface="Calibri" panose="020F0502020204030204" pitchFamily="34" charset="0"/>
                <a:cs typeface="Arial" panose="020B0604020202020204" pitchFamily="34" charset="0"/>
              </a:rPr>
            </a:b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Picture 2" descr="C:\Users\Aniuta\Desktop\Untitled-1.png">
            <a:extLst>
              <a:ext uri="{FF2B5EF4-FFF2-40B4-BE49-F238E27FC236}">
                <a16:creationId xmlns:a16="http://schemas.microsoft.com/office/drawing/2014/main" id="{E367C3B3-9809-52AF-31D6-729ABF43B8A2}"/>
              </a:ext>
            </a:extLst>
          </p:cNvPr>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415187" y="405748"/>
            <a:ext cx="1608028" cy="545347"/>
          </a:xfrm>
          <a:prstGeom prst="rect">
            <a:avLst/>
          </a:prstGeom>
          <a:noFill/>
        </p:spPr>
      </p:pic>
      <p:sp>
        <p:nvSpPr>
          <p:cNvPr id="8" name="TextBox 7">
            <a:extLst>
              <a:ext uri="{FF2B5EF4-FFF2-40B4-BE49-F238E27FC236}">
                <a16:creationId xmlns:a16="http://schemas.microsoft.com/office/drawing/2014/main" id="{B71E1134-2939-668E-BE37-BCB480CE0F65}"/>
              </a:ext>
            </a:extLst>
          </p:cNvPr>
          <p:cNvSpPr txBox="1"/>
          <p:nvPr/>
        </p:nvSpPr>
        <p:spPr>
          <a:xfrm>
            <a:off x="3775672" y="4639955"/>
            <a:ext cx="1371600" cy="153888"/>
          </a:xfrm>
          <a:prstGeom prst="rect">
            <a:avLst/>
          </a:prstGeom>
          <a:noFill/>
        </p:spPr>
        <p:txBody>
          <a:bodyPr wrap="square" lIns="0" tIns="0" rIns="0" bIns="0" rtlCol="0">
            <a:spAutoFit/>
          </a:bodyPr>
          <a:lstStyle/>
          <a:p>
            <a:pPr marL="0" marR="0" lvl="0" indent="0" algn="ctr" defTabSz="914378" rtl="0" eaLnBrk="1" fontAlgn="auto" latinLnBrk="0" hangingPunct="1">
              <a:lnSpc>
                <a:spcPct val="100000"/>
              </a:lnSpc>
              <a:spcBef>
                <a:spcPts val="0"/>
              </a:spcBef>
              <a:spcAft>
                <a:spcPts val="0"/>
              </a:spcAft>
              <a:buClrTx/>
              <a:buSzTx/>
              <a:buFontTx/>
              <a:buNone/>
              <a:tabLst/>
              <a:defRPr/>
            </a:pPr>
            <a:r>
              <a:rPr kumimoji="0" lang="en-US" sz="1000" b="0" i="0" u="none" strike="noStrike" kern="1200" cap="none" spc="70" normalizeH="0" baseline="0" noProof="0">
                <a:ln>
                  <a:noFill/>
                </a:ln>
                <a:solidFill>
                  <a:prstClr val="white"/>
                </a:solidFill>
                <a:effectLst/>
                <a:uLnTx/>
                <a:uFillTx/>
                <a:latin typeface="Arial" pitchFamily="34" charset="0"/>
                <a:ea typeface="+mn-ea"/>
                <a:cs typeface="Arial" pitchFamily="34" charset="0"/>
              </a:rPr>
              <a:t>www.vmvt.lt</a:t>
            </a:r>
          </a:p>
        </p:txBody>
      </p:sp>
      <p:cxnSp>
        <p:nvCxnSpPr>
          <p:cNvPr id="9" name="Straight Connector 8">
            <a:extLst>
              <a:ext uri="{FF2B5EF4-FFF2-40B4-BE49-F238E27FC236}">
                <a16:creationId xmlns:a16="http://schemas.microsoft.com/office/drawing/2014/main" id="{74FBC804-01BE-38DC-85BC-8C6725591BAE}"/>
              </a:ext>
            </a:extLst>
          </p:cNvPr>
          <p:cNvCxnSpPr/>
          <p:nvPr/>
        </p:nvCxnSpPr>
        <p:spPr>
          <a:xfrm>
            <a:off x="3726687" y="4558393"/>
            <a:ext cx="1585973" cy="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pic>
        <p:nvPicPr>
          <p:cNvPr id="7171" name="Picture 3" descr="C:\Users\Aniuta\Desktop\16.png">
            <a:extLst>
              <a:ext uri="{FF2B5EF4-FFF2-40B4-BE49-F238E27FC236}">
                <a16:creationId xmlns:a16="http://schemas.microsoft.com/office/drawing/2014/main" id="{4EC76E74-77DA-6E5F-94C4-1E91BA9501EE}"/>
              </a:ext>
            </a:extLst>
          </p:cNvPr>
          <p:cNvPicPr>
            <a:picLocks noChangeAspect="1"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flipH="1">
            <a:off x="9068526" y="0"/>
            <a:ext cx="156152" cy="5143500"/>
          </a:xfrm>
          <a:prstGeom prst="rect">
            <a:avLst/>
          </a:prstGeom>
          <a:noFill/>
        </p:spPr>
      </p:pic>
      <p:sp>
        <p:nvSpPr>
          <p:cNvPr id="2" name="Pavadinimas 1">
            <a:extLst>
              <a:ext uri="{FF2B5EF4-FFF2-40B4-BE49-F238E27FC236}">
                <a16:creationId xmlns:a16="http://schemas.microsoft.com/office/drawing/2014/main" id="{0ABE2F22-5018-E43C-48F6-8CABDF81DE7E}"/>
              </a:ext>
            </a:extLst>
          </p:cNvPr>
          <p:cNvSpPr>
            <a:spLocks noGrp="1"/>
          </p:cNvSpPr>
          <p:nvPr>
            <p:ph type="title"/>
          </p:nvPr>
        </p:nvSpPr>
        <p:spPr>
          <a:xfrm>
            <a:off x="1208315" y="-52738"/>
            <a:ext cx="6961346" cy="857250"/>
          </a:xfrm>
        </p:spPr>
        <p:txBody>
          <a:bodyPr>
            <a:noAutofit/>
          </a:bodyPr>
          <a:lstStyle/>
          <a:p>
            <a:pPr defTabSz="914378">
              <a:spcBef>
                <a:spcPts val="0"/>
              </a:spcBef>
              <a:defRPr/>
            </a:pPr>
            <a:r>
              <a:rPr lang="en-GB" sz="3200" dirty="0">
                <a:solidFill>
                  <a:schemeClr val="bg1"/>
                </a:solidFill>
              </a:rPr>
              <a:t>Mėlynojo </a:t>
            </a:r>
            <a:r>
              <a:rPr lang="en-GB" sz="3200" dirty="0" err="1">
                <a:solidFill>
                  <a:schemeClr val="bg1"/>
                </a:solidFill>
              </a:rPr>
              <a:t>liežuvio</a:t>
            </a:r>
            <a:r>
              <a:rPr lang="en-GB" sz="3200" dirty="0">
                <a:solidFill>
                  <a:schemeClr val="bg1"/>
                </a:solidFill>
              </a:rPr>
              <a:t> </a:t>
            </a:r>
            <a:r>
              <a:rPr lang="en-GB" sz="3200" dirty="0" err="1">
                <a:solidFill>
                  <a:schemeClr val="bg1"/>
                </a:solidFill>
              </a:rPr>
              <a:t>liga</a:t>
            </a:r>
            <a:endParaRPr lang="en-GB" sz="3000" i="1" dirty="0">
              <a:solidFill>
                <a:schemeClr val="bg1"/>
              </a:solidFill>
              <a:latin typeface="Times New Roman" panose="02020603050405020304" pitchFamily="18" charset="0"/>
              <a:cs typeface="Times New Roman" panose="02020603050405020304" pitchFamily="18" charset="0"/>
            </a:endParaRPr>
          </a:p>
        </p:txBody>
      </p:sp>
      <p:sp>
        <p:nvSpPr>
          <p:cNvPr id="3" name="Turinio vietos rezervavimo ženklas 2">
            <a:extLst>
              <a:ext uri="{FF2B5EF4-FFF2-40B4-BE49-F238E27FC236}">
                <a16:creationId xmlns:a16="http://schemas.microsoft.com/office/drawing/2014/main" id="{3804A019-99FD-9AB1-BAA6-57D87E56D709}"/>
              </a:ext>
            </a:extLst>
          </p:cNvPr>
          <p:cNvSpPr>
            <a:spLocks noGrp="1"/>
          </p:cNvSpPr>
          <p:nvPr>
            <p:ph idx="1"/>
          </p:nvPr>
        </p:nvSpPr>
        <p:spPr>
          <a:xfrm>
            <a:off x="224852" y="299803"/>
            <a:ext cx="8761745" cy="3591646"/>
          </a:xfrm>
        </p:spPr>
        <p:txBody>
          <a:bodyPr>
            <a:noAutofit/>
          </a:bodyPr>
          <a:lstStyle/>
          <a:p>
            <a:pPr marL="0" indent="0">
              <a:buNone/>
            </a:pPr>
            <a:endParaRPr lang="lt-LT" sz="2000" dirty="0">
              <a:solidFill>
                <a:schemeClr val="bg1"/>
              </a:solidFill>
              <a:effectLst/>
              <a:latin typeface="Times New Roman" panose="02020603050405020304" pitchFamily="18" charset="0"/>
            </a:endParaRPr>
          </a:p>
          <a:p>
            <a:endParaRPr lang="lt-LT" sz="2000" dirty="0">
              <a:solidFill>
                <a:schemeClr val="bg1"/>
              </a:solidFill>
              <a:effectLst/>
              <a:latin typeface="Times New Roman" panose="02020603050405020304" pitchFamily="18" charset="0"/>
            </a:endParaRPr>
          </a:p>
          <a:p>
            <a:pPr marL="0" indent="0" algn="l">
              <a:buNone/>
            </a:pPr>
            <a:endParaRPr lang="lt-LT" sz="2100" dirty="0">
              <a:solidFill>
                <a:schemeClr val="bg1"/>
              </a:solidFill>
              <a:latin typeface="Times New Roman" panose="02020603050405020304" pitchFamily="18" charset="0"/>
              <a:cs typeface="Times New Roman" panose="02020603050405020304" pitchFamily="18" charset="0"/>
            </a:endParaRPr>
          </a:p>
          <a:p>
            <a:pPr algn="just"/>
            <a:endParaRPr lang="en-GB" sz="2100" dirty="0"/>
          </a:p>
        </p:txBody>
      </p:sp>
      <p:sp>
        <p:nvSpPr>
          <p:cNvPr id="7" name="TextBox 6">
            <a:extLst>
              <a:ext uri="{FF2B5EF4-FFF2-40B4-BE49-F238E27FC236}">
                <a16:creationId xmlns:a16="http://schemas.microsoft.com/office/drawing/2014/main" id="{EBD0DD10-0C0F-B2DD-AC46-8F3DDD3D0D4F}"/>
              </a:ext>
            </a:extLst>
          </p:cNvPr>
          <p:cNvSpPr txBox="1"/>
          <p:nvPr/>
        </p:nvSpPr>
        <p:spPr>
          <a:xfrm>
            <a:off x="829456" y="1439056"/>
            <a:ext cx="7485088" cy="2585323"/>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lt-LT" sz="1800" b="1" i="0" u="none" strike="noStrike" kern="1200" cap="none" spc="0" normalizeH="0" baseline="0" noProof="0" dirty="0">
                <a:ln>
                  <a:noFill/>
                </a:ln>
                <a:solidFill>
                  <a:prstClr val="white"/>
                </a:solidFill>
                <a:effectLst/>
                <a:uLnTx/>
                <a:uFillTx/>
                <a:latin typeface="Calibri"/>
                <a:ea typeface="+mn-ea"/>
                <a:cs typeface="+mn-cs"/>
              </a:rPr>
              <a:t>Ligos kontrolės ir likvidavimo priemonės: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lt-LT" sz="1800" b="0" i="0" u="none" strike="noStrike" kern="1200" cap="none" spc="0" normalizeH="0" baseline="0" noProof="0" dirty="0">
              <a:ln>
                <a:noFill/>
              </a:ln>
              <a:solidFill>
                <a:prstClr val="white"/>
              </a:solidFill>
              <a:effectLst/>
              <a:uLnTx/>
              <a:uFillTx/>
              <a:latin typeface="Calibri"/>
              <a:ea typeface="+mn-ea"/>
              <a:cs typeface="+mn-cs"/>
            </a:endParaRP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lt-LT" sz="1800" b="1" i="0" u="none" strike="noStrike" kern="1200" cap="none" spc="0" normalizeH="0" baseline="0" noProof="0" dirty="0">
                <a:ln>
                  <a:noFill/>
                </a:ln>
                <a:solidFill>
                  <a:prstClr val="white"/>
                </a:solidFill>
                <a:effectLst/>
                <a:uLnTx/>
                <a:uFillTx/>
                <a:latin typeface="Calibri"/>
                <a:ea typeface="+mn-ea"/>
                <a:cs typeface="+mn-cs"/>
              </a:rPr>
              <a:t>Privaloma arba savanoriška </a:t>
            </a:r>
            <a:r>
              <a:rPr kumimoji="0" lang="lt-LT" sz="1800" b="0" i="0" u="none" strike="noStrike" kern="1200" cap="none" spc="0" normalizeH="0" baseline="0" noProof="0" dirty="0">
                <a:ln>
                  <a:noFill/>
                </a:ln>
                <a:solidFill>
                  <a:prstClr val="white"/>
                </a:solidFill>
                <a:effectLst/>
                <a:uLnTx/>
                <a:uFillTx/>
                <a:latin typeface="Calibri"/>
                <a:ea typeface="+mn-ea"/>
                <a:cs typeface="+mn-cs"/>
              </a:rPr>
              <a:t>ligai imlių gyvulių vakcinacija nuo nustatyto BTV </a:t>
            </a:r>
            <a:r>
              <a:rPr kumimoji="0" lang="lt-LT" sz="1800" b="0" i="0" u="none" strike="noStrike" kern="1200" cap="none" spc="0" normalizeH="0" baseline="0" noProof="0" dirty="0" err="1">
                <a:ln>
                  <a:noFill/>
                </a:ln>
                <a:solidFill>
                  <a:prstClr val="white"/>
                </a:solidFill>
                <a:effectLst/>
                <a:uLnTx/>
                <a:uFillTx/>
                <a:latin typeface="Calibri"/>
                <a:ea typeface="+mn-ea"/>
                <a:cs typeface="+mn-cs"/>
              </a:rPr>
              <a:t>serotipo</a:t>
            </a:r>
            <a:r>
              <a:rPr kumimoji="0" lang="lt-LT" sz="1800" b="0" i="0" u="none" strike="noStrike" kern="1200" cap="none" spc="0" normalizeH="0" baseline="0" noProof="0" dirty="0">
                <a:ln>
                  <a:noFill/>
                </a:ln>
                <a:solidFill>
                  <a:prstClr val="white"/>
                </a:solidFill>
                <a:effectLst/>
                <a:uLnTx/>
                <a:uFillTx/>
                <a:latin typeface="Calibri"/>
                <a:ea typeface="+mn-ea"/>
                <a:cs typeface="+mn-cs"/>
              </a:rPr>
              <a:t> (problema- kol kas nėra oficialiai registruotos BTV-3 vakcinos)</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lt-LT" sz="1800" b="0" i="0" u="none" strike="noStrike" kern="1200" cap="none" spc="0" normalizeH="0" baseline="0" noProof="0" dirty="0">
              <a:ln>
                <a:noFill/>
              </a:ln>
              <a:solidFill>
                <a:prstClr val="white"/>
              </a:solidFill>
              <a:effectLst/>
              <a:uLnTx/>
              <a:uFillTx/>
              <a:latin typeface="Calibri"/>
              <a:ea typeface="+mn-ea"/>
              <a:cs typeface="+mn-cs"/>
            </a:endParaRP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lt-LT" sz="1800" b="0" i="0" u="none" strike="noStrike" kern="1200" cap="none" spc="0" normalizeH="0" baseline="0" noProof="0" dirty="0" err="1">
                <a:ln>
                  <a:noFill/>
                </a:ln>
                <a:solidFill>
                  <a:prstClr val="white"/>
                </a:solidFill>
                <a:effectLst/>
                <a:uLnTx/>
                <a:uFillTx/>
                <a:latin typeface="Calibri"/>
                <a:ea typeface="+mn-ea"/>
                <a:cs typeface="+mn-cs"/>
              </a:rPr>
              <a:t>Repelentai</a:t>
            </a:r>
            <a:endParaRPr kumimoji="0" lang="lt-LT" sz="1800" b="0" i="0" u="none" strike="noStrike" kern="1200" cap="none" spc="0" normalizeH="0" baseline="0" noProof="0" dirty="0">
              <a:ln>
                <a:noFill/>
              </a:ln>
              <a:solidFill>
                <a:prstClr val="white"/>
              </a:solidFill>
              <a:effectLst/>
              <a:uLnTx/>
              <a:uFillTx/>
              <a:latin typeface="Calibri"/>
              <a:ea typeface="+mn-ea"/>
              <a:cs typeface="+mn-cs"/>
            </a:endParaRP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lt-LT" sz="1800" b="0" i="0" u="none" strike="noStrike" kern="1200" cap="none" spc="0" normalizeH="0" baseline="0" noProof="0" dirty="0">
              <a:ln>
                <a:noFill/>
              </a:ln>
              <a:solidFill>
                <a:prstClr val="white"/>
              </a:solidFill>
              <a:effectLst/>
              <a:uLnTx/>
              <a:uFillTx/>
              <a:latin typeface="Calibri"/>
              <a:ea typeface="+mn-ea"/>
              <a:cs typeface="+mn-cs"/>
            </a:endParaRP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lt-LT" sz="1800" b="0" i="0" u="none" strike="noStrike" kern="1200" cap="none" spc="0" normalizeH="0" baseline="0" noProof="0" dirty="0">
                <a:ln>
                  <a:noFill/>
                </a:ln>
                <a:solidFill>
                  <a:prstClr val="white"/>
                </a:solidFill>
                <a:effectLst/>
                <a:uLnTx/>
                <a:uFillTx/>
                <a:latin typeface="Calibri"/>
                <a:ea typeface="+mn-ea"/>
                <a:cs typeface="+mn-cs"/>
              </a:rPr>
              <a:t>Nuo vektorių apsaugotos gyvulių laikymo vietos (neturi nė viena VN)</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lt-LT" sz="1800" b="0" i="0" u="none" strike="noStrike" kern="1200" cap="none" spc="0" normalizeH="0" baseline="0" noProof="0" dirty="0">
              <a:ln>
                <a:noFill/>
              </a:ln>
              <a:solidFill>
                <a:srgbClr val="000000"/>
              </a:solidFill>
              <a:effectLst/>
              <a:uLnTx/>
              <a:uFillTx/>
              <a:latin typeface="Calibri"/>
              <a:ea typeface="+mn-ea"/>
              <a:cs typeface="+mn-cs"/>
            </a:endParaRPr>
          </a:p>
        </p:txBody>
      </p:sp>
    </p:spTree>
    <p:extLst>
      <p:ext uri="{BB962C8B-B14F-4D97-AF65-F5344CB8AC3E}">
        <p14:creationId xmlns:p14="http://schemas.microsoft.com/office/powerpoint/2010/main" val="47847232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47C5C94-C506-39D1-49E3-1F10F10AD81D}"/>
            </a:ext>
          </a:extLst>
        </p:cNvPr>
        <p:cNvGrpSpPr/>
        <p:nvPr/>
      </p:nvGrpSpPr>
      <p:grpSpPr>
        <a:xfrm>
          <a:off x="0" y="0"/>
          <a:ext cx="0" cy="0"/>
          <a:chOff x="0" y="0"/>
          <a:chExt cx="0" cy="0"/>
        </a:xfrm>
      </p:grpSpPr>
      <p:sp>
        <p:nvSpPr>
          <p:cNvPr id="4" name="Rectangle 3">
            <a:extLst>
              <a:ext uri="{FF2B5EF4-FFF2-40B4-BE49-F238E27FC236}">
                <a16:creationId xmlns:a16="http://schemas.microsoft.com/office/drawing/2014/main" id="{7BEDD8B4-9D7F-D824-EF58-7532CF880C58}"/>
              </a:ext>
            </a:extLst>
          </p:cNvPr>
          <p:cNvSpPr/>
          <p:nvPr/>
        </p:nvSpPr>
        <p:spPr>
          <a:xfrm>
            <a:off x="-1251" y="27842"/>
            <a:ext cx="9144000" cy="5143500"/>
          </a:xfrm>
          <a:prstGeom prst="rect">
            <a:avLst/>
          </a:prstGeom>
          <a:solidFill>
            <a:srgbClr val="2A487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378" rtl="0" eaLnBrk="1" fontAlgn="auto" latinLnBrk="0" hangingPunct="1">
              <a:lnSpc>
                <a:spcPct val="100000"/>
              </a:lnSpc>
              <a:spcBef>
                <a:spcPts val="0"/>
              </a:spcBef>
              <a:spcAft>
                <a:spcPts val="0"/>
              </a:spcAft>
              <a:buClrTx/>
              <a:buSzTx/>
              <a:buFontTx/>
              <a:buNone/>
              <a:tabLst/>
              <a:defRPr/>
            </a:pPr>
            <a:r>
              <a:rPr kumimoji="0" lang="en-GB" sz="3225" b="0" i="0" u="none" strike="noStrike" kern="100" cap="none" spc="0" normalizeH="0" baseline="0" noProof="0">
                <a:ln>
                  <a:noFill/>
                </a:ln>
                <a:solidFill>
                  <a:prstClr val="white"/>
                </a:solidFill>
                <a:effectLst/>
                <a:uLnTx/>
                <a:uFillTx/>
                <a:latin typeface="Calibri" panose="020F0502020204030204" pitchFamily="34" charset="0"/>
                <a:ea typeface="Calibri" panose="020F0502020204030204" pitchFamily="34" charset="0"/>
                <a:cs typeface="Arial" panose="020B0604020202020204" pitchFamily="34" charset="0"/>
              </a:rPr>
              <a:t/>
            </a:r>
            <a:br>
              <a:rPr kumimoji="0" lang="en-GB" sz="3225" b="0" i="0" u="none" strike="noStrike" kern="100" cap="none" spc="0" normalizeH="0" baseline="0" noProof="0">
                <a:ln>
                  <a:noFill/>
                </a:ln>
                <a:solidFill>
                  <a:prstClr val="white"/>
                </a:solidFill>
                <a:effectLst/>
                <a:uLnTx/>
                <a:uFillTx/>
                <a:latin typeface="Calibri" panose="020F0502020204030204" pitchFamily="34" charset="0"/>
                <a:ea typeface="Calibri" panose="020F0502020204030204" pitchFamily="34" charset="0"/>
                <a:cs typeface="Arial" panose="020B0604020202020204" pitchFamily="34" charset="0"/>
              </a:rPr>
            </a:b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Picture 2" descr="C:\Users\Aniuta\Desktop\Untitled-1.png">
            <a:extLst>
              <a:ext uri="{FF2B5EF4-FFF2-40B4-BE49-F238E27FC236}">
                <a16:creationId xmlns:a16="http://schemas.microsoft.com/office/drawing/2014/main" id="{D9854C2A-0BBC-C5E9-5A2B-B5845F68F42A}"/>
              </a:ext>
            </a:extLst>
          </p:cNvPr>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415187" y="405748"/>
            <a:ext cx="1608028" cy="545347"/>
          </a:xfrm>
          <a:prstGeom prst="rect">
            <a:avLst/>
          </a:prstGeom>
          <a:noFill/>
        </p:spPr>
      </p:pic>
      <p:sp>
        <p:nvSpPr>
          <p:cNvPr id="8" name="TextBox 7">
            <a:extLst>
              <a:ext uri="{FF2B5EF4-FFF2-40B4-BE49-F238E27FC236}">
                <a16:creationId xmlns:a16="http://schemas.microsoft.com/office/drawing/2014/main" id="{68A5E4C6-3CB9-93CF-B49C-8CEC3E3B5855}"/>
              </a:ext>
            </a:extLst>
          </p:cNvPr>
          <p:cNvSpPr txBox="1"/>
          <p:nvPr/>
        </p:nvSpPr>
        <p:spPr>
          <a:xfrm>
            <a:off x="3775672" y="4639955"/>
            <a:ext cx="1371600" cy="153888"/>
          </a:xfrm>
          <a:prstGeom prst="rect">
            <a:avLst/>
          </a:prstGeom>
          <a:noFill/>
        </p:spPr>
        <p:txBody>
          <a:bodyPr wrap="square" lIns="0" tIns="0" rIns="0" bIns="0" rtlCol="0">
            <a:spAutoFit/>
          </a:bodyPr>
          <a:lstStyle/>
          <a:p>
            <a:pPr marL="0" marR="0" lvl="0" indent="0" algn="ctr" defTabSz="914378" rtl="0" eaLnBrk="1" fontAlgn="auto" latinLnBrk="0" hangingPunct="1">
              <a:lnSpc>
                <a:spcPct val="100000"/>
              </a:lnSpc>
              <a:spcBef>
                <a:spcPts val="0"/>
              </a:spcBef>
              <a:spcAft>
                <a:spcPts val="0"/>
              </a:spcAft>
              <a:buClrTx/>
              <a:buSzTx/>
              <a:buFontTx/>
              <a:buNone/>
              <a:tabLst/>
              <a:defRPr/>
            </a:pPr>
            <a:r>
              <a:rPr kumimoji="0" lang="en-US" sz="1000" b="0" i="0" u="none" strike="noStrike" kern="1200" cap="none" spc="70" normalizeH="0" baseline="0" noProof="0">
                <a:ln>
                  <a:noFill/>
                </a:ln>
                <a:solidFill>
                  <a:prstClr val="white"/>
                </a:solidFill>
                <a:effectLst/>
                <a:uLnTx/>
                <a:uFillTx/>
                <a:latin typeface="Arial" pitchFamily="34" charset="0"/>
                <a:ea typeface="+mn-ea"/>
                <a:cs typeface="Arial" pitchFamily="34" charset="0"/>
              </a:rPr>
              <a:t>www.vmvt.lt</a:t>
            </a:r>
          </a:p>
        </p:txBody>
      </p:sp>
      <p:cxnSp>
        <p:nvCxnSpPr>
          <p:cNvPr id="9" name="Straight Connector 8">
            <a:extLst>
              <a:ext uri="{FF2B5EF4-FFF2-40B4-BE49-F238E27FC236}">
                <a16:creationId xmlns:a16="http://schemas.microsoft.com/office/drawing/2014/main" id="{E5699249-F5FC-7CC6-75D1-D09443516B98}"/>
              </a:ext>
            </a:extLst>
          </p:cNvPr>
          <p:cNvCxnSpPr/>
          <p:nvPr/>
        </p:nvCxnSpPr>
        <p:spPr>
          <a:xfrm>
            <a:off x="3726687" y="4558393"/>
            <a:ext cx="1585973" cy="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pic>
        <p:nvPicPr>
          <p:cNvPr id="7171" name="Picture 3" descr="C:\Users\Aniuta\Desktop\16.png">
            <a:extLst>
              <a:ext uri="{FF2B5EF4-FFF2-40B4-BE49-F238E27FC236}">
                <a16:creationId xmlns:a16="http://schemas.microsoft.com/office/drawing/2014/main" id="{A9C0222B-651A-8560-D3BF-F795C410176E}"/>
              </a:ext>
            </a:extLst>
          </p:cNvPr>
          <p:cNvPicPr>
            <a:picLocks noChangeAspect="1"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flipH="1">
            <a:off x="9068526" y="0"/>
            <a:ext cx="156152" cy="5143500"/>
          </a:xfrm>
          <a:prstGeom prst="rect">
            <a:avLst/>
          </a:prstGeom>
          <a:noFill/>
        </p:spPr>
      </p:pic>
      <p:sp>
        <p:nvSpPr>
          <p:cNvPr id="2" name="Pavadinimas 1">
            <a:extLst>
              <a:ext uri="{FF2B5EF4-FFF2-40B4-BE49-F238E27FC236}">
                <a16:creationId xmlns:a16="http://schemas.microsoft.com/office/drawing/2014/main" id="{94C72051-A1FA-05F8-C821-5F2DF85C6862}"/>
              </a:ext>
            </a:extLst>
          </p:cNvPr>
          <p:cNvSpPr>
            <a:spLocks noGrp="1"/>
          </p:cNvSpPr>
          <p:nvPr>
            <p:ph type="title"/>
          </p:nvPr>
        </p:nvSpPr>
        <p:spPr>
          <a:xfrm>
            <a:off x="1208315" y="-52738"/>
            <a:ext cx="6961346" cy="857250"/>
          </a:xfrm>
        </p:spPr>
        <p:txBody>
          <a:bodyPr>
            <a:noAutofit/>
          </a:bodyPr>
          <a:lstStyle/>
          <a:p>
            <a:pPr defTabSz="914378">
              <a:spcBef>
                <a:spcPts val="0"/>
              </a:spcBef>
              <a:defRPr/>
            </a:pPr>
            <a:r>
              <a:rPr lang="en-GB" sz="3200" dirty="0">
                <a:solidFill>
                  <a:schemeClr val="bg1"/>
                </a:solidFill>
              </a:rPr>
              <a:t>Mėlynojo </a:t>
            </a:r>
            <a:r>
              <a:rPr lang="en-GB" sz="3200" dirty="0" err="1">
                <a:solidFill>
                  <a:schemeClr val="bg1"/>
                </a:solidFill>
              </a:rPr>
              <a:t>liežuvio</a:t>
            </a:r>
            <a:r>
              <a:rPr lang="en-GB" sz="3200" dirty="0">
                <a:solidFill>
                  <a:schemeClr val="bg1"/>
                </a:solidFill>
              </a:rPr>
              <a:t> </a:t>
            </a:r>
            <a:r>
              <a:rPr lang="en-GB" sz="3200" dirty="0" err="1">
                <a:solidFill>
                  <a:schemeClr val="bg1"/>
                </a:solidFill>
              </a:rPr>
              <a:t>liga</a:t>
            </a:r>
            <a:endParaRPr lang="en-GB" sz="3000" i="1" dirty="0">
              <a:solidFill>
                <a:schemeClr val="bg1"/>
              </a:solidFill>
              <a:latin typeface="Times New Roman" panose="02020603050405020304" pitchFamily="18" charset="0"/>
              <a:cs typeface="Times New Roman" panose="02020603050405020304" pitchFamily="18" charset="0"/>
            </a:endParaRPr>
          </a:p>
        </p:txBody>
      </p:sp>
      <p:sp>
        <p:nvSpPr>
          <p:cNvPr id="3" name="Turinio vietos rezervavimo ženklas 2">
            <a:extLst>
              <a:ext uri="{FF2B5EF4-FFF2-40B4-BE49-F238E27FC236}">
                <a16:creationId xmlns:a16="http://schemas.microsoft.com/office/drawing/2014/main" id="{99D8EBC4-603A-9338-9ABC-EE703E0094DA}"/>
              </a:ext>
            </a:extLst>
          </p:cNvPr>
          <p:cNvSpPr>
            <a:spLocks noGrp="1"/>
          </p:cNvSpPr>
          <p:nvPr>
            <p:ph idx="1"/>
          </p:nvPr>
        </p:nvSpPr>
        <p:spPr>
          <a:xfrm>
            <a:off x="224852" y="299803"/>
            <a:ext cx="8761745" cy="3591646"/>
          </a:xfrm>
        </p:spPr>
        <p:txBody>
          <a:bodyPr>
            <a:noAutofit/>
          </a:bodyPr>
          <a:lstStyle/>
          <a:p>
            <a:pPr marL="0" indent="0">
              <a:buNone/>
            </a:pPr>
            <a:endParaRPr lang="lt-LT" sz="2000" dirty="0">
              <a:solidFill>
                <a:schemeClr val="bg1"/>
              </a:solidFill>
              <a:effectLst/>
              <a:latin typeface="Times New Roman" panose="02020603050405020304" pitchFamily="18" charset="0"/>
            </a:endParaRPr>
          </a:p>
          <a:p>
            <a:endParaRPr lang="lt-LT" sz="2000" dirty="0">
              <a:solidFill>
                <a:schemeClr val="bg1"/>
              </a:solidFill>
              <a:effectLst/>
              <a:latin typeface="Times New Roman" panose="02020603050405020304" pitchFamily="18" charset="0"/>
            </a:endParaRPr>
          </a:p>
          <a:p>
            <a:pPr marL="0" indent="0" algn="l">
              <a:buNone/>
            </a:pPr>
            <a:endParaRPr lang="lt-LT" sz="2100" dirty="0">
              <a:solidFill>
                <a:schemeClr val="bg1"/>
              </a:solidFill>
              <a:latin typeface="Times New Roman" panose="02020603050405020304" pitchFamily="18" charset="0"/>
              <a:cs typeface="Times New Roman" panose="02020603050405020304" pitchFamily="18" charset="0"/>
            </a:endParaRPr>
          </a:p>
          <a:p>
            <a:pPr algn="just"/>
            <a:endParaRPr lang="en-GB" sz="2100" dirty="0"/>
          </a:p>
        </p:txBody>
      </p:sp>
      <p:sp>
        <p:nvSpPr>
          <p:cNvPr id="6" name="TextBox 5">
            <a:extLst>
              <a:ext uri="{FF2B5EF4-FFF2-40B4-BE49-F238E27FC236}">
                <a16:creationId xmlns:a16="http://schemas.microsoft.com/office/drawing/2014/main" id="{BA3AC9D3-9D7A-C681-A927-1BB7F234B0A3}"/>
              </a:ext>
            </a:extLst>
          </p:cNvPr>
          <p:cNvSpPr txBox="1"/>
          <p:nvPr/>
        </p:nvSpPr>
        <p:spPr>
          <a:xfrm>
            <a:off x="224853" y="909865"/>
            <a:ext cx="8199620" cy="35394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lt-LT" sz="1400" b="1" i="0" u="none" strike="noStrike" kern="1200" cap="none" spc="0" normalizeH="0" baseline="0" noProof="0" dirty="0">
              <a:ln>
                <a:noFill/>
              </a:ln>
              <a:solidFill>
                <a:prstClr val="white"/>
              </a:solidFill>
              <a:effectLst/>
              <a:uLnTx/>
              <a:uFillTx/>
              <a:latin typeface="Calibri"/>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lt-LT" sz="1400" b="1" i="0" u="none" strike="noStrike" kern="1200" cap="none" spc="0" normalizeH="0" baseline="0" noProof="0" dirty="0">
                <a:ln>
                  <a:noFill/>
                </a:ln>
                <a:solidFill>
                  <a:prstClr val="white"/>
                </a:solidFill>
                <a:effectLst/>
                <a:uLnTx/>
                <a:uFillTx/>
                <a:latin typeface="Calibri"/>
                <a:ea typeface="+mn-ea"/>
                <a:cs typeface="+mn-cs"/>
              </a:rPr>
              <a:t>Ligos kontrolės priemonės, taikomos patvirtinus mėlynojo liežuvio viruso infekciją</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lt-LT" sz="1400" b="0" i="0" u="none" strike="noStrike" kern="1200" cap="none" spc="0" normalizeH="0" baseline="0" noProof="0" dirty="0">
              <a:ln>
                <a:noFill/>
              </a:ln>
              <a:solidFill>
                <a:prstClr val="white"/>
              </a:solidFill>
              <a:effectLst/>
              <a:uLnTx/>
              <a:uFillTx/>
              <a:latin typeface="Calibri"/>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lt-LT" sz="1400" b="0" i="0" u="none" strike="noStrike" kern="1200" cap="none" spc="0" normalizeH="0" baseline="0" noProof="0" dirty="0">
                <a:ln>
                  <a:noFill/>
                </a:ln>
                <a:solidFill>
                  <a:prstClr val="white"/>
                </a:solidFill>
                <a:effectLst/>
                <a:uLnTx/>
                <a:uFillTx/>
                <a:latin typeface="Calibri"/>
                <a:ea typeface="+mn-ea"/>
                <a:cs typeface="+mn-cs"/>
              </a:rPr>
              <a:t>1.   Jeigu patvirtinama MLV infekcija, kompetentinga institucija:</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lt-LT" sz="1400" b="0" i="0" u="none" strike="noStrike" kern="1200" cap="none" spc="0" normalizeH="0" baseline="0" noProof="0" dirty="0">
                <a:ln>
                  <a:noFill/>
                </a:ln>
                <a:solidFill>
                  <a:prstClr val="white"/>
                </a:solidFill>
                <a:effectLst/>
                <a:uLnTx/>
                <a:uFillTx/>
                <a:latin typeface="Calibri"/>
                <a:ea typeface="+mn-ea"/>
                <a:cs typeface="+mn-cs"/>
              </a:rPr>
              <a:t>a) jei reikia, </a:t>
            </a:r>
            <a:r>
              <a:rPr kumimoji="0" lang="lt-LT" sz="1400" b="1" i="0" u="none" strike="noStrike" kern="1200" cap="none" spc="0" normalizeH="0" baseline="0" noProof="0" dirty="0">
                <a:ln>
                  <a:noFill/>
                </a:ln>
                <a:solidFill>
                  <a:prstClr val="white"/>
                </a:solidFill>
                <a:effectLst/>
                <a:uLnTx/>
                <a:uFillTx/>
                <a:latin typeface="Calibri"/>
                <a:ea typeface="+mn-ea"/>
                <a:cs typeface="+mn-cs"/>
              </a:rPr>
              <a:t>nustato arba išplečia atitinkamą zoną pagal likvidavimo </a:t>
            </a:r>
            <a:r>
              <a:rPr kumimoji="0" lang="lt-LT" sz="1400" b="1" i="0" u="none" strike="noStrike" kern="1200" cap="none" spc="0" normalizeH="0" baseline="0" noProof="0" dirty="0" err="1">
                <a:ln>
                  <a:noFill/>
                </a:ln>
                <a:solidFill>
                  <a:prstClr val="white"/>
                </a:solidFill>
                <a:effectLst/>
                <a:uLnTx/>
                <a:uFillTx/>
                <a:latin typeface="Calibri"/>
                <a:ea typeface="+mn-ea"/>
                <a:cs typeface="+mn-cs"/>
              </a:rPr>
              <a:t>program</a:t>
            </a:r>
            <a:r>
              <a:rPr kumimoji="0" lang="en-US" sz="1400" b="1" i="0" u="none" strike="noStrike" kern="1200" cap="none" spc="0" normalizeH="0" baseline="0" noProof="0" dirty="0">
                <a:ln>
                  <a:noFill/>
                </a:ln>
                <a:solidFill>
                  <a:prstClr val="white"/>
                </a:solidFill>
                <a:effectLst/>
                <a:uLnTx/>
                <a:uFillTx/>
                <a:latin typeface="Calibri"/>
                <a:ea typeface="+mn-ea"/>
                <a:cs typeface="+mn-cs"/>
              </a:rPr>
              <a:t> (150 km)</a:t>
            </a:r>
            <a:r>
              <a:rPr kumimoji="0" lang="lt-LT" sz="1400" b="1" i="0" u="none" strike="noStrike" kern="1200" cap="none" spc="0" normalizeH="0" baseline="0" noProof="0" dirty="0">
                <a:ln>
                  <a:noFill/>
                </a:ln>
                <a:solidFill>
                  <a:prstClr val="white"/>
                </a:solidFill>
                <a:effectLst/>
                <a:uLnTx/>
                <a:uFillTx/>
                <a:latin typeface="Calibri"/>
                <a:ea typeface="+mn-ea"/>
                <a:cs typeface="+mn-cs"/>
              </a:rPr>
              <a:t>;</a:t>
            </a:r>
            <a:endParaRPr kumimoji="0" lang="lt-LT" sz="1400" b="0" i="0" u="none" strike="noStrike" kern="1200" cap="none" spc="0" normalizeH="0" baseline="0" noProof="0" dirty="0">
              <a:ln>
                <a:noFill/>
              </a:ln>
              <a:solidFill>
                <a:prstClr val="white"/>
              </a:solidFill>
              <a:effectLst/>
              <a:uLnTx/>
              <a:uFillTx/>
              <a:latin typeface="Calibri"/>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lt-LT" sz="1400" b="0" i="0" u="none" strike="noStrike" kern="1200" cap="none" spc="0" normalizeH="0" baseline="0" noProof="0" dirty="0">
                <a:ln>
                  <a:noFill/>
                </a:ln>
                <a:solidFill>
                  <a:prstClr val="white"/>
                </a:solidFill>
                <a:effectLst/>
                <a:uLnTx/>
                <a:uFillTx/>
                <a:latin typeface="Calibri"/>
                <a:ea typeface="+mn-ea"/>
                <a:cs typeface="+mn-cs"/>
              </a:rPr>
              <a:t>b) jei reikia, atlieka </a:t>
            </a:r>
            <a:r>
              <a:rPr kumimoji="0" lang="lt-LT" sz="1400" b="0" i="0" u="none" strike="noStrike" kern="1200" cap="none" spc="0" normalizeH="0" baseline="0" noProof="0" dirty="0" err="1">
                <a:ln>
                  <a:noFill/>
                </a:ln>
                <a:solidFill>
                  <a:prstClr val="white"/>
                </a:solidFill>
                <a:effectLst/>
                <a:uLnTx/>
                <a:uFillTx/>
                <a:latin typeface="Calibri"/>
                <a:ea typeface="+mn-ea"/>
                <a:cs typeface="+mn-cs"/>
              </a:rPr>
              <a:t>epizootologinį</a:t>
            </a:r>
            <a:r>
              <a:rPr kumimoji="0" lang="lt-LT" sz="1400" b="0" i="0" u="none" strike="noStrike" kern="1200" cap="none" spc="0" normalizeH="0" baseline="0" noProof="0" dirty="0">
                <a:ln>
                  <a:noFill/>
                </a:ln>
                <a:solidFill>
                  <a:prstClr val="white"/>
                </a:solidFill>
                <a:effectLst/>
                <a:uLnTx/>
                <a:uFillTx/>
                <a:latin typeface="Calibri"/>
                <a:ea typeface="+mn-ea"/>
                <a:cs typeface="+mn-cs"/>
              </a:rPr>
              <a:t> tyrimą;</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lt-LT" sz="1400" b="0" i="0" u="none" strike="noStrike" kern="1200" cap="none" spc="0" normalizeH="0" baseline="0" noProof="0" dirty="0">
                <a:ln>
                  <a:noFill/>
                </a:ln>
                <a:solidFill>
                  <a:prstClr val="white"/>
                </a:solidFill>
                <a:effectLst/>
                <a:uLnTx/>
                <a:uFillTx/>
                <a:latin typeface="Calibri"/>
                <a:ea typeface="+mn-ea"/>
                <a:cs typeface="+mn-cs"/>
              </a:rPr>
              <a:t>c) apriboja </a:t>
            </a:r>
            <a:r>
              <a:rPr kumimoji="0" lang="lt-LT" sz="1400" b="1" i="0" u="none" strike="noStrike" kern="1200" cap="none" spc="0" normalizeH="0" baseline="0" noProof="0" dirty="0">
                <a:ln>
                  <a:noFill/>
                </a:ln>
                <a:solidFill>
                  <a:prstClr val="white"/>
                </a:solidFill>
                <a:effectLst/>
                <a:uLnTx/>
                <a:uFillTx/>
                <a:latin typeface="Calibri"/>
                <a:ea typeface="+mn-ea"/>
                <a:cs typeface="+mn-cs"/>
              </a:rPr>
              <a:t>tikslinės gyvūnų populiacijos gyvūnų perkėlimą </a:t>
            </a:r>
            <a:r>
              <a:rPr kumimoji="0" lang="lt-LT" sz="1400" b="0" i="0" u="none" strike="noStrike" kern="1200" cap="none" spc="0" normalizeH="0" baseline="0" noProof="0" dirty="0">
                <a:ln>
                  <a:noFill/>
                </a:ln>
                <a:solidFill>
                  <a:prstClr val="white"/>
                </a:solidFill>
                <a:effectLst/>
                <a:uLnTx/>
                <a:uFillTx/>
                <a:latin typeface="Calibri"/>
                <a:ea typeface="+mn-ea"/>
                <a:cs typeface="+mn-cs"/>
              </a:rPr>
              <a:t>iš ūkio, kuriame jie laikomi, nebent tai būtų leidžiama numatant tuos gyvūnus nedelsiant paskersti;</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lt-LT" sz="1400" b="0" i="0" u="none" strike="noStrike" kern="1200" cap="none" spc="0" normalizeH="0" baseline="0" noProof="0" dirty="0">
                <a:ln>
                  <a:noFill/>
                </a:ln>
                <a:solidFill>
                  <a:prstClr val="white"/>
                </a:solidFill>
                <a:effectLst/>
                <a:uLnTx/>
                <a:uFillTx/>
                <a:latin typeface="Calibri"/>
                <a:ea typeface="+mn-ea"/>
                <a:cs typeface="+mn-cs"/>
              </a:rPr>
              <a:t>d) apriboja </a:t>
            </a:r>
            <a:r>
              <a:rPr kumimoji="0" lang="lt-LT" sz="1400" b="1" i="0" u="none" strike="noStrike" kern="1200" cap="none" spc="0" normalizeH="0" baseline="0" noProof="0" dirty="0">
                <a:ln>
                  <a:noFill/>
                </a:ln>
                <a:solidFill>
                  <a:prstClr val="white"/>
                </a:solidFill>
                <a:effectLst/>
                <a:uLnTx/>
                <a:uFillTx/>
                <a:latin typeface="Calibri"/>
                <a:ea typeface="+mn-ea"/>
                <a:cs typeface="+mn-cs"/>
              </a:rPr>
              <a:t>tikslinės gyvūnų populiacijos gyvūnų genetinės medžiagos produktų vežimą </a:t>
            </a:r>
            <a:r>
              <a:rPr kumimoji="0" lang="lt-LT" sz="1400" b="0" i="0" u="none" strike="noStrike" kern="1200" cap="none" spc="0" normalizeH="0" baseline="0" noProof="0" dirty="0">
                <a:ln>
                  <a:noFill/>
                </a:ln>
                <a:solidFill>
                  <a:prstClr val="white"/>
                </a:solidFill>
                <a:effectLst/>
                <a:uLnTx/>
                <a:uFillTx/>
                <a:latin typeface="Calibri"/>
                <a:ea typeface="+mn-ea"/>
                <a:cs typeface="+mn-cs"/>
              </a:rPr>
              <a:t>iš ūkio, kuriame jie laikomi;</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lt-LT" sz="1400" b="0" i="0" u="none" strike="noStrike" kern="1200" cap="none" spc="0" normalizeH="0" baseline="0" noProof="0" dirty="0">
                <a:ln>
                  <a:noFill/>
                </a:ln>
                <a:solidFill>
                  <a:prstClr val="white"/>
                </a:solidFill>
                <a:effectLst/>
                <a:uLnTx/>
                <a:uFillTx/>
                <a:latin typeface="Calibri"/>
                <a:ea typeface="+mn-ea"/>
                <a:cs typeface="+mn-cs"/>
              </a:rPr>
              <a:t>e) nurodo taikyti tinkamas rizikos mažinimo priemones, kuriomis tikslinės gyvūnų populiacijos gyvūnai būtų </a:t>
            </a:r>
            <a:r>
              <a:rPr kumimoji="0" lang="lt-LT" sz="1400" b="1" i="0" u="none" strike="noStrike" kern="1200" cap="none" spc="0" normalizeH="0" baseline="0" noProof="0" dirty="0">
                <a:ln>
                  <a:noFill/>
                </a:ln>
                <a:solidFill>
                  <a:prstClr val="white"/>
                </a:solidFill>
                <a:effectLst/>
                <a:uLnTx/>
                <a:uFillTx/>
                <a:latin typeface="Calibri"/>
                <a:ea typeface="+mn-ea"/>
                <a:cs typeface="+mn-cs"/>
              </a:rPr>
              <a:t>apsaugoti nuo užkrato per</a:t>
            </a:r>
            <a:r>
              <a:rPr kumimoji="0" lang="lt-LT" sz="1400" b="0" i="0" u="none" strike="noStrike" kern="1200" cap="none" spc="0" normalizeH="0" baseline="0" noProof="0" dirty="0">
                <a:ln>
                  <a:noFill/>
                </a:ln>
                <a:solidFill>
                  <a:prstClr val="white"/>
                </a:solidFill>
                <a:effectLst/>
                <a:uLnTx/>
                <a:uFillTx/>
                <a:latin typeface="Calibri"/>
                <a:ea typeface="+mn-ea"/>
                <a:cs typeface="+mn-cs"/>
              </a:rPr>
              <a:t>nešėjų arba būtų sumažintas gyvūnų sąlytis su jais, kai kompetentinga institucija mano, kad tai būtina, ir kai tai techniškai įmanoma;</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lt-LT" sz="1400" b="0" i="0" u="none" strike="noStrike" kern="1200" cap="none" spc="0" normalizeH="0" baseline="0" noProof="0" dirty="0">
                <a:ln>
                  <a:noFill/>
                </a:ln>
                <a:solidFill>
                  <a:prstClr val="white"/>
                </a:solidFill>
                <a:effectLst/>
                <a:uLnTx/>
                <a:uFillTx/>
                <a:latin typeface="Calibri"/>
                <a:ea typeface="+mn-ea"/>
                <a:cs typeface="+mn-cs"/>
              </a:rPr>
              <a:t>f) nustatytas ligos kontrolės priemones taiko visiems ūkiams, kurie yra epizootiniu ryšiu susiję su patvirtintu ligos atveju, įskaitant tuos ūkius, kuriuose laikomi tikslinės gyvūnų populiacijos gyvūnai, turėję panašų sąlytį su infekuotais užkrato pernešėjais, kaip ir patvirtintu ligos atveju.</a:t>
            </a:r>
          </a:p>
        </p:txBody>
      </p:sp>
    </p:spTree>
    <p:extLst>
      <p:ext uri="{BB962C8B-B14F-4D97-AF65-F5344CB8AC3E}">
        <p14:creationId xmlns:p14="http://schemas.microsoft.com/office/powerpoint/2010/main" val="80007278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E602B8B-0270-3AAE-BD05-92F281A06B6B}"/>
            </a:ext>
          </a:extLst>
        </p:cNvPr>
        <p:cNvGrpSpPr/>
        <p:nvPr/>
      </p:nvGrpSpPr>
      <p:grpSpPr>
        <a:xfrm>
          <a:off x="0" y="0"/>
          <a:ext cx="0" cy="0"/>
          <a:chOff x="0" y="0"/>
          <a:chExt cx="0" cy="0"/>
        </a:xfrm>
      </p:grpSpPr>
      <p:sp>
        <p:nvSpPr>
          <p:cNvPr id="4" name="Rectangle 3">
            <a:extLst>
              <a:ext uri="{FF2B5EF4-FFF2-40B4-BE49-F238E27FC236}">
                <a16:creationId xmlns:a16="http://schemas.microsoft.com/office/drawing/2014/main" id="{450C31CB-33E4-5DE0-2DE5-F32117F5250E}"/>
              </a:ext>
            </a:extLst>
          </p:cNvPr>
          <p:cNvSpPr/>
          <p:nvPr/>
        </p:nvSpPr>
        <p:spPr>
          <a:xfrm>
            <a:off x="-1251" y="27842"/>
            <a:ext cx="9144000" cy="5143500"/>
          </a:xfrm>
          <a:prstGeom prst="rect">
            <a:avLst/>
          </a:prstGeom>
          <a:solidFill>
            <a:srgbClr val="2A487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378" rtl="0" eaLnBrk="1" fontAlgn="auto" latinLnBrk="0" hangingPunct="1">
              <a:lnSpc>
                <a:spcPct val="100000"/>
              </a:lnSpc>
              <a:spcBef>
                <a:spcPts val="0"/>
              </a:spcBef>
              <a:spcAft>
                <a:spcPts val="0"/>
              </a:spcAft>
              <a:buClrTx/>
              <a:buSzTx/>
              <a:buFontTx/>
              <a:buNone/>
              <a:tabLst/>
              <a:defRPr/>
            </a:pPr>
            <a:r>
              <a:rPr kumimoji="0" lang="en-GB" sz="3225" b="0" i="0" u="none" strike="noStrike" kern="100" cap="none" spc="0" normalizeH="0" baseline="0" noProof="0">
                <a:ln>
                  <a:noFill/>
                </a:ln>
                <a:solidFill>
                  <a:prstClr val="white"/>
                </a:solidFill>
                <a:effectLst/>
                <a:uLnTx/>
                <a:uFillTx/>
                <a:latin typeface="Calibri" panose="020F0502020204030204" pitchFamily="34" charset="0"/>
                <a:ea typeface="Calibri" panose="020F0502020204030204" pitchFamily="34" charset="0"/>
                <a:cs typeface="Arial" panose="020B0604020202020204" pitchFamily="34" charset="0"/>
              </a:rPr>
              <a:t/>
            </a:r>
            <a:br>
              <a:rPr kumimoji="0" lang="en-GB" sz="3225" b="0" i="0" u="none" strike="noStrike" kern="100" cap="none" spc="0" normalizeH="0" baseline="0" noProof="0">
                <a:ln>
                  <a:noFill/>
                </a:ln>
                <a:solidFill>
                  <a:prstClr val="white"/>
                </a:solidFill>
                <a:effectLst/>
                <a:uLnTx/>
                <a:uFillTx/>
                <a:latin typeface="Calibri" panose="020F0502020204030204" pitchFamily="34" charset="0"/>
                <a:ea typeface="Calibri" panose="020F0502020204030204" pitchFamily="34" charset="0"/>
                <a:cs typeface="Arial" panose="020B0604020202020204" pitchFamily="34" charset="0"/>
              </a:rPr>
            </a:b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Picture 2" descr="C:\Users\Aniuta\Desktop\Untitled-1.png">
            <a:extLst>
              <a:ext uri="{FF2B5EF4-FFF2-40B4-BE49-F238E27FC236}">
                <a16:creationId xmlns:a16="http://schemas.microsoft.com/office/drawing/2014/main" id="{F558D2F2-A986-EEDF-4CDC-B2707767C2A8}"/>
              </a:ext>
            </a:extLst>
          </p:cNvPr>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415187" y="405748"/>
            <a:ext cx="1608028" cy="545347"/>
          </a:xfrm>
          <a:prstGeom prst="rect">
            <a:avLst/>
          </a:prstGeom>
          <a:noFill/>
        </p:spPr>
      </p:pic>
      <p:sp>
        <p:nvSpPr>
          <p:cNvPr id="8" name="TextBox 7">
            <a:extLst>
              <a:ext uri="{FF2B5EF4-FFF2-40B4-BE49-F238E27FC236}">
                <a16:creationId xmlns:a16="http://schemas.microsoft.com/office/drawing/2014/main" id="{CE136783-FA0E-020B-3A0C-78387EA6CF54}"/>
              </a:ext>
            </a:extLst>
          </p:cNvPr>
          <p:cNvSpPr txBox="1"/>
          <p:nvPr/>
        </p:nvSpPr>
        <p:spPr>
          <a:xfrm>
            <a:off x="3775672" y="4639955"/>
            <a:ext cx="1371600" cy="153888"/>
          </a:xfrm>
          <a:prstGeom prst="rect">
            <a:avLst/>
          </a:prstGeom>
          <a:noFill/>
        </p:spPr>
        <p:txBody>
          <a:bodyPr wrap="square" lIns="0" tIns="0" rIns="0" bIns="0" rtlCol="0">
            <a:spAutoFit/>
          </a:bodyPr>
          <a:lstStyle/>
          <a:p>
            <a:pPr marL="0" marR="0" lvl="0" indent="0" algn="ctr" defTabSz="914378" rtl="0" eaLnBrk="1" fontAlgn="auto" latinLnBrk="0" hangingPunct="1">
              <a:lnSpc>
                <a:spcPct val="100000"/>
              </a:lnSpc>
              <a:spcBef>
                <a:spcPts val="0"/>
              </a:spcBef>
              <a:spcAft>
                <a:spcPts val="0"/>
              </a:spcAft>
              <a:buClrTx/>
              <a:buSzTx/>
              <a:buFontTx/>
              <a:buNone/>
              <a:tabLst/>
              <a:defRPr/>
            </a:pPr>
            <a:r>
              <a:rPr kumimoji="0" lang="en-US" sz="1000" b="0" i="0" u="none" strike="noStrike" kern="1200" cap="none" spc="70" normalizeH="0" baseline="0" noProof="0">
                <a:ln>
                  <a:noFill/>
                </a:ln>
                <a:solidFill>
                  <a:prstClr val="white"/>
                </a:solidFill>
                <a:effectLst/>
                <a:uLnTx/>
                <a:uFillTx/>
                <a:latin typeface="Arial" pitchFamily="34" charset="0"/>
                <a:ea typeface="+mn-ea"/>
                <a:cs typeface="Arial" pitchFamily="34" charset="0"/>
              </a:rPr>
              <a:t>www.vmvt.lt</a:t>
            </a:r>
          </a:p>
        </p:txBody>
      </p:sp>
      <p:cxnSp>
        <p:nvCxnSpPr>
          <p:cNvPr id="9" name="Straight Connector 8">
            <a:extLst>
              <a:ext uri="{FF2B5EF4-FFF2-40B4-BE49-F238E27FC236}">
                <a16:creationId xmlns:a16="http://schemas.microsoft.com/office/drawing/2014/main" id="{2424954C-59DC-F0A9-3301-390E6AE741DB}"/>
              </a:ext>
            </a:extLst>
          </p:cNvPr>
          <p:cNvCxnSpPr/>
          <p:nvPr/>
        </p:nvCxnSpPr>
        <p:spPr>
          <a:xfrm>
            <a:off x="3726687" y="4558393"/>
            <a:ext cx="1585973" cy="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pic>
        <p:nvPicPr>
          <p:cNvPr id="7171" name="Picture 3" descr="C:\Users\Aniuta\Desktop\16.png">
            <a:extLst>
              <a:ext uri="{FF2B5EF4-FFF2-40B4-BE49-F238E27FC236}">
                <a16:creationId xmlns:a16="http://schemas.microsoft.com/office/drawing/2014/main" id="{5A34E275-6C3F-F666-A8AD-666135C3457D}"/>
              </a:ext>
            </a:extLst>
          </p:cNvPr>
          <p:cNvPicPr>
            <a:picLocks noChangeAspect="1"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flipH="1">
            <a:off x="9068526" y="0"/>
            <a:ext cx="156152" cy="5143500"/>
          </a:xfrm>
          <a:prstGeom prst="rect">
            <a:avLst/>
          </a:prstGeom>
          <a:noFill/>
        </p:spPr>
      </p:pic>
      <p:sp>
        <p:nvSpPr>
          <p:cNvPr id="2" name="Pavadinimas 1">
            <a:extLst>
              <a:ext uri="{FF2B5EF4-FFF2-40B4-BE49-F238E27FC236}">
                <a16:creationId xmlns:a16="http://schemas.microsoft.com/office/drawing/2014/main" id="{2932A02A-FA05-D132-8F87-52F63AA517A1}"/>
              </a:ext>
            </a:extLst>
          </p:cNvPr>
          <p:cNvSpPr>
            <a:spLocks noGrp="1"/>
          </p:cNvSpPr>
          <p:nvPr>
            <p:ph type="title"/>
          </p:nvPr>
        </p:nvSpPr>
        <p:spPr>
          <a:xfrm>
            <a:off x="1208315" y="-52738"/>
            <a:ext cx="6961346" cy="857250"/>
          </a:xfrm>
        </p:spPr>
        <p:txBody>
          <a:bodyPr>
            <a:noAutofit/>
          </a:bodyPr>
          <a:lstStyle/>
          <a:p>
            <a:pPr defTabSz="914378">
              <a:spcBef>
                <a:spcPts val="0"/>
              </a:spcBef>
              <a:defRPr/>
            </a:pPr>
            <a:r>
              <a:rPr lang="en-GB" sz="3200" dirty="0">
                <a:solidFill>
                  <a:schemeClr val="bg1"/>
                </a:solidFill>
              </a:rPr>
              <a:t>Mėlynojo </a:t>
            </a:r>
            <a:r>
              <a:rPr lang="en-GB" sz="3200" dirty="0" err="1">
                <a:solidFill>
                  <a:schemeClr val="bg1"/>
                </a:solidFill>
              </a:rPr>
              <a:t>liežuvio</a:t>
            </a:r>
            <a:r>
              <a:rPr lang="en-GB" sz="3200" dirty="0">
                <a:solidFill>
                  <a:schemeClr val="bg1"/>
                </a:solidFill>
              </a:rPr>
              <a:t> </a:t>
            </a:r>
            <a:r>
              <a:rPr lang="en-GB" sz="3200" dirty="0" err="1">
                <a:solidFill>
                  <a:schemeClr val="bg1"/>
                </a:solidFill>
              </a:rPr>
              <a:t>liga</a:t>
            </a:r>
            <a:endParaRPr lang="en-GB" sz="3000" i="1" dirty="0">
              <a:solidFill>
                <a:schemeClr val="bg1"/>
              </a:solidFill>
              <a:latin typeface="Times New Roman" panose="02020603050405020304" pitchFamily="18" charset="0"/>
              <a:cs typeface="Times New Roman" panose="02020603050405020304" pitchFamily="18" charset="0"/>
            </a:endParaRPr>
          </a:p>
        </p:txBody>
      </p:sp>
      <p:sp>
        <p:nvSpPr>
          <p:cNvPr id="3" name="Turinio vietos rezervavimo ženklas 2">
            <a:extLst>
              <a:ext uri="{FF2B5EF4-FFF2-40B4-BE49-F238E27FC236}">
                <a16:creationId xmlns:a16="http://schemas.microsoft.com/office/drawing/2014/main" id="{FC10C2FF-3DBD-8200-00AA-5AC16E0280C1}"/>
              </a:ext>
            </a:extLst>
          </p:cNvPr>
          <p:cNvSpPr>
            <a:spLocks noGrp="1"/>
          </p:cNvSpPr>
          <p:nvPr>
            <p:ph idx="1"/>
          </p:nvPr>
        </p:nvSpPr>
        <p:spPr>
          <a:xfrm>
            <a:off x="224852" y="299803"/>
            <a:ext cx="8761745" cy="3591646"/>
          </a:xfrm>
        </p:spPr>
        <p:txBody>
          <a:bodyPr>
            <a:noAutofit/>
          </a:bodyPr>
          <a:lstStyle/>
          <a:p>
            <a:pPr marL="0" indent="0">
              <a:buNone/>
            </a:pPr>
            <a:endParaRPr lang="lt-LT" sz="2000" dirty="0">
              <a:solidFill>
                <a:schemeClr val="bg1"/>
              </a:solidFill>
              <a:effectLst/>
              <a:latin typeface="Times New Roman" panose="02020603050405020304" pitchFamily="18" charset="0"/>
            </a:endParaRPr>
          </a:p>
          <a:p>
            <a:endParaRPr lang="lt-LT" sz="2000" dirty="0">
              <a:solidFill>
                <a:schemeClr val="bg1"/>
              </a:solidFill>
              <a:effectLst/>
              <a:latin typeface="Times New Roman" panose="02020603050405020304" pitchFamily="18" charset="0"/>
            </a:endParaRPr>
          </a:p>
          <a:p>
            <a:pPr marL="0" indent="0" algn="l">
              <a:buNone/>
            </a:pPr>
            <a:endParaRPr lang="lt-LT" sz="2100" dirty="0">
              <a:solidFill>
                <a:schemeClr val="bg1"/>
              </a:solidFill>
              <a:latin typeface="Times New Roman" panose="02020603050405020304" pitchFamily="18" charset="0"/>
              <a:cs typeface="Times New Roman" panose="02020603050405020304" pitchFamily="18" charset="0"/>
            </a:endParaRPr>
          </a:p>
          <a:p>
            <a:pPr algn="just"/>
            <a:endParaRPr lang="en-GB" sz="2100" dirty="0"/>
          </a:p>
        </p:txBody>
      </p:sp>
      <p:sp>
        <p:nvSpPr>
          <p:cNvPr id="7" name="TextBox 6">
            <a:extLst>
              <a:ext uri="{FF2B5EF4-FFF2-40B4-BE49-F238E27FC236}">
                <a16:creationId xmlns:a16="http://schemas.microsoft.com/office/drawing/2014/main" id="{4D54058C-B3E4-5C27-E2C9-085D18433932}"/>
              </a:ext>
            </a:extLst>
          </p:cNvPr>
          <p:cNvSpPr txBox="1"/>
          <p:nvPr/>
        </p:nvSpPr>
        <p:spPr>
          <a:xfrm>
            <a:off x="718928" y="1378484"/>
            <a:ext cx="7485088" cy="64633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lt-LT" sz="1800" b="0" i="0" u="none" strike="noStrike" kern="1200" cap="none" spc="0" normalizeH="0" baseline="0" noProof="0" dirty="0">
              <a:ln>
                <a:noFill/>
              </a:ln>
              <a:solidFill>
                <a:prstClr val="white"/>
              </a:solidFill>
              <a:effectLst/>
              <a:uLnTx/>
              <a:uFillTx/>
              <a:latin typeface="Calibri"/>
              <a:ea typeface="+mn-ea"/>
              <a:cs typeface="+mn-cs"/>
            </a:endParaRP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lt-LT" sz="1800" b="0" i="0" u="none" strike="noStrike" kern="1200" cap="none" spc="0" normalizeH="0" baseline="0" noProof="0" dirty="0">
              <a:ln>
                <a:noFill/>
              </a:ln>
              <a:solidFill>
                <a:srgbClr val="000000"/>
              </a:solidFill>
              <a:effectLst/>
              <a:uLnTx/>
              <a:uFillTx/>
              <a:latin typeface="Calibri"/>
              <a:ea typeface="+mn-ea"/>
              <a:cs typeface="+mn-cs"/>
            </a:endParaRPr>
          </a:p>
        </p:txBody>
      </p:sp>
      <p:graphicFrame>
        <p:nvGraphicFramePr>
          <p:cNvPr id="6" name="Table 5">
            <a:extLst>
              <a:ext uri="{FF2B5EF4-FFF2-40B4-BE49-F238E27FC236}">
                <a16:creationId xmlns:a16="http://schemas.microsoft.com/office/drawing/2014/main" id="{7D0FD86D-A03F-0B2F-B2E6-2DD6C8C839A1}"/>
              </a:ext>
            </a:extLst>
          </p:cNvPr>
          <p:cNvGraphicFramePr>
            <a:graphicFrameLocks noGrp="1"/>
          </p:cNvGraphicFramePr>
          <p:nvPr/>
        </p:nvGraphicFramePr>
        <p:xfrm>
          <a:off x="415188" y="1449049"/>
          <a:ext cx="8089232" cy="3408702"/>
        </p:xfrm>
        <a:graphic>
          <a:graphicData uri="http://schemas.openxmlformats.org/drawingml/2006/table">
            <a:tbl>
              <a:tblPr firstRow="1" bandRow="1">
                <a:tableStyleId>{5C22544A-7EE6-4342-B048-85BDC9FD1C3A}</a:tableStyleId>
              </a:tblPr>
              <a:tblGrid>
                <a:gridCol w="5366013">
                  <a:extLst>
                    <a:ext uri="{9D8B030D-6E8A-4147-A177-3AD203B41FA5}">
                      <a16:colId xmlns:a16="http://schemas.microsoft.com/office/drawing/2014/main" val="452330220"/>
                    </a:ext>
                  </a:extLst>
                </a:gridCol>
                <a:gridCol w="2723219">
                  <a:extLst>
                    <a:ext uri="{9D8B030D-6E8A-4147-A177-3AD203B41FA5}">
                      <a16:colId xmlns:a16="http://schemas.microsoft.com/office/drawing/2014/main" val="868112511"/>
                    </a:ext>
                  </a:extLst>
                </a:gridCol>
              </a:tblGrid>
              <a:tr h="596522">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lt-LT" sz="1600" b="0" i="0" u="none" strike="noStrike" kern="1200" dirty="0">
                          <a:solidFill>
                            <a:schemeClr val="bg1"/>
                          </a:solidFill>
                          <a:effectLst/>
                          <a:latin typeface="Arial" panose="020B0604020202020204" pitchFamily="34" charset="0"/>
                          <a:ea typeface="+mn-ea"/>
                          <a:cs typeface="+mn-cs"/>
                        </a:rPr>
                        <a:t>Specialieji reikalavimai prekybai porakanopiams ir jų genetiniams produktams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lt-LT" sz="1600" b="0" i="0" u="none" strike="noStrike" kern="1200" dirty="0">
                          <a:solidFill>
                            <a:schemeClr val="bg1"/>
                          </a:solidFill>
                          <a:effectLst/>
                          <a:latin typeface="Arial" panose="020B0604020202020204" pitchFamily="34" charset="0"/>
                          <a:ea typeface="+mn-ea"/>
                          <a:cs typeface="+mn-cs"/>
                        </a:rPr>
                        <a:t>Taikomi</a:t>
                      </a:r>
                    </a:p>
                    <a:p>
                      <a:endParaRPr lang="lt-LT" sz="1600" dirty="0">
                        <a:solidFill>
                          <a:schemeClr val="bg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955259007"/>
                  </a:ext>
                </a:extLst>
              </a:tr>
              <a:tr h="852176">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lt-LT" sz="1600" b="0" i="0" u="none" strike="noStrike" kern="1200" dirty="0">
                          <a:solidFill>
                            <a:schemeClr val="bg1"/>
                          </a:solidFill>
                          <a:effectLst/>
                          <a:latin typeface="Aptos" panose="020B0004020202020204" pitchFamily="34" charset="0"/>
                        </a:rPr>
                        <a:t>Apribojimai prekybai su ES valstybėmis jautiena, kitų porakanopių mėsa, jautienos produktais, pienu, pieno produktais</a:t>
                      </a:r>
                      <a:endParaRPr lang="lt-LT" sz="1600" b="0" i="0" u="none" strike="noStrike" dirty="0">
                        <a:solidFill>
                          <a:schemeClr val="bg1"/>
                        </a:solidFill>
                        <a:effectLst/>
                        <a:latin typeface="Arial" panose="020B0604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lt-LT" sz="1600" b="0" i="0" u="none" strike="noStrike" kern="1200" dirty="0">
                          <a:solidFill>
                            <a:schemeClr val="bg1"/>
                          </a:solidFill>
                          <a:effectLst/>
                          <a:latin typeface="Aptos" panose="020B0004020202020204" pitchFamily="34" charset="0"/>
                        </a:rPr>
                        <a:t>Netaikomi</a:t>
                      </a:r>
                      <a:endParaRPr lang="lt-LT" sz="1600" dirty="0">
                        <a:solidFill>
                          <a:schemeClr val="bg1"/>
                        </a:solidFill>
                      </a:endParaRPr>
                    </a:p>
                    <a:p>
                      <a:endParaRPr lang="lt-LT" sz="1600" dirty="0">
                        <a:solidFill>
                          <a:schemeClr val="bg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704931945"/>
                  </a:ext>
                </a:extLst>
              </a:tr>
              <a:tr h="852176">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lt-LT" sz="1600" b="0" i="0" u="none" strike="noStrike" kern="1200" dirty="0">
                          <a:solidFill>
                            <a:schemeClr val="bg1"/>
                          </a:solidFill>
                          <a:effectLst/>
                          <a:latin typeface="Aptos" panose="020B0004020202020204" pitchFamily="34" charset="0"/>
                        </a:rPr>
                        <a:t>Apribojimai porakanopių eksportui</a:t>
                      </a:r>
                      <a:endParaRPr lang="lt-LT" sz="1600" dirty="0">
                        <a:solidFill>
                          <a:schemeClr val="bg1"/>
                        </a:solidFill>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lt-LT" sz="1600" b="0" i="0" u="none" strike="noStrike" kern="1200" dirty="0">
                        <a:solidFill>
                          <a:schemeClr val="bg1"/>
                        </a:solidFill>
                        <a:effectLst/>
                        <a:latin typeface="Arial" panose="020B0604020202020204" pitchFamily="34" charset="0"/>
                        <a:ea typeface="+mn-ea"/>
                        <a:cs typeface="+mn-cs"/>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lt-LT" sz="1600" b="0" i="0" u="none" strike="noStrike" kern="1200" dirty="0">
                          <a:solidFill>
                            <a:schemeClr val="bg1"/>
                          </a:solidFill>
                          <a:effectLst/>
                          <a:latin typeface="Aptos" panose="020B0004020202020204" pitchFamily="34" charset="0"/>
                        </a:rPr>
                        <a:t>Gali būti taikomi pagal trečiosios šalies reikalavimus (pvz. Turkija)</a:t>
                      </a:r>
                      <a:endParaRPr lang="lt-LT" sz="1600" dirty="0">
                        <a:solidFill>
                          <a:schemeClr val="bg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108953449"/>
                  </a:ext>
                </a:extLst>
              </a:tr>
              <a:tr h="1107828">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lt-LT" sz="1600" b="0" i="0" u="none" strike="noStrike" kern="1200" dirty="0">
                          <a:solidFill>
                            <a:schemeClr val="bg1"/>
                          </a:solidFill>
                          <a:effectLst/>
                          <a:latin typeface="Arial" panose="020B0604020202020204" pitchFamily="34" charset="0"/>
                          <a:ea typeface="+mn-ea"/>
                          <a:cs typeface="+mn-cs"/>
                        </a:rPr>
                        <a:t>Apribojimai jautienos, kitų porakanopių mėsos, mėsos produktų, pieno produktų eksportui</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lt-LT" sz="1600" b="0" i="0" u="none" strike="noStrike" kern="1200" dirty="0">
                          <a:solidFill>
                            <a:schemeClr val="bg1"/>
                          </a:solidFill>
                          <a:effectLst/>
                          <a:latin typeface="Aptos" panose="020B0004020202020204" pitchFamily="34" charset="0"/>
                        </a:rPr>
                        <a:t>Gali būti taikomi pagal trečiosios šalies reikalavimus</a:t>
                      </a:r>
                      <a:endParaRPr lang="lt-LT" sz="1600" dirty="0">
                        <a:solidFill>
                          <a:schemeClr val="bg1"/>
                        </a:solidFill>
                      </a:endParaRPr>
                    </a:p>
                    <a:p>
                      <a:endParaRPr lang="lt-LT" sz="1600" dirty="0">
                        <a:solidFill>
                          <a:schemeClr val="bg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47547425"/>
                  </a:ext>
                </a:extLst>
              </a:tr>
            </a:tbl>
          </a:graphicData>
        </a:graphic>
      </p:graphicFrame>
      <p:sp>
        <p:nvSpPr>
          <p:cNvPr id="10" name="TextBox 9">
            <a:extLst>
              <a:ext uri="{FF2B5EF4-FFF2-40B4-BE49-F238E27FC236}">
                <a16:creationId xmlns:a16="http://schemas.microsoft.com/office/drawing/2014/main" id="{2F68E656-39AF-F909-07A4-159EC3CB534B}"/>
              </a:ext>
            </a:extLst>
          </p:cNvPr>
          <p:cNvSpPr txBox="1"/>
          <p:nvPr/>
        </p:nvSpPr>
        <p:spPr>
          <a:xfrm>
            <a:off x="539646" y="1069298"/>
            <a:ext cx="3697574"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lt-LT" sz="1800" b="0" i="0" u="none" strike="noStrike" kern="1200" cap="none" spc="0" normalizeH="0" baseline="0" noProof="0" dirty="0">
                <a:ln>
                  <a:noFill/>
                </a:ln>
                <a:solidFill>
                  <a:prstClr val="white"/>
                </a:solidFill>
                <a:effectLst/>
                <a:uLnTx/>
                <a:uFillTx/>
                <a:latin typeface="Calibri"/>
                <a:ea typeface="+mn-ea"/>
                <a:cs typeface="+mn-cs"/>
              </a:rPr>
              <a:t>Ligai pasireiškus šalyje:</a:t>
            </a:r>
          </a:p>
        </p:txBody>
      </p:sp>
    </p:spTree>
    <p:extLst>
      <p:ext uri="{BB962C8B-B14F-4D97-AF65-F5344CB8AC3E}">
        <p14:creationId xmlns:p14="http://schemas.microsoft.com/office/powerpoint/2010/main" val="385960911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1C1587A-9257-141D-6D33-0A8280B65FE3}"/>
            </a:ext>
          </a:extLst>
        </p:cNvPr>
        <p:cNvGrpSpPr/>
        <p:nvPr/>
      </p:nvGrpSpPr>
      <p:grpSpPr>
        <a:xfrm>
          <a:off x="0" y="0"/>
          <a:ext cx="0" cy="0"/>
          <a:chOff x="0" y="0"/>
          <a:chExt cx="0" cy="0"/>
        </a:xfrm>
      </p:grpSpPr>
      <p:sp>
        <p:nvSpPr>
          <p:cNvPr id="4" name="Rectangle 3">
            <a:extLst>
              <a:ext uri="{FF2B5EF4-FFF2-40B4-BE49-F238E27FC236}">
                <a16:creationId xmlns:a16="http://schemas.microsoft.com/office/drawing/2014/main" id="{2F02367F-BEB6-794E-2B2B-C1F4C5DF16FC}"/>
              </a:ext>
            </a:extLst>
          </p:cNvPr>
          <p:cNvSpPr/>
          <p:nvPr/>
        </p:nvSpPr>
        <p:spPr>
          <a:xfrm>
            <a:off x="-1251" y="27842"/>
            <a:ext cx="9144000" cy="5143500"/>
          </a:xfrm>
          <a:prstGeom prst="rect">
            <a:avLst/>
          </a:prstGeom>
          <a:solidFill>
            <a:srgbClr val="2A487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378" rtl="0" eaLnBrk="1" fontAlgn="auto" latinLnBrk="0" hangingPunct="1">
              <a:lnSpc>
                <a:spcPct val="100000"/>
              </a:lnSpc>
              <a:spcBef>
                <a:spcPts val="0"/>
              </a:spcBef>
              <a:spcAft>
                <a:spcPts val="0"/>
              </a:spcAft>
              <a:buClrTx/>
              <a:buSzTx/>
              <a:buFontTx/>
              <a:buNone/>
              <a:tabLst/>
              <a:defRPr/>
            </a:pPr>
            <a:r>
              <a:rPr kumimoji="0" lang="en-GB" sz="3225" b="0" i="0" u="none" strike="noStrike" kern="100" cap="none" spc="0" normalizeH="0" baseline="0" noProof="0">
                <a:ln>
                  <a:noFill/>
                </a:ln>
                <a:solidFill>
                  <a:prstClr val="white"/>
                </a:solidFill>
                <a:effectLst/>
                <a:uLnTx/>
                <a:uFillTx/>
                <a:latin typeface="Calibri" panose="020F0502020204030204" pitchFamily="34" charset="0"/>
                <a:ea typeface="Calibri" panose="020F0502020204030204" pitchFamily="34" charset="0"/>
                <a:cs typeface="Arial" panose="020B0604020202020204" pitchFamily="34" charset="0"/>
              </a:rPr>
              <a:t/>
            </a:r>
            <a:br>
              <a:rPr kumimoji="0" lang="en-GB" sz="3225" b="0" i="0" u="none" strike="noStrike" kern="100" cap="none" spc="0" normalizeH="0" baseline="0" noProof="0">
                <a:ln>
                  <a:noFill/>
                </a:ln>
                <a:solidFill>
                  <a:prstClr val="white"/>
                </a:solidFill>
                <a:effectLst/>
                <a:uLnTx/>
                <a:uFillTx/>
                <a:latin typeface="Calibri" panose="020F0502020204030204" pitchFamily="34" charset="0"/>
                <a:ea typeface="Calibri" panose="020F0502020204030204" pitchFamily="34" charset="0"/>
                <a:cs typeface="Arial" panose="020B0604020202020204" pitchFamily="34" charset="0"/>
              </a:rPr>
            </a:b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Picture 2" descr="C:\Users\Aniuta\Desktop\Untitled-1.png">
            <a:extLst>
              <a:ext uri="{FF2B5EF4-FFF2-40B4-BE49-F238E27FC236}">
                <a16:creationId xmlns:a16="http://schemas.microsoft.com/office/drawing/2014/main" id="{A1FFCA2C-E9A0-940A-C579-552B07650C88}"/>
              </a:ext>
            </a:extLst>
          </p:cNvPr>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415187" y="405748"/>
            <a:ext cx="1608028" cy="545347"/>
          </a:xfrm>
          <a:prstGeom prst="rect">
            <a:avLst/>
          </a:prstGeom>
          <a:noFill/>
        </p:spPr>
      </p:pic>
      <p:sp>
        <p:nvSpPr>
          <p:cNvPr id="8" name="TextBox 7">
            <a:extLst>
              <a:ext uri="{FF2B5EF4-FFF2-40B4-BE49-F238E27FC236}">
                <a16:creationId xmlns:a16="http://schemas.microsoft.com/office/drawing/2014/main" id="{06437EBE-7286-8D40-3389-F343F9484819}"/>
              </a:ext>
            </a:extLst>
          </p:cNvPr>
          <p:cNvSpPr txBox="1"/>
          <p:nvPr/>
        </p:nvSpPr>
        <p:spPr>
          <a:xfrm>
            <a:off x="3775672" y="4639955"/>
            <a:ext cx="1371600" cy="153888"/>
          </a:xfrm>
          <a:prstGeom prst="rect">
            <a:avLst/>
          </a:prstGeom>
          <a:noFill/>
        </p:spPr>
        <p:txBody>
          <a:bodyPr wrap="square" lIns="0" tIns="0" rIns="0" bIns="0" rtlCol="0">
            <a:spAutoFit/>
          </a:bodyPr>
          <a:lstStyle/>
          <a:p>
            <a:pPr marL="0" marR="0" lvl="0" indent="0" algn="ctr" defTabSz="914378" rtl="0" eaLnBrk="1" fontAlgn="auto" latinLnBrk="0" hangingPunct="1">
              <a:lnSpc>
                <a:spcPct val="100000"/>
              </a:lnSpc>
              <a:spcBef>
                <a:spcPts val="0"/>
              </a:spcBef>
              <a:spcAft>
                <a:spcPts val="0"/>
              </a:spcAft>
              <a:buClrTx/>
              <a:buSzTx/>
              <a:buFontTx/>
              <a:buNone/>
              <a:tabLst/>
              <a:defRPr/>
            </a:pPr>
            <a:r>
              <a:rPr kumimoji="0" lang="en-US" sz="1000" b="0" i="0" u="none" strike="noStrike" kern="1200" cap="none" spc="70" normalizeH="0" baseline="0" noProof="0">
                <a:ln>
                  <a:noFill/>
                </a:ln>
                <a:solidFill>
                  <a:prstClr val="white"/>
                </a:solidFill>
                <a:effectLst/>
                <a:uLnTx/>
                <a:uFillTx/>
                <a:latin typeface="Arial" pitchFamily="34" charset="0"/>
                <a:ea typeface="+mn-ea"/>
                <a:cs typeface="Arial" pitchFamily="34" charset="0"/>
              </a:rPr>
              <a:t>www.vmvt.lt</a:t>
            </a:r>
          </a:p>
        </p:txBody>
      </p:sp>
      <p:cxnSp>
        <p:nvCxnSpPr>
          <p:cNvPr id="9" name="Straight Connector 8">
            <a:extLst>
              <a:ext uri="{FF2B5EF4-FFF2-40B4-BE49-F238E27FC236}">
                <a16:creationId xmlns:a16="http://schemas.microsoft.com/office/drawing/2014/main" id="{556A7236-DC62-A950-4F74-82DACF076CF0}"/>
              </a:ext>
            </a:extLst>
          </p:cNvPr>
          <p:cNvCxnSpPr/>
          <p:nvPr/>
        </p:nvCxnSpPr>
        <p:spPr>
          <a:xfrm>
            <a:off x="3726687" y="4558393"/>
            <a:ext cx="1585973" cy="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pic>
        <p:nvPicPr>
          <p:cNvPr id="7171" name="Picture 3" descr="C:\Users\Aniuta\Desktop\16.png">
            <a:extLst>
              <a:ext uri="{FF2B5EF4-FFF2-40B4-BE49-F238E27FC236}">
                <a16:creationId xmlns:a16="http://schemas.microsoft.com/office/drawing/2014/main" id="{D81296C1-D15A-D5BC-DADF-BDD366676EAF}"/>
              </a:ext>
            </a:extLst>
          </p:cNvPr>
          <p:cNvPicPr>
            <a:picLocks noChangeAspect="1"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flipH="1">
            <a:off x="9068526" y="0"/>
            <a:ext cx="156152" cy="5143500"/>
          </a:xfrm>
          <a:prstGeom prst="rect">
            <a:avLst/>
          </a:prstGeom>
          <a:noFill/>
        </p:spPr>
      </p:pic>
      <p:sp>
        <p:nvSpPr>
          <p:cNvPr id="2" name="Pavadinimas 1">
            <a:extLst>
              <a:ext uri="{FF2B5EF4-FFF2-40B4-BE49-F238E27FC236}">
                <a16:creationId xmlns:a16="http://schemas.microsoft.com/office/drawing/2014/main" id="{07288B8A-3C80-D537-449F-2CB3E6304FA7}"/>
              </a:ext>
            </a:extLst>
          </p:cNvPr>
          <p:cNvSpPr>
            <a:spLocks noGrp="1"/>
          </p:cNvSpPr>
          <p:nvPr>
            <p:ph type="title"/>
          </p:nvPr>
        </p:nvSpPr>
        <p:spPr>
          <a:xfrm>
            <a:off x="1208315" y="-52738"/>
            <a:ext cx="6961346" cy="857250"/>
          </a:xfrm>
        </p:spPr>
        <p:txBody>
          <a:bodyPr>
            <a:noAutofit/>
          </a:bodyPr>
          <a:lstStyle/>
          <a:p>
            <a:pPr defTabSz="914378">
              <a:spcBef>
                <a:spcPts val="0"/>
              </a:spcBef>
              <a:defRPr/>
            </a:pPr>
            <a:r>
              <a:rPr lang="en-GB" sz="3200" dirty="0">
                <a:solidFill>
                  <a:schemeClr val="bg1"/>
                </a:solidFill>
              </a:rPr>
              <a:t>Mėlynojo </a:t>
            </a:r>
            <a:r>
              <a:rPr lang="en-GB" sz="3200" dirty="0" err="1">
                <a:solidFill>
                  <a:schemeClr val="bg1"/>
                </a:solidFill>
              </a:rPr>
              <a:t>liežuvio</a:t>
            </a:r>
            <a:r>
              <a:rPr lang="en-GB" sz="3200" dirty="0">
                <a:solidFill>
                  <a:schemeClr val="bg1"/>
                </a:solidFill>
              </a:rPr>
              <a:t> </a:t>
            </a:r>
            <a:r>
              <a:rPr lang="en-GB" sz="3200" dirty="0" err="1">
                <a:solidFill>
                  <a:schemeClr val="bg1"/>
                </a:solidFill>
              </a:rPr>
              <a:t>liga</a:t>
            </a:r>
            <a:endParaRPr lang="en-GB" sz="3000" i="1" dirty="0">
              <a:solidFill>
                <a:schemeClr val="bg1"/>
              </a:solidFill>
              <a:latin typeface="Times New Roman" panose="02020603050405020304" pitchFamily="18" charset="0"/>
              <a:cs typeface="Times New Roman" panose="02020603050405020304" pitchFamily="18" charset="0"/>
            </a:endParaRPr>
          </a:p>
        </p:txBody>
      </p:sp>
      <p:sp>
        <p:nvSpPr>
          <p:cNvPr id="3" name="Turinio vietos rezervavimo ženklas 2">
            <a:extLst>
              <a:ext uri="{FF2B5EF4-FFF2-40B4-BE49-F238E27FC236}">
                <a16:creationId xmlns:a16="http://schemas.microsoft.com/office/drawing/2014/main" id="{9699F532-99D1-0ED9-179A-B03A7D7BC7C4}"/>
              </a:ext>
            </a:extLst>
          </p:cNvPr>
          <p:cNvSpPr>
            <a:spLocks noGrp="1"/>
          </p:cNvSpPr>
          <p:nvPr>
            <p:ph idx="1"/>
          </p:nvPr>
        </p:nvSpPr>
        <p:spPr>
          <a:xfrm>
            <a:off x="224852" y="299803"/>
            <a:ext cx="8761745" cy="3591646"/>
          </a:xfrm>
        </p:spPr>
        <p:txBody>
          <a:bodyPr>
            <a:noAutofit/>
          </a:bodyPr>
          <a:lstStyle/>
          <a:p>
            <a:pPr marL="0" indent="0">
              <a:buNone/>
            </a:pPr>
            <a:endParaRPr lang="lt-LT" sz="2000" dirty="0">
              <a:solidFill>
                <a:schemeClr val="bg1"/>
              </a:solidFill>
              <a:effectLst/>
              <a:latin typeface="Times New Roman" panose="02020603050405020304" pitchFamily="18" charset="0"/>
            </a:endParaRPr>
          </a:p>
          <a:p>
            <a:endParaRPr lang="lt-LT" sz="2000" dirty="0">
              <a:solidFill>
                <a:schemeClr val="bg1"/>
              </a:solidFill>
              <a:effectLst/>
              <a:latin typeface="Times New Roman" panose="02020603050405020304" pitchFamily="18" charset="0"/>
            </a:endParaRPr>
          </a:p>
          <a:p>
            <a:pPr marL="0" indent="0" algn="l">
              <a:buNone/>
            </a:pPr>
            <a:r>
              <a:rPr lang="lt-LT" sz="2100" dirty="0">
                <a:solidFill>
                  <a:schemeClr val="bg1"/>
                </a:solidFill>
                <a:latin typeface="Times New Roman" panose="02020603050405020304" pitchFamily="18" charset="0"/>
                <a:cs typeface="Times New Roman" panose="02020603050405020304" pitchFamily="18" charset="0"/>
              </a:rPr>
              <a:t>Rekomendacijos:</a:t>
            </a:r>
          </a:p>
          <a:p>
            <a:pPr algn="just"/>
            <a:endParaRPr lang="en-GB" sz="2100" dirty="0"/>
          </a:p>
        </p:txBody>
      </p:sp>
      <p:sp>
        <p:nvSpPr>
          <p:cNvPr id="7" name="TextBox 6">
            <a:extLst>
              <a:ext uri="{FF2B5EF4-FFF2-40B4-BE49-F238E27FC236}">
                <a16:creationId xmlns:a16="http://schemas.microsoft.com/office/drawing/2014/main" id="{B73803B6-2B42-36D9-B864-1207ABEF9245}"/>
              </a:ext>
            </a:extLst>
          </p:cNvPr>
          <p:cNvSpPr txBox="1"/>
          <p:nvPr/>
        </p:nvSpPr>
        <p:spPr>
          <a:xfrm>
            <a:off x="829456" y="1439056"/>
            <a:ext cx="7485088" cy="2450927"/>
          </a:xfrm>
          <a:prstGeom prst="rect">
            <a:avLst/>
          </a:prstGeom>
          <a:noFill/>
        </p:spPr>
        <p:txBody>
          <a:bodyPr wrap="square" rtlCol="0">
            <a:spAutoFit/>
          </a:bodyPr>
          <a:lstStyle/>
          <a:p>
            <a:pPr marL="342900" marR="0" lvl="0" indent="-342900" algn="l" defTabSz="914400" rtl="0" eaLnBrk="1" fontAlgn="auto" latinLnBrk="0" hangingPunct="1">
              <a:lnSpc>
                <a:spcPct val="107000"/>
              </a:lnSpc>
              <a:spcBef>
                <a:spcPts val="0"/>
              </a:spcBef>
              <a:spcAft>
                <a:spcPts val="0"/>
              </a:spcAft>
              <a:buClrTx/>
              <a:buSzTx/>
              <a:buFont typeface="Symbol" pitchFamily="2" charset="2"/>
              <a:buChar char=""/>
              <a:tabLst>
                <a:tab pos="180340" algn="l"/>
              </a:tabLst>
              <a:defRPr/>
            </a:pPr>
            <a:r>
              <a:rPr kumimoji="0" lang="lt-LT" sz="1800" b="0" i="0" u="none" strike="noStrike" kern="100" cap="none" spc="0" normalizeH="0" baseline="0" noProof="0" dirty="0">
                <a:ln>
                  <a:noFill/>
                </a:ln>
                <a:solidFill>
                  <a:prstClr val="white"/>
                </a:solidFill>
                <a:effectLst/>
                <a:uLnTx/>
                <a:uFillTx/>
                <a:latin typeface="Times New Roman" panose="02020603050405020304" pitchFamily="18" charset="0"/>
                <a:ea typeface="Aptos" panose="020B0004020202020204" pitchFamily="34" charset="0"/>
                <a:cs typeface="Times New Roman" panose="02020603050405020304" pitchFamily="18" charset="0"/>
              </a:rPr>
              <a:t>Naujai įvežtus į ūkį gyvulius, jei įmanoma, laikykite atskirai bent 21 dieną, stebėkite jų sveikatos būklę</a:t>
            </a:r>
            <a:endParaRPr kumimoji="0" lang="en-LT" sz="1800" b="0" i="0" u="none" strike="noStrike" kern="100" cap="none" spc="0" normalizeH="0" baseline="0" noProof="0" dirty="0">
              <a:ln>
                <a:noFill/>
              </a:ln>
              <a:solidFill>
                <a:prstClr val="white"/>
              </a:solidFill>
              <a:effectLst/>
              <a:uLnTx/>
              <a:uFillTx/>
              <a:latin typeface="Aptos" panose="020B0004020202020204" pitchFamily="34" charset="0"/>
              <a:ea typeface="Aptos" panose="020B0004020202020204" pitchFamily="34" charset="0"/>
              <a:cs typeface="Times New Roman" panose="02020603050405020304" pitchFamily="18" charset="0"/>
            </a:endParaRPr>
          </a:p>
          <a:p>
            <a:pPr marL="342900" marR="0" lvl="0" indent="-342900" algn="l" defTabSz="914400" rtl="0" eaLnBrk="1" fontAlgn="auto" latinLnBrk="0" hangingPunct="1">
              <a:lnSpc>
                <a:spcPct val="107000"/>
              </a:lnSpc>
              <a:spcBef>
                <a:spcPts val="0"/>
              </a:spcBef>
              <a:spcAft>
                <a:spcPts val="0"/>
              </a:spcAft>
              <a:buClrTx/>
              <a:buSzTx/>
              <a:buFont typeface="Symbol" pitchFamily="2" charset="2"/>
              <a:buChar char=""/>
              <a:tabLst>
                <a:tab pos="180340" algn="l"/>
              </a:tabLst>
              <a:defRPr/>
            </a:pPr>
            <a:r>
              <a:rPr kumimoji="0" lang="lt-LT" sz="1800" b="0" i="0" u="none" strike="noStrike" kern="100" cap="none" spc="0" normalizeH="0" baseline="0" noProof="0" dirty="0">
                <a:ln>
                  <a:noFill/>
                </a:ln>
                <a:solidFill>
                  <a:prstClr val="white"/>
                </a:solidFill>
                <a:effectLst/>
                <a:uLnTx/>
                <a:uFillTx/>
                <a:latin typeface="Times New Roman" panose="02020603050405020304" pitchFamily="18" charset="0"/>
                <a:ea typeface="Aptos" panose="020B0004020202020204" pitchFamily="34" charset="0"/>
                <a:cs typeface="Times New Roman" panose="02020603050405020304" pitchFamily="18" charset="0"/>
              </a:rPr>
              <a:t>Vabzdžių aktyvumo laikotarpiu  taikykite vabzdžius atbaidančias priemones </a:t>
            </a:r>
          </a:p>
          <a:p>
            <a:pPr marL="342900" marR="0" lvl="0" indent="-342900" algn="l" defTabSz="914400" rtl="0" eaLnBrk="1" fontAlgn="auto" latinLnBrk="0" hangingPunct="1">
              <a:lnSpc>
                <a:spcPct val="107000"/>
              </a:lnSpc>
              <a:spcBef>
                <a:spcPts val="0"/>
              </a:spcBef>
              <a:spcAft>
                <a:spcPts val="0"/>
              </a:spcAft>
              <a:buClrTx/>
              <a:buSzTx/>
              <a:buFont typeface="Symbol" pitchFamily="2" charset="2"/>
              <a:buChar char=""/>
              <a:tabLst>
                <a:tab pos="180340" algn="l"/>
              </a:tabLst>
              <a:defRPr/>
            </a:pPr>
            <a:r>
              <a:rPr kumimoji="0" lang="lt-LT" sz="1800" b="0" i="0" u="none" strike="noStrike" kern="100" cap="none" spc="0" normalizeH="0" baseline="0" noProof="0" dirty="0">
                <a:ln>
                  <a:noFill/>
                </a:ln>
                <a:solidFill>
                  <a:prstClr val="white"/>
                </a:solidFill>
                <a:effectLst/>
                <a:uLnTx/>
                <a:uFillTx/>
                <a:latin typeface="Times New Roman" panose="02020603050405020304" pitchFamily="18" charset="0"/>
                <a:ea typeface="Aptos" panose="020B0004020202020204" pitchFamily="34" charset="0"/>
                <a:cs typeface="Times New Roman" panose="02020603050405020304" pitchFamily="18" charset="0"/>
              </a:rPr>
              <a:t>Savalaikis mėšlo tvarkymas, likviduoti vabzdžių </a:t>
            </a:r>
            <a:r>
              <a:rPr kumimoji="0" lang="lt-LT" sz="1800" b="0" i="0" u="none" strike="noStrike" kern="100" cap="none" spc="0" normalizeH="0" baseline="0" noProof="0" dirty="0" err="1">
                <a:ln>
                  <a:noFill/>
                </a:ln>
                <a:solidFill>
                  <a:prstClr val="white"/>
                </a:solidFill>
                <a:effectLst/>
                <a:uLnTx/>
                <a:uFillTx/>
                <a:latin typeface="Times New Roman" panose="02020603050405020304" pitchFamily="18" charset="0"/>
                <a:ea typeface="Aptos" panose="020B0004020202020204" pitchFamily="34" charset="0"/>
                <a:cs typeface="Times New Roman" panose="02020603050405020304" pitchFamily="18" charset="0"/>
              </a:rPr>
              <a:t>veisimosi</a:t>
            </a:r>
            <a:r>
              <a:rPr kumimoji="0" lang="lt-LT" sz="1800" b="0" i="0" u="none" strike="noStrike" kern="100" cap="none" spc="0" normalizeH="0" baseline="0" noProof="0" dirty="0">
                <a:ln>
                  <a:noFill/>
                </a:ln>
                <a:solidFill>
                  <a:prstClr val="white"/>
                </a:solidFill>
                <a:effectLst/>
                <a:uLnTx/>
                <a:uFillTx/>
                <a:latin typeface="Times New Roman" panose="02020603050405020304" pitchFamily="18" charset="0"/>
                <a:ea typeface="Aptos" panose="020B0004020202020204" pitchFamily="34" charset="0"/>
                <a:cs typeface="Times New Roman" panose="02020603050405020304" pitchFamily="18" charset="0"/>
              </a:rPr>
              <a:t> vietas</a:t>
            </a:r>
            <a:endParaRPr kumimoji="0" lang="en-LT" sz="1800" b="0" i="0" u="none" strike="noStrike" kern="100" cap="none" spc="0" normalizeH="0" baseline="0" noProof="0" dirty="0">
              <a:ln>
                <a:noFill/>
              </a:ln>
              <a:solidFill>
                <a:prstClr val="white"/>
              </a:solidFill>
              <a:effectLst/>
              <a:uLnTx/>
              <a:uFillTx/>
              <a:latin typeface="Aptos" panose="020B0004020202020204" pitchFamily="34" charset="0"/>
              <a:ea typeface="Aptos" panose="020B0004020202020204" pitchFamily="34" charset="0"/>
              <a:cs typeface="Times New Roman" panose="02020603050405020304" pitchFamily="18" charset="0"/>
            </a:endParaRPr>
          </a:p>
          <a:p>
            <a:pPr marL="342900" marR="0" lvl="0" indent="-342900" algn="l" defTabSz="914400" rtl="0" eaLnBrk="1" fontAlgn="auto" latinLnBrk="0" hangingPunct="1">
              <a:lnSpc>
                <a:spcPct val="107000"/>
              </a:lnSpc>
              <a:spcBef>
                <a:spcPts val="0"/>
              </a:spcBef>
              <a:spcAft>
                <a:spcPts val="0"/>
              </a:spcAft>
              <a:buClrTx/>
              <a:buSzTx/>
              <a:buFont typeface="Symbol" pitchFamily="2" charset="2"/>
              <a:buChar char=""/>
              <a:tabLst>
                <a:tab pos="180340" algn="l"/>
              </a:tabLst>
              <a:defRPr/>
            </a:pPr>
            <a:r>
              <a:rPr kumimoji="0" lang="lt-LT" sz="1800" b="0" i="0" u="none" strike="noStrike" kern="100" cap="none" spc="0" normalizeH="0" baseline="0" noProof="0" dirty="0">
                <a:ln>
                  <a:noFill/>
                </a:ln>
                <a:solidFill>
                  <a:prstClr val="white"/>
                </a:solidFill>
                <a:effectLst/>
                <a:uLnTx/>
                <a:uFillTx/>
                <a:latin typeface="Times New Roman" panose="02020603050405020304" pitchFamily="18" charset="0"/>
                <a:ea typeface="Aptos" panose="020B0004020202020204" pitchFamily="34" charset="0"/>
                <a:cs typeface="Times New Roman" panose="02020603050405020304" pitchFamily="18" charset="0"/>
              </a:rPr>
              <a:t>Apie bet kokius įtarimus dėl MLL praneškite privačiam veterinarijos gydytojui arba VMVT</a:t>
            </a:r>
            <a:endParaRPr kumimoji="0" lang="en-LT" sz="1800" b="0" i="0" u="none" strike="noStrike" kern="100" cap="none" spc="0" normalizeH="0" baseline="0" noProof="0" dirty="0">
              <a:ln>
                <a:noFill/>
              </a:ln>
              <a:solidFill>
                <a:prstClr val="white"/>
              </a:solidFill>
              <a:effectLst/>
              <a:uLnTx/>
              <a:uFillTx/>
              <a:latin typeface="Aptos" panose="020B0004020202020204" pitchFamily="34" charset="0"/>
              <a:ea typeface="Aptos" panose="020B0004020202020204" pitchFamily="34" charset="0"/>
              <a:cs typeface="Times New Roman" panose="02020603050405020304" pitchFamily="18" charset="0"/>
            </a:endParaRPr>
          </a:p>
          <a:p>
            <a:pPr marL="342900" marR="0" lvl="0" indent="-342900" algn="l" defTabSz="914400" rtl="0" eaLnBrk="1" fontAlgn="auto" latinLnBrk="0" hangingPunct="1">
              <a:lnSpc>
                <a:spcPct val="107000"/>
              </a:lnSpc>
              <a:spcBef>
                <a:spcPts val="0"/>
              </a:spcBef>
              <a:spcAft>
                <a:spcPts val="800"/>
              </a:spcAft>
              <a:buClrTx/>
              <a:buSzTx/>
              <a:buFont typeface="Symbol" pitchFamily="2" charset="2"/>
              <a:buChar char=""/>
              <a:tabLst>
                <a:tab pos="180340" algn="l"/>
              </a:tabLst>
              <a:defRPr/>
            </a:pPr>
            <a:r>
              <a:rPr kumimoji="0" lang="lt-LT" sz="1800" b="0" i="0" u="none" strike="noStrike" kern="100" cap="none" spc="0" normalizeH="0" baseline="0" noProof="0" dirty="0">
                <a:ln>
                  <a:noFill/>
                </a:ln>
                <a:solidFill>
                  <a:prstClr val="white"/>
                </a:solidFill>
                <a:effectLst/>
                <a:uLnTx/>
                <a:uFillTx/>
                <a:latin typeface="Times New Roman" panose="02020603050405020304" pitchFamily="18" charset="0"/>
                <a:ea typeface="Aptos" panose="020B0004020202020204" pitchFamily="34" charset="0"/>
                <a:cs typeface="Times New Roman" panose="02020603050405020304" pitchFamily="18" charset="0"/>
              </a:rPr>
              <a:t>Įtarus užkrečiamąją ligą, jei įmanoma, atskirkite sergančius gyvūnus nuo kitų, neišvežkite ūkinių gyvūnų ir jų produktų iš laikymo vietos.</a:t>
            </a:r>
            <a:endParaRPr kumimoji="0" lang="en-LT" sz="1800" b="0" i="0" u="none" strike="noStrike" kern="100" cap="none" spc="0" normalizeH="0" baseline="0" noProof="0" dirty="0">
              <a:ln>
                <a:noFill/>
              </a:ln>
              <a:solidFill>
                <a:prstClr val="white"/>
              </a:solidFill>
              <a:effectLst/>
              <a:uLnTx/>
              <a:uFillTx/>
              <a:latin typeface="Aptos" panose="020B0004020202020204" pitchFamily="34" charset="0"/>
              <a:ea typeface="Aptos" panose="020B0004020202020204" pitchFamily="34" charset="0"/>
              <a:cs typeface="Times New Roman" panose="02020603050405020304" pitchFamily="18" charset="0"/>
            </a:endParaRPr>
          </a:p>
        </p:txBody>
      </p:sp>
    </p:spTree>
    <p:extLst>
      <p:ext uri="{BB962C8B-B14F-4D97-AF65-F5344CB8AC3E}">
        <p14:creationId xmlns:p14="http://schemas.microsoft.com/office/powerpoint/2010/main" val="293306758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0B8FB91-56A7-B887-2AEC-4D4D18577E7B}"/>
            </a:ext>
          </a:extLst>
        </p:cNvPr>
        <p:cNvGrpSpPr/>
        <p:nvPr/>
      </p:nvGrpSpPr>
      <p:grpSpPr>
        <a:xfrm>
          <a:off x="0" y="0"/>
          <a:ext cx="0" cy="0"/>
          <a:chOff x="0" y="0"/>
          <a:chExt cx="0" cy="0"/>
        </a:xfrm>
      </p:grpSpPr>
      <p:sp>
        <p:nvSpPr>
          <p:cNvPr id="4" name="Rectangle 3">
            <a:extLst>
              <a:ext uri="{FF2B5EF4-FFF2-40B4-BE49-F238E27FC236}">
                <a16:creationId xmlns:a16="http://schemas.microsoft.com/office/drawing/2014/main" id="{1637C90C-EB90-F9B9-34B2-584E571FE5F6}"/>
              </a:ext>
            </a:extLst>
          </p:cNvPr>
          <p:cNvSpPr/>
          <p:nvPr/>
        </p:nvSpPr>
        <p:spPr>
          <a:xfrm>
            <a:off x="-1251" y="27842"/>
            <a:ext cx="9144000" cy="5143500"/>
          </a:xfrm>
          <a:prstGeom prst="rect">
            <a:avLst/>
          </a:prstGeom>
          <a:solidFill>
            <a:srgbClr val="2A487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378" rtl="0" eaLnBrk="1" fontAlgn="auto" latinLnBrk="0" hangingPunct="1">
              <a:lnSpc>
                <a:spcPct val="100000"/>
              </a:lnSpc>
              <a:spcBef>
                <a:spcPts val="0"/>
              </a:spcBef>
              <a:spcAft>
                <a:spcPts val="0"/>
              </a:spcAft>
              <a:buClrTx/>
              <a:buSzTx/>
              <a:buFontTx/>
              <a:buNone/>
              <a:tabLst/>
              <a:defRPr/>
            </a:pPr>
            <a:r>
              <a:rPr kumimoji="0" lang="en-GB" sz="3225" b="0" i="0" u="none" strike="noStrike" kern="100" cap="none" spc="0" normalizeH="0" baseline="0" noProof="0">
                <a:ln>
                  <a:noFill/>
                </a:ln>
                <a:solidFill>
                  <a:prstClr val="white"/>
                </a:solidFill>
                <a:effectLst/>
                <a:uLnTx/>
                <a:uFillTx/>
                <a:latin typeface="Calibri" panose="020F0502020204030204" pitchFamily="34" charset="0"/>
                <a:ea typeface="Calibri" panose="020F0502020204030204" pitchFamily="34" charset="0"/>
                <a:cs typeface="Arial" panose="020B0604020202020204" pitchFamily="34" charset="0"/>
              </a:rPr>
              <a:t/>
            </a:r>
            <a:br>
              <a:rPr kumimoji="0" lang="en-GB" sz="3225" b="0" i="0" u="none" strike="noStrike" kern="100" cap="none" spc="0" normalizeH="0" baseline="0" noProof="0">
                <a:ln>
                  <a:noFill/>
                </a:ln>
                <a:solidFill>
                  <a:prstClr val="white"/>
                </a:solidFill>
                <a:effectLst/>
                <a:uLnTx/>
                <a:uFillTx/>
                <a:latin typeface="Calibri" panose="020F0502020204030204" pitchFamily="34" charset="0"/>
                <a:ea typeface="Calibri" panose="020F0502020204030204" pitchFamily="34" charset="0"/>
                <a:cs typeface="Arial" panose="020B0604020202020204" pitchFamily="34" charset="0"/>
              </a:rPr>
            </a:b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Picture 2" descr="C:\Users\Aniuta\Desktop\Untitled-1.png">
            <a:extLst>
              <a:ext uri="{FF2B5EF4-FFF2-40B4-BE49-F238E27FC236}">
                <a16:creationId xmlns:a16="http://schemas.microsoft.com/office/drawing/2014/main" id="{BB1B7BC3-3A0A-E7C4-7336-07D2933B0470}"/>
              </a:ext>
            </a:extLst>
          </p:cNvPr>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415187" y="405748"/>
            <a:ext cx="1608028" cy="545347"/>
          </a:xfrm>
          <a:prstGeom prst="rect">
            <a:avLst/>
          </a:prstGeom>
          <a:noFill/>
        </p:spPr>
      </p:pic>
      <p:sp>
        <p:nvSpPr>
          <p:cNvPr id="8" name="TextBox 7">
            <a:extLst>
              <a:ext uri="{FF2B5EF4-FFF2-40B4-BE49-F238E27FC236}">
                <a16:creationId xmlns:a16="http://schemas.microsoft.com/office/drawing/2014/main" id="{4D63889C-C162-2B4E-BC72-ECDA67EFDB6E}"/>
              </a:ext>
            </a:extLst>
          </p:cNvPr>
          <p:cNvSpPr txBox="1"/>
          <p:nvPr/>
        </p:nvSpPr>
        <p:spPr>
          <a:xfrm>
            <a:off x="3775672" y="4639955"/>
            <a:ext cx="1371600" cy="153888"/>
          </a:xfrm>
          <a:prstGeom prst="rect">
            <a:avLst/>
          </a:prstGeom>
          <a:noFill/>
        </p:spPr>
        <p:txBody>
          <a:bodyPr wrap="square" lIns="0" tIns="0" rIns="0" bIns="0" rtlCol="0">
            <a:spAutoFit/>
          </a:bodyPr>
          <a:lstStyle/>
          <a:p>
            <a:pPr marL="0" marR="0" lvl="0" indent="0" algn="ctr" defTabSz="914378" rtl="0" eaLnBrk="1" fontAlgn="auto" latinLnBrk="0" hangingPunct="1">
              <a:lnSpc>
                <a:spcPct val="100000"/>
              </a:lnSpc>
              <a:spcBef>
                <a:spcPts val="0"/>
              </a:spcBef>
              <a:spcAft>
                <a:spcPts val="0"/>
              </a:spcAft>
              <a:buClrTx/>
              <a:buSzTx/>
              <a:buFontTx/>
              <a:buNone/>
              <a:tabLst/>
              <a:defRPr/>
            </a:pPr>
            <a:r>
              <a:rPr kumimoji="0" lang="en-US" sz="1000" b="0" i="0" u="none" strike="noStrike" kern="1200" cap="none" spc="70" normalizeH="0" baseline="0" noProof="0">
                <a:ln>
                  <a:noFill/>
                </a:ln>
                <a:solidFill>
                  <a:prstClr val="white"/>
                </a:solidFill>
                <a:effectLst/>
                <a:uLnTx/>
                <a:uFillTx/>
                <a:latin typeface="Arial" pitchFamily="34" charset="0"/>
                <a:ea typeface="+mn-ea"/>
                <a:cs typeface="Arial" pitchFamily="34" charset="0"/>
              </a:rPr>
              <a:t>www.vmvt.lt</a:t>
            </a:r>
          </a:p>
        </p:txBody>
      </p:sp>
      <p:cxnSp>
        <p:nvCxnSpPr>
          <p:cNvPr id="9" name="Straight Connector 8">
            <a:extLst>
              <a:ext uri="{FF2B5EF4-FFF2-40B4-BE49-F238E27FC236}">
                <a16:creationId xmlns:a16="http://schemas.microsoft.com/office/drawing/2014/main" id="{349A5EBF-B9EB-E4E3-8DA7-6B5F21D99AC4}"/>
              </a:ext>
            </a:extLst>
          </p:cNvPr>
          <p:cNvCxnSpPr/>
          <p:nvPr/>
        </p:nvCxnSpPr>
        <p:spPr>
          <a:xfrm>
            <a:off x="3726687" y="4558393"/>
            <a:ext cx="1585973" cy="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pic>
        <p:nvPicPr>
          <p:cNvPr id="7171" name="Picture 3" descr="C:\Users\Aniuta\Desktop\16.png">
            <a:extLst>
              <a:ext uri="{FF2B5EF4-FFF2-40B4-BE49-F238E27FC236}">
                <a16:creationId xmlns:a16="http://schemas.microsoft.com/office/drawing/2014/main" id="{2B98B9AE-D5E5-1AD5-6088-A395C253BF18}"/>
              </a:ext>
            </a:extLst>
          </p:cNvPr>
          <p:cNvPicPr>
            <a:picLocks noChangeAspect="1"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flipH="1">
            <a:off x="9068526" y="0"/>
            <a:ext cx="156152" cy="5143500"/>
          </a:xfrm>
          <a:prstGeom prst="rect">
            <a:avLst/>
          </a:prstGeom>
          <a:noFill/>
        </p:spPr>
      </p:pic>
      <p:sp>
        <p:nvSpPr>
          <p:cNvPr id="2" name="Pavadinimas 1">
            <a:extLst>
              <a:ext uri="{FF2B5EF4-FFF2-40B4-BE49-F238E27FC236}">
                <a16:creationId xmlns:a16="http://schemas.microsoft.com/office/drawing/2014/main" id="{D68AC221-1D6C-0D2A-E0D9-AFE8408DD863}"/>
              </a:ext>
            </a:extLst>
          </p:cNvPr>
          <p:cNvSpPr>
            <a:spLocks noGrp="1"/>
          </p:cNvSpPr>
          <p:nvPr>
            <p:ph type="title"/>
          </p:nvPr>
        </p:nvSpPr>
        <p:spPr>
          <a:xfrm>
            <a:off x="1208315" y="-52738"/>
            <a:ext cx="6961346" cy="857250"/>
          </a:xfrm>
        </p:spPr>
        <p:txBody>
          <a:bodyPr>
            <a:noAutofit/>
          </a:bodyPr>
          <a:lstStyle/>
          <a:p>
            <a:pPr defTabSz="914378">
              <a:spcBef>
                <a:spcPts val="0"/>
              </a:spcBef>
              <a:defRPr/>
            </a:pPr>
            <a:endParaRPr lang="en-GB" sz="3000" i="1" dirty="0">
              <a:solidFill>
                <a:schemeClr val="bg1"/>
              </a:solidFill>
              <a:latin typeface="Times New Roman" panose="02020603050405020304" pitchFamily="18" charset="0"/>
              <a:cs typeface="Times New Roman" panose="02020603050405020304" pitchFamily="18" charset="0"/>
            </a:endParaRPr>
          </a:p>
        </p:txBody>
      </p:sp>
      <p:sp>
        <p:nvSpPr>
          <p:cNvPr id="3" name="Turinio vietos rezervavimo ženklas 2">
            <a:extLst>
              <a:ext uri="{FF2B5EF4-FFF2-40B4-BE49-F238E27FC236}">
                <a16:creationId xmlns:a16="http://schemas.microsoft.com/office/drawing/2014/main" id="{89E7F3F0-C2BE-791C-CDA5-57FE65340A92}"/>
              </a:ext>
            </a:extLst>
          </p:cNvPr>
          <p:cNvSpPr>
            <a:spLocks noGrp="1"/>
          </p:cNvSpPr>
          <p:nvPr>
            <p:ph idx="1"/>
          </p:nvPr>
        </p:nvSpPr>
        <p:spPr>
          <a:xfrm>
            <a:off x="224852" y="299803"/>
            <a:ext cx="8761745" cy="3591646"/>
          </a:xfrm>
        </p:spPr>
        <p:txBody>
          <a:bodyPr>
            <a:noAutofit/>
          </a:bodyPr>
          <a:lstStyle/>
          <a:p>
            <a:pPr marL="0" indent="0">
              <a:buNone/>
            </a:pPr>
            <a:endParaRPr lang="lt-LT" sz="2000" dirty="0">
              <a:solidFill>
                <a:schemeClr val="bg1"/>
              </a:solidFill>
              <a:effectLst/>
              <a:latin typeface="Times New Roman" panose="02020603050405020304" pitchFamily="18" charset="0"/>
            </a:endParaRPr>
          </a:p>
          <a:p>
            <a:endParaRPr lang="lt-LT" sz="2000" dirty="0">
              <a:solidFill>
                <a:schemeClr val="bg1"/>
              </a:solidFill>
              <a:effectLst/>
              <a:latin typeface="Times New Roman" panose="02020603050405020304" pitchFamily="18" charset="0"/>
            </a:endParaRPr>
          </a:p>
        </p:txBody>
      </p:sp>
      <p:sp>
        <p:nvSpPr>
          <p:cNvPr id="7" name="TextBox 6">
            <a:extLst>
              <a:ext uri="{FF2B5EF4-FFF2-40B4-BE49-F238E27FC236}">
                <a16:creationId xmlns:a16="http://schemas.microsoft.com/office/drawing/2014/main" id="{FCE4BA9D-2E7C-6600-A297-0B87CF174F46}"/>
              </a:ext>
            </a:extLst>
          </p:cNvPr>
          <p:cNvSpPr txBox="1"/>
          <p:nvPr/>
        </p:nvSpPr>
        <p:spPr>
          <a:xfrm>
            <a:off x="594610" y="1169233"/>
            <a:ext cx="7681572" cy="2747291"/>
          </a:xfrm>
          <a:prstGeom prst="rect">
            <a:avLst/>
          </a:prstGeom>
          <a:noFill/>
        </p:spPr>
        <p:txBody>
          <a:bodyPr wrap="square" rtlCol="0">
            <a:spAutoFit/>
          </a:bodyPr>
          <a:lstStyle/>
          <a:p>
            <a:pPr marL="0" marR="0" lvl="0" indent="0" algn="l" defTabSz="914400" rtl="0" eaLnBrk="1" fontAlgn="auto" latinLnBrk="0" hangingPunct="1">
              <a:lnSpc>
                <a:spcPct val="107000"/>
              </a:lnSpc>
              <a:spcBef>
                <a:spcPts val="0"/>
              </a:spcBef>
              <a:spcAft>
                <a:spcPts val="800"/>
              </a:spcAft>
              <a:buClrTx/>
              <a:buSzTx/>
              <a:buFontTx/>
              <a:buNone/>
              <a:tabLst/>
              <a:defRPr/>
            </a:pPr>
            <a:r>
              <a:rPr kumimoji="0" lang="lt-LT" sz="1800" b="0" i="0" u="none" strike="noStrike" kern="100" cap="none" spc="0" normalizeH="0" baseline="0" noProof="0" dirty="0">
                <a:ln>
                  <a:noFill/>
                </a:ln>
                <a:solidFill>
                  <a:prstClr val="white"/>
                </a:solidFill>
                <a:effectLst/>
                <a:uLnTx/>
                <a:uFillTx/>
                <a:latin typeface="Times New Roman" panose="02020603050405020304" pitchFamily="18" charset="0"/>
                <a:ea typeface="Aptos" panose="020B0004020202020204" pitchFamily="34" charset="0"/>
                <a:cs typeface="Times New Roman" panose="02020603050405020304" pitchFamily="18" charset="0"/>
              </a:rPr>
              <a:t>Ūkinių gyvūnų savininkų nuostoliai turi būti kompensuojami vadovaujantis Nuostolių, kuriuos patyrė ūkinių gyvūnų savininkai, vykdydami gyvūnų užkrečiamųjų ligų židinių likvidavimo ir (ar) prevencijos priemones, taip pat salmoneliozės valstybinės programos priemones, kompensavimo tvarkos aprašu, patvirtintu Lietuvos Respublikos žemės ūkio ministro 2015 m. sausio 5 d. įsakymas Nr. 3D-2 „Dėl Nuostolių, kuriuos patyrė ūkinių gyvūnų savininkai, vykdydami gyvūnų užkrečiamųjų ligų židinių likvidavimo ir (ar) prevencijos priemones, taip pat salmoneliozės valstybinės programos priemones, kompensavimo tvarkos aprašo patvirtinimo“.</a:t>
            </a:r>
            <a:endParaRPr kumimoji="0" lang="en-LT" sz="1800" b="0" i="0" u="none" strike="noStrike" kern="100" cap="none" spc="0" normalizeH="0" baseline="0" noProof="0" dirty="0">
              <a:ln>
                <a:noFill/>
              </a:ln>
              <a:solidFill>
                <a:prstClr val="white"/>
              </a:solidFill>
              <a:effectLst/>
              <a:uLnTx/>
              <a:uFillTx/>
              <a:latin typeface="Aptos" panose="020B0004020202020204" pitchFamily="34" charset="0"/>
              <a:ea typeface="Aptos" panose="020B0004020202020204" pitchFamily="34" charset="0"/>
              <a:cs typeface="Times New Roman" panose="02020603050405020304" pitchFamily="18" charset="0"/>
            </a:endParaRPr>
          </a:p>
        </p:txBody>
      </p:sp>
    </p:spTree>
    <p:extLst>
      <p:ext uri="{BB962C8B-B14F-4D97-AF65-F5344CB8AC3E}">
        <p14:creationId xmlns:p14="http://schemas.microsoft.com/office/powerpoint/2010/main" val="271374172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 name="Picture 4" descr="C:\Users\Aniuta\Desktop\1.png"/>
          <p:cNvPicPr>
            <a:picLocks noChangeAspect="1" noChangeArrowheads="1"/>
          </p:cNvPicPr>
          <p:nvPr/>
        </p:nvPicPr>
        <p:blipFill>
          <a:blip r:embed="rId2" cstate="email">
            <a:extLst>
              <a:ext uri="{28A0092B-C50C-407E-A947-70E740481C1C}">
                <a14:useLocalDpi xmlns:a14="http://schemas.microsoft.com/office/drawing/2010/main"/>
              </a:ext>
            </a:extLst>
          </a:blip>
          <a:srcRect/>
          <a:stretch>
            <a:fillRect/>
          </a:stretch>
        </p:blipFill>
        <p:spPr bwMode="auto">
          <a:xfrm>
            <a:off x="533400" y="438151"/>
            <a:ext cx="1563325" cy="533400"/>
          </a:xfrm>
          <a:prstGeom prst="rect">
            <a:avLst/>
          </a:prstGeom>
          <a:noFill/>
        </p:spPr>
      </p:pic>
      <p:sp>
        <p:nvSpPr>
          <p:cNvPr id="41" name="TextBox 40"/>
          <p:cNvSpPr txBox="1"/>
          <p:nvPr/>
        </p:nvSpPr>
        <p:spPr>
          <a:xfrm>
            <a:off x="228600" y="4627662"/>
            <a:ext cx="1371600" cy="153888"/>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00" b="0" i="0" u="none" strike="noStrike" kern="1200" cap="none" spc="70" normalizeH="0" baseline="0" noProof="0" dirty="0">
                <a:ln>
                  <a:noFill/>
                </a:ln>
                <a:solidFill>
                  <a:srgbClr val="2A4871"/>
                </a:solidFill>
                <a:effectLst/>
                <a:uLnTx/>
                <a:uFillTx/>
                <a:latin typeface="Arial" pitchFamily="34" charset="0"/>
                <a:ea typeface="+mn-ea"/>
                <a:cs typeface="Arial" pitchFamily="34" charset="0"/>
              </a:rPr>
              <a:t>www.vmvt.lt</a:t>
            </a:r>
          </a:p>
        </p:txBody>
      </p:sp>
      <p:cxnSp>
        <p:nvCxnSpPr>
          <p:cNvPr id="42" name="Straight Connector 41"/>
          <p:cNvCxnSpPr/>
          <p:nvPr/>
        </p:nvCxnSpPr>
        <p:spPr>
          <a:xfrm>
            <a:off x="1538227" y="4705350"/>
            <a:ext cx="1585973" cy="0"/>
          </a:xfrm>
          <a:prstGeom prst="line">
            <a:avLst/>
          </a:prstGeom>
          <a:ln w="12700">
            <a:solidFill>
              <a:srgbClr val="2A4871"/>
            </a:solidFill>
          </a:ln>
        </p:spPr>
        <p:style>
          <a:lnRef idx="1">
            <a:schemeClr val="accent1"/>
          </a:lnRef>
          <a:fillRef idx="0">
            <a:schemeClr val="accent1"/>
          </a:fillRef>
          <a:effectRef idx="0">
            <a:schemeClr val="accent1"/>
          </a:effectRef>
          <a:fontRef idx="minor">
            <a:schemeClr val="tx1"/>
          </a:fontRef>
        </p:style>
      </p:cxnSp>
      <p:pic>
        <p:nvPicPr>
          <p:cNvPr id="6146" name="Picture 2" descr="C:\Users\Aniuta\Desktop\10.png"/>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4559900" y="0"/>
            <a:ext cx="4584099" cy="5143500"/>
          </a:xfrm>
          <a:prstGeom prst="rect">
            <a:avLst/>
          </a:prstGeom>
          <a:noFill/>
        </p:spPr>
      </p:pic>
      <p:pic>
        <p:nvPicPr>
          <p:cNvPr id="6147" name="Picture 3" descr="C:\Users\Aniuta\Desktop\11.png"/>
          <p:cNvPicPr>
            <a:picLocks noChangeAspect="1"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a:off x="7867648" y="1"/>
            <a:ext cx="1276351" cy="1276350"/>
          </a:xfrm>
          <a:prstGeom prst="rect">
            <a:avLst/>
          </a:prstGeom>
          <a:noFill/>
        </p:spPr>
      </p:pic>
      <p:pic>
        <p:nvPicPr>
          <p:cNvPr id="6148" name="Picture 4" descr="C:\Users\Aniuta\Desktop\15.png"/>
          <p:cNvPicPr>
            <a:picLocks noChangeAspect="1" noChangeArrowheads="1"/>
          </p:cNvPicPr>
          <p:nvPr/>
        </p:nvPicPr>
        <p:blipFill>
          <a:blip r:embed="rId5" cstate="email">
            <a:extLst>
              <a:ext uri="{28A0092B-C50C-407E-A947-70E740481C1C}">
                <a14:useLocalDpi xmlns:a14="http://schemas.microsoft.com/office/drawing/2010/main"/>
              </a:ext>
            </a:extLst>
          </a:blip>
          <a:srcRect/>
          <a:stretch>
            <a:fillRect/>
          </a:stretch>
        </p:blipFill>
        <p:spPr bwMode="auto">
          <a:xfrm>
            <a:off x="8179099" y="285750"/>
            <a:ext cx="712488" cy="709424"/>
          </a:xfrm>
          <a:prstGeom prst="rect">
            <a:avLst/>
          </a:prstGeom>
          <a:noFill/>
        </p:spPr>
      </p:pic>
      <p:pic>
        <p:nvPicPr>
          <p:cNvPr id="6149" name="Picture 5" descr="C:\Users\Aniuta\Desktop\12.png"/>
          <p:cNvPicPr>
            <a:picLocks noChangeAspect="1" noChangeArrowheads="1"/>
          </p:cNvPicPr>
          <p:nvPr/>
        </p:nvPicPr>
        <p:blipFill>
          <a:blip r:embed="rId6" cstate="email">
            <a:extLst>
              <a:ext uri="{28A0092B-C50C-407E-A947-70E740481C1C}">
                <a14:useLocalDpi xmlns:a14="http://schemas.microsoft.com/office/drawing/2010/main"/>
              </a:ext>
            </a:extLst>
          </a:blip>
          <a:srcRect/>
          <a:stretch>
            <a:fillRect/>
          </a:stretch>
        </p:blipFill>
        <p:spPr bwMode="auto">
          <a:xfrm>
            <a:off x="4572001" y="3562350"/>
            <a:ext cx="952972" cy="1581150"/>
          </a:xfrm>
          <a:prstGeom prst="rect">
            <a:avLst/>
          </a:prstGeom>
          <a:noFill/>
        </p:spPr>
      </p:pic>
      <p:pic>
        <p:nvPicPr>
          <p:cNvPr id="6150" name="Picture 6" descr="C:\Users\Aniuta\Desktop\14.png"/>
          <p:cNvPicPr>
            <a:picLocks noChangeAspect="1" noChangeArrowheads="1"/>
          </p:cNvPicPr>
          <p:nvPr/>
        </p:nvPicPr>
        <p:blipFill>
          <a:blip r:embed="rId7" cstate="email">
            <a:extLst>
              <a:ext uri="{28A0092B-C50C-407E-A947-70E740481C1C}">
                <a14:useLocalDpi xmlns:a14="http://schemas.microsoft.com/office/drawing/2010/main"/>
              </a:ext>
            </a:extLst>
          </a:blip>
          <a:srcRect/>
          <a:stretch>
            <a:fillRect/>
          </a:stretch>
        </p:blipFill>
        <p:spPr bwMode="auto">
          <a:xfrm>
            <a:off x="4724400" y="4368213"/>
            <a:ext cx="609600" cy="641937"/>
          </a:xfrm>
          <a:prstGeom prst="rect">
            <a:avLst/>
          </a:prstGeom>
          <a:noFill/>
        </p:spPr>
      </p:pic>
      <p:pic>
        <p:nvPicPr>
          <p:cNvPr id="6151" name="Picture 7" descr="C:\Users\Aniuta\Desktop\13.png"/>
          <p:cNvPicPr>
            <a:picLocks noChangeAspect="1" noChangeArrowheads="1"/>
          </p:cNvPicPr>
          <p:nvPr/>
        </p:nvPicPr>
        <p:blipFill>
          <a:blip r:embed="rId8" cstate="email">
            <a:extLst>
              <a:ext uri="{28A0092B-C50C-407E-A947-70E740481C1C}">
                <a14:useLocalDpi xmlns:a14="http://schemas.microsoft.com/office/drawing/2010/main"/>
              </a:ext>
            </a:extLst>
          </a:blip>
          <a:srcRect/>
          <a:stretch>
            <a:fillRect/>
          </a:stretch>
        </p:blipFill>
        <p:spPr bwMode="auto">
          <a:xfrm>
            <a:off x="3892497" y="3562350"/>
            <a:ext cx="679503" cy="1581150"/>
          </a:xfrm>
          <a:prstGeom prst="rect">
            <a:avLst/>
          </a:prstGeom>
          <a:noFill/>
        </p:spPr>
      </p:pic>
      <p:sp>
        <p:nvSpPr>
          <p:cNvPr id="3" name="TextBox 2">
            <a:extLst>
              <a:ext uri="{FF2B5EF4-FFF2-40B4-BE49-F238E27FC236}">
                <a16:creationId xmlns:a16="http://schemas.microsoft.com/office/drawing/2014/main" id="{FE8C6A36-B0A0-21B0-FFA0-73D009DB65D7}"/>
              </a:ext>
            </a:extLst>
          </p:cNvPr>
          <p:cNvSpPr txBox="1"/>
          <p:nvPr/>
        </p:nvSpPr>
        <p:spPr>
          <a:xfrm>
            <a:off x="381000" y="1750368"/>
            <a:ext cx="4038600" cy="58477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lt-LT" sz="3200" b="1" i="0" u="none" strike="noStrike" kern="1200" cap="none" spc="0" normalizeH="0" baseline="0" noProof="0" dirty="0">
                <a:ln>
                  <a:noFill/>
                </a:ln>
                <a:solidFill>
                  <a:srgbClr val="28498F">
                    <a:lumMod val="50000"/>
                  </a:srgbClr>
                </a:solidFill>
                <a:effectLst/>
                <a:uLnTx/>
                <a:uFillTx/>
                <a:latin typeface="Times New Roman" panose="02020603050405020304" pitchFamily="18" charset="0"/>
                <a:ea typeface="+mn-ea"/>
                <a:cs typeface="Times New Roman" panose="02020603050405020304" pitchFamily="18" charset="0"/>
              </a:rPr>
              <a:t>AČIŪ UŽ DĖMESĮ</a:t>
            </a:r>
            <a:endParaRPr kumimoji="0" lang="en-GB" sz="3200" b="1" i="0" u="none" strike="noStrike" kern="1200" cap="none" spc="0" normalizeH="0" baseline="0" noProof="0" dirty="0">
              <a:ln>
                <a:noFill/>
              </a:ln>
              <a:solidFill>
                <a:srgbClr val="28498F">
                  <a:lumMod val="50000"/>
                </a:srgbClr>
              </a:solidFill>
              <a:effectLst/>
              <a:uLnTx/>
              <a:uFillTx/>
              <a:latin typeface="Times New Roman" panose="02020603050405020304" pitchFamily="18" charset="0"/>
              <a:ea typeface="+mn-ea"/>
              <a:cs typeface="Times New Roman" panose="02020603050405020304" pitchFamily="18" charset="0"/>
            </a:endParaRPr>
          </a:p>
        </p:txBody>
      </p:sp>
    </p:spTree>
  </p:cSld>
  <p:clrMapOvr>
    <a:masterClrMapping/>
  </p:clrMapOvr>
</p:sld>
</file>

<file path=ppt/theme/theme1.xml><?xml version="1.0" encoding="utf-8"?>
<a:theme xmlns:a="http://schemas.openxmlformats.org/drawingml/2006/main" name="Office Theme">
  <a:themeElements>
    <a:clrScheme name="Custom 1">
      <a:dk1>
        <a:srgbClr val="000000"/>
      </a:dk1>
      <a:lt1>
        <a:sysClr val="window" lastClr="FFFFFF"/>
      </a:lt1>
      <a:dk2>
        <a:srgbClr val="FFFFFF"/>
      </a:dk2>
      <a:lt2>
        <a:srgbClr val="FFFFFF"/>
      </a:lt2>
      <a:accent1>
        <a:srgbClr val="28498F"/>
      </a:accent1>
      <a:accent2>
        <a:srgbClr val="D47C1C"/>
      </a:accent2>
      <a:accent3>
        <a:srgbClr val="7F7F7F"/>
      </a:accent3>
      <a:accent4>
        <a:srgbClr val="3F3F3F"/>
      </a:accent4>
      <a:accent5>
        <a:srgbClr val="A5A5A5"/>
      </a:accent5>
      <a:accent6>
        <a:srgbClr val="BFBFBF"/>
      </a:accent6>
      <a:hlink>
        <a:srgbClr val="D8D8D8"/>
      </a:hlink>
      <a:folHlink>
        <a:srgbClr val="FFFFFF"/>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ema">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item1.xml><?xml version="1.0" encoding="utf-8"?>
<ct:contentTypeSchema xmlns:ct="http://schemas.microsoft.com/office/2006/metadata/contentType" xmlns:ma="http://schemas.microsoft.com/office/2006/metadata/properties/metaAttributes" ct:_="" ma:_="" ma:contentTypeName="ListFieldsContentType" ma:contentTypeID="0x01010030D9DBA0AD9F4678BDDB4D5C3B1BB0E2003B2FD243BF1AFA4B98FDDC15C0A1382E" ma:contentTypeVersion="2" ma:contentTypeDescription="" ma:contentTypeScope="" ma:versionID="33d3bab3959d5dd6bcae936c0ea2b4ec">
  <xsd:schema xmlns:xsd="http://www.w3.org/2001/XMLSchema" xmlns:xs="http://www.w3.org/2001/XMLSchema" xmlns:p="http://schemas.microsoft.com/office/2006/metadata/properties" xmlns:ns1="http://schemas.microsoft.com/sharepoint/v3" xmlns:ns2="b31411fc-6d44-46f9-9a4e-53a2ba024e74" targetNamespace="http://schemas.microsoft.com/office/2006/metadata/properties" ma:root="true" ma:fieldsID="454f2115818b76341e322776920d8197" ns1:_="" ns2:_="">
    <xsd:import namespace="http://schemas.microsoft.com/sharepoint/v3"/>
    <xsd:import namespace="b31411fc-6d44-46f9-9a4e-53a2ba024e74"/>
    <xsd:element name="properties">
      <xsd:complexType>
        <xsd:sequence>
          <xsd:element name="documentManagement">
            <xsd:complexType>
              <xsd:all>
                <xsd:element ref="ns2:Viesas" minOccurs="0"/>
                <xsd:element ref="ns2:Pagrindinis" minOccurs="0"/>
                <xsd:element ref="ns2:Antrinis" minOccurs="0"/>
                <xsd:element ref="ns1:xd_ProgID" minOccurs="0"/>
                <xsd:element ref="ns1:TemplateUrl" minOccurs="0"/>
                <xsd:element ref="ns1:xd_Signature" minOccurs="0"/>
                <xsd:element ref="ns2:rusiavima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xd_ProgID" ma:index="6" nillable="true" ma:displayName="HTML failo saitas" ma:hidden="true" ma:internalName="xd_ProgID">
      <xsd:simpleType>
        <xsd:restriction base="dms:Text"/>
      </xsd:simpleType>
    </xsd:element>
    <xsd:element name="TemplateUrl" ma:index="7" nillable="true" ma:displayName="Šablono saitas" ma:hidden="true" ma:internalName="TemplateUrl">
      <xsd:simpleType>
        <xsd:restriction base="dms:Text"/>
      </xsd:simpleType>
    </xsd:element>
    <xsd:element name="xd_Signature" ma:index="8" nillable="true" ma:displayName="Pasirašyta" ma:hidden="true" ma:internalName="xd_Signature" ma:readOnly="true">
      <xsd:simpleType>
        <xsd:restriction base="dms:Boolean"/>
      </xsd:simpleType>
    </xsd:element>
  </xsd:schema>
  <xsd:schema xmlns:xsd="http://www.w3.org/2001/XMLSchema" xmlns:xs="http://www.w3.org/2001/XMLSchema" xmlns:dms="http://schemas.microsoft.com/office/2006/documentManagement/types" xmlns:pc="http://schemas.microsoft.com/office/infopath/2007/PartnerControls" targetNamespace="b31411fc-6d44-46f9-9a4e-53a2ba024e74" elementFormDefault="qualified">
    <xsd:import namespace="http://schemas.microsoft.com/office/2006/documentManagement/types"/>
    <xsd:import namespace="http://schemas.microsoft.com/office/infopath/2007/PartnerControls"/>
    <xsd:element name="Viesas" ma:index="1" nillable="true" ma:displayName="Viešas" ma:default="0" ma:internalName="Viesas">
      <xsd:simpleType>
        <xsd:restriction base="dms:Boolean"/>
      </xsd:simpleType>
    </xsd:element>
    <xsd:element name="Pagrindinis" ma:index="2" nillable="true" ma:displayName="Priemonė" ma:default="0" ma:internalName="Pagrindinis">
      <xsd:simpleType>
        <xsd:restriction base="dms:Boolean"/>
      </xsd:simpleType>
    </xsd:element>
    <xsd:element name="Antrinis" ma:index="3" nillable="true" ma:displayName="Vykdymas" ma:default="0" ma:internalName="Antrinis">
      <xsd:simpleType>
        <xsd:restriction base="dms:Boolean"/>
      </xsd:simpleType>
    </xsd:element>
    <xsd:element name="rusiavimas" ma:index="9" nillable="true" ma:displayName="Rūšiavimas" ma:internalName="rusiavimas" ma:percentage="FALSE">
      <xsd:simpleType>
        <xsd:restriction base="dms:Number"/>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xsd:element ref="dc:title" minOccurs="0" maxOccurs="1" ma:index="0" ma:displayName="Antraštė"/>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TemplateUrl xmlns="http://schemas.microsoft.com/sharepoint/v3" xsi:nil="true"/>
    <Viesas xmlns="b31411fc-6d44-46f9-9a4e-53a2ba024e74">true</Viesas>
    <rusiavimas xmlns="b31411fc-6d44-46f9-9a4e-53a2ba024e74" xsi:nil="true"/>
    <xd_ProgID xmlns="http://schemas.microsoft.com/sharepoint/v3" xsi:nil="true"/>
    <Pagrindinis xmlns="b31411fc-6d44-46f9-9a4e-53a2ba024e74">true</Pagrindinis>
    <Antrinis xmlns="b31411fc-6d44-46f9-9a4e-53a2ba024e74">false</Antrinis>
  </documentManagement>
</p:properties>
</file>

<file path=customXml/itemProps1.xml><?xml version="1.0" encoding="utf-8"?>
<ds:datastoreItem xmlns:ds="http://schemas.openxmlformats.org/officeDocument/2006/customXml" ds:itemID="{B0F30FAB-204A-4ADA-B53D-47C7149182A3}"/>
</file>

<file path=customXml/itemProps2.xml><?xml version="1.0" encoding="utf-8"?>
<ds:datastoreItem xmlns:ds="http://schemas.openxmlformats.org/officeDocument/2006/customXml" ds:itemID="{F72FAB1B-ACCF-4B8B-9D73-492980D49178}"/>
</file>

<file path=docProps/app.xml><?xml version="1.0" encoding="utf-8"?>
<Properties xmlns="http://schemas.openxmlformats.org/officeDocument/2006/extended-properties" xmlns:vt="http://schemas.openxmlformats.org/officeDocument/2006/docPropsVTypes">
  <TotalTime>211</TotalTime>
  <Words>2081</Words>
  <Application>Microsoft Office PowerPoint</Application>
  <PresentationFormat>Demonstracija ekrane (16:9)</PresentationFormat>
  <Paragraphs>222</Paragraphs>
  <Slides>24</Slides>
  <Notes>15</Notes>
  <HiddenSlides>0</HiddenSlides>
  <MMClips>0</MMClips>
  <ScaleCrop>false</ScaleCrop>
  <HeadingPairs>
    <vt:vector size="8" baseType="variant">
      <vt:variant>
        <vt:lpstr>Naudojami šriftai</vt:lpstr>
      </vt:variant>
      <vt:variant>
        <vt:i4>7</vt:i4>
      </vt:variant>
      <vt:variant>
        <vt:lpstr>Tema</vt:lpstr>
      </vt:variant>
      <vt:variant>
        <vt:i4>1</vt:i4>
      </vt:variant>
      <vt:variant>
        <vt:lpstr>Įdėtosios OLE paslaugos</vt:lpstr>
      </vt:variant>
      <vt:variant>
        <vt:i4>1</vt:i4>
      </vt:variant>
      <vt:variant>
        <vt:lpstr>Skaidrių pavadinimai</vt:lpstr>
      </vt:variant>
      <vt:variant>
        <vt:i4>24</vt:i4>
      </vt:variant>
    </vt:vector>
  </HeadingPairs>
  <TitlesOfParts>
    <vt:vector size="33" baseType="lpstr">
      <vt:lpstr>Aptos</vt:lpstr>
      <vt:lpstr>Arial</vt:lpstr>
      <vt:lpstr>Calibri</vt:lpstr>
      <vt:lpstr>Courier New</vt:lpstr>
      <vt:lpstr>Symbol</vt:lpstr>
      <vt:lpstr>Times New Roman</vt:lpstr>
      <vt:lpstr>Wingdings</vt:lpstr>
      <vt:lpstr>Office Theme</vt:lpstr>
      <vt:lpstr>Acrobat Document</vt:lpstr>
      <vt:lpstr>„PowerPoint“ pateiktis</vt:lpstr>
      <vt:lpstr>Snukio ir nagų liga Vokietijoje </vt:lpstr>
      <vt:lpstr>Snukio ir nagų liga Vokietijoje </vt:lpstr>
      <vt:lpstr>Snukio ir nagų liga Vokietijoje </vt:lpstr>
      <vt:lpstr>SNL paplitimas</vt:lpstr>
      <vt:lpstr>Rekomendacijos: </vt:lpstr>
      <vt:lpstr>VMVT veiksmai</vt:lpstr>
      <vt:lpstr>„PowerPoint“ pateiktis</vt:lpstr>
      <vt:lpstr>BIOLOGINIO SAUGUM O NURODYM AI:  Į UŽKREČIAMOSIOS LIGOS PROTRŪKIO VIETĄ PATEKIMAS </vt:lpstr>
      <vt:lpstr>„PowerPoint“ pateiktis</vt:lpstr>
      <vt:lpstr>Neatidėliotinos priemonės patvirtinus protrūkį</vt:lpstr>
      <vt:lpstr>„PowerPoint“ pateiktis</vt:lpstr>
      <vt:lpstr>Mėlynojo liežuvio liga</vt:lpstr>
      <vt:lpstr>Mėlynojo liežuvio liga</vt:lpstr>
      <vt:lpstr>„PowerPoint“ pateiktis</vt:lpstr>
      <vt:lpstr>Mėlynojo liežuvio liga</vt:lpstr>
      <vt:lpstr>VMVT veiksmai</vt:lpstr>
      <vt:lpstr>Mėlynojo liežuvio liga</vt:lpstr>
      <vt:lpstr>Mėlynojo liežuvio liga</vt:lpstr>
      <vt:lpstr>Mėlynojo liežuvio liga</vt:lpstr>
      <vt:lpstr>Mėlynojo liežuvio liga</vt:lpstr>
      <vt:lpstr>Mėlynojo liežuvio liga</vt:lpstr>
      <vt:lpstr>„PowerPoint“ pateiktis</vt:lpstr>
      <vt:lpstr>„PowerPoint“ pateiktis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VMVT pristatymas - Pasirengimas ligų protrūkiams ir galimų pasėkmių likvidavimas</dc:title>
  <dc:creator>A</dc:creator>
  <cp:lastModifiedBy>KAIRIENĖ Simantė</cp:lastModifiedBy>
  <cp:revision>6</cp:revision>
  <cp:lastPrinted>2025-01-29T07:04:17Z</cp:lastPrinted>
  <dcterms:created xsi:type="dcterms:W3CDTF">2006-08-16T00:00:00Z</dcterms:created>
  <dcterms:modified xsi:type="dcterms:W3CDTF">2025-01-29T07:07:40Z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0x01010030D9DBA0AD9F4678BDDB4D5C3B1BB0E2003B2FD243BF1AFA4B98FDDC15C0A1382E</vt:lpwstr>
  </property>
</Properties>
</file>